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2" r:id="rId1"/>
  </p:sldMasterIdLst>
  <p:notesMasterIdLst>
    <p:notesMasterId r:id="rId26"/>
  </p:notesMasterIdLst>
  <p:sldIdLst>
    <p:sldId id="256" r:id="rId2"/>
    <p:sldId id="258" r:id="rId3"/>
    <p:sldId id="260" r:id="rId4"/>
    <p:sldId id="278" r:id="rId5"/>
    <p:sldId id="279" r:id="rId6"/>
    <p:sldId id="277" r:id="rId7"/>
    <p:sldId id="276" r:id="rId8"/>
    <p:sldId id="284" r:id="rId9"/>
    <p:sldId id="285" r:id="rId10"/>
    <p:sldId id="257" r:id="rId11"/>
    <p:sldId id="261" r:id="rId12"/>
    <p:sldId id="280" r:id="rId13"/>
    <p:sldId id="268" r:id="rId14"/>
    <p:sldId id="281" r:id="rId15"/>
    <p:sldId id="283" r:id="rId16"/>
    <p:sldId id="282" r:id="rId17"/>
    <p:sldId id="264" r:id="rId18"/>
    <p:sldId id="275" r:id="rId19"/>
    <p:sldId id="271" r:id="rId20"/>
    <p:sldId id="273" r:id="rId21"/>
    <p:sldId id="272" r:id="rId22"/>
    <p:sldId id="269" r:id="rId23"/>
    <p:sldId id="263" r:id="rId24"/>
    <p:sldId id="25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DC179E-CB7A-4342-A6BC-48FC2B31B8F4}" v="17" dt="2023-10-16T13:48:40.721"/>
    <p1510:client id="{7C8992BA-4C23-4873-AA27-59F45F334224}" v="186" dt="2023-10-16T02:48:33.7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470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Chan" userId="60b4ceb502f8e6fb" providerId="LiveId" clId="{7C8992BA-4C23-4873-AA27-59F45F334224}"/>
    <pc:docChg chg="undo custSel addSld modSld sldOrd">
      <pc:chgData name="Jay Chan" userId="60b4ceb502f8e6fb" providerId="LiveId" clId="{7C8992BA-4C23-4873-AA27-59F45F334224}" dt="2023-10-16T02:50:05.924" v="3419" actId="20577"/>
      <pc:docMkLst>
        <pc:docMk/>
      </pc:docMkLst>
      <pc:sldChg chg="modSp mod">
        <pc:chgData name="Jay Chan" userId="60b4ceb502f8e6fb" providerId="LiveId" clId="{7C8992BA-4C23-4873-AA27-59F45F334224}" dt="2023-10-07T08:45:06.210" v="1690" actId="20577"/>
        <pc:sldMkLst>
          <pc:docMk/>
          <pc:sldMk cId="565500491" sldId="257"/>
        </pc:sldMkLst>
        <pc:spChg chg="mod">
          <ac:chgData name="Jay Chan" userId="60b4ceb502f8e6fb" providerId="LiveId" clId="{7C8992BA-4C23-4873-AA27-59F45F334224}" dt="2023-10-07T08:45:06.210" v="1690" actId="20577"/>
          <ac:spMkLst>
            <pc:docMk/>
            <pc:sldMk cId="565500491" sldId="257"/>
            <ac:spMk id="6" creationId="{0CE6C0E3-6FD9-0096-5565-56DDDA18CD41}"/>
          </ac:spMkLst>
        </pc:spChg>
      </pc:sldChg>
      <pc:sldChg chg="modSp mod">
        <pc:chgData name="Jay Chan" userId="60b4ceb502f8e6fb" providerId="LiveId" clId="{7C8992BA-4C23-4873-AA27-59F45F334224}" dt="2023-10-16T02:13:55.834" v="2151" actId="21"/>
        <pc:sldMkLst>
          <pc:docMk/>
          <pc:sldMk cId="1819884612" sldId="260"/>
        </pc:sldMkLst>
        <pc:spChg chg="mod">
          <ac:chgData name="Jay Chan" userId="60b4ceb502f8e6fb" providerId="LiveId" clId="{7C8992BA-4C23-4873-AA27-59F45F334224}" dt="2023-10-16T02:13:55.834" v="2151" actId="21"/>
          <ac:spMkLst>
            <pc:docMk/>
            <pc:sldMk cId="1819884612" sldId="260"/>
            <ac:spMk id="7" creationId="{579180C8-AC4B-275F-4D1F-C8166E3250DF}"/>
          </ac:spMkLst>
        </pc:spChg>
      </pc:sldChg>
      <pc:sldChg chg="modSp mod">
        <pc:chgData name="Jay Chan" userId="60b4ceb502f8e6fb" providerId="LiveId" clId="{7C8992BA-4C23-4873-AA27-59F45F334224}" dt="2023-10-12T12:08:33.127" v="2150" actId="15"/>
        <pc:sldMkLst>
          <pc:docMk/>
          <pc:sldMk cId="1813081956" sldId="268"/>
        </pc:sldMkLst>
        <pc:spChg chg="mod">
          <ac:chgData name="Jay Chan" userId="60b4ceb502f8e6fb" providerId="LiveId" clId="{7C8992BA-4C23-4873-AA27-59F45F334224}" dt="2023-10-12T12:08:33.127" v="2150" actId="15"/>
          <ac:spMkLst>
            <pc:docMk/>
            <pc:sldMk cId="1813081956" sldId="268"/>
            <ac:spMk id="2" creationId="{A6CDE4AD-B6B1-BDBD-145A-CCE920C2228C}"/>
          </ac:spMkLst>
        </pc:spChg>
      </pc:sldChg>
      <pc:sldChg chg="ord">
        <pc:chgData name="Jay Chan" userId="60b4ceb502f8e6fb" providerId="LiveId" clId="{7C8992BA-4C23-4873-AA27-59F45F334224}" dt="2023-10-07T08:35:24.645" v="1594"/>
        <pc:sldMkLst>
          <pc:docMk/>
          <pc:sldMk cId="2319339509" sldId="269"/>
        </pc:sldMkLst>
      </pc:sldChg>
      <pc:sldChg chg="ord">
        <pc:chgData name="Jay Chan" userId="60b4ceb502f8e6fb" providerId="LiveId" clId="{7C8992BA-4C23-4873-AA27-59F45F334224}" dt="2023-10-07T08:35:24.645" v="1594"/>
        <pc:sldMkLst>
          <pc:docMk/>
          <pc:sldMk cId="56984145" sldId="272"/>
        </pc:sldMkLst>
      </pc:sldChg>
      <pc:sldChg chg="modSp mod modAnim">
        <pc:chgData name="Jay Chan" userId="60b4ceb502f8e6fb" providerId="LiveId" clId="{7C8992BA-4C23-4873-AA27-59F45F334224}" dt="2023-10-07T11:30:44.994" v="2051"/>
        <pc:sldMkLst>
          <pc:docMk/>
          <pc:sldMk cId="187158221" sldId="273"/>
        </pc:sldMkLst>
        <pc:spChg chg="mod">
          <ac:chgData name="Jay Chan" userId="60b4ceb502f8e6fb" providerId="LiveId" clId="{7C8992BA-4C23-4873-AA27-59F45F334224}" dt="2023-10-07T08:49:32.226" v="1708" actId="14100"/>
          <ac:spMkLst>
            <pc:docMk/>
            <pc:sldMk cId="187158221" sldId="273"/>
            <ac:spMk id="2" creationId="{324CF4D3-FD29-5AA7-5D63-4AE79342DAA0}"/>
          </ac:spMkLst>
        </pc:spChg>
        <pc:spChg chg="mod">
          <ac:chgData name="Jay Chan" userId="60b4ceb502f8e6fb" providerId="LiveId" clId="{7C8992BA-4C23-4873-AA27-59F45F334224}" dt="2023-10-07T08:49:52.897" v="1727" actId="1035"/>
          <ac:spMkLst>
            <pc:docMk/>
            <pc:sldMk cId="187158221" sldId="273"/>
            <ac:spMk id="4" creationId="{43BECC50-5C9B-F36E-F3FB-6FE62FC50CB2}"/>
          </ac:spMkLst>
        </pc:spChg>
        <pc:spChg chg="mod">
          <ac:chgData name="Jay Chan" userId="60b4ceb502f8e6fb" providerId="LiveId" clId="{7C8992BA-4C23-4873-AA27-59F45F334224}" dt="2023-10-07T08:49:52.897" v="1727" actId="1035"/>
          <ac:spMkLst>
            <pc:docMk/>
            <pc:sldMk cId="187158221" sldId="273"/>
            <ac:spMk id="5" creationId="{3357E4A3-AA26-AB9F-4DE1-01D33F76DF51}"/>
          </ac:spMkLst>
        </pc:spChg>
        <pc:spChg chg="mod">
          <ac:chgData name="Jay Chan" userId="60b4ceb502f8e6fb" providerId="LiveId" clId="{7C8992BA-4C23-4873-AA27-59F45F334224}" dt="2023-10-07T08:49:52.897" v="1727" actId="1035"/>
          <ac:spMkLst>
            <pc:docMk/>
            <pc:sldMk cId="187158221" sldId="273"/>
            <ac:spMk id="6" creationId="{10F0FB1A-3E3E-CE03-E24F-23849D1C20FD}"/>
          </ac:spMkLst>
        </pc:spChg>
        <pc:spChg chg="mod">
          <ac:chgData name="Jay Chan" userId="60b4ceb502f8e6fb" providerId="LiveId" clId="{7C8992BA-4C23-4873-AA27-59F45F334224}" dt="2023-10-07T08:49:52.897" v="1727" actId="1035"/>
          <ac:spMkLst>
            <pc:docMk/>
            <pc:sldMk cId="187158221" sldId="273"/>
            <ac:spMk id="7" creationId="{763CE561-E7DE-4B7D-FB7F-480BDD74A6E2}"/>
          </ac:spMkLst>
        </pc:spChg>
        <pc:spChg chg="mod">
          <ac:chgData name="Jay Chan" userId="60b4ceb502f8e6fb" providerId="LiveId" clId="{7C8992BA-4C23-4873-AA27-59F45F334224}" dt="2023-10-07T08:36:28.334" v="1627" actId="555"/>
          <ac:spMkLst>
            <pc:docMk/>
            <pc:sldMk cId="187158221" sldId="273"/>
            <ac:spMk id="8" creationId="{4440984C-32C5-5CE2-90BE-B94B6E966C61}"/>
          </ac:spMkLst>
        </pc:spChg>
        <pc:spChg chg="mod">
          <ac:chgData name="Jay Chan" userId="60b4ceb502f8e6fb" providerId="LiveId" clId="{7C8992BA-4C23-4873-AA27-59F45F334224}" dt="2023-10-07T08:36:09.857" v="1619" actId="1038"/>
          <ac:spMkLst>
            <pc:docMk/>
            <pc:sldMk cId="187158221" sldId="273"/>
            <ac:spMk id="10" creationId="{7626613E-DD03-E85C-3F58-71701F579FF7}"/>
          </ac:spMkLst>
        </pc:spChg>
        <pc:spChg chg="mod">
          <ac:chgData name="Jay Chan" userId="60b4ceb502f8e6fb" providerId="LiveId" clId="{7C8992BA-4C23-4873-AA27-59F45F334224}" dt="2023-10-07T08:36:34.957" v="1628" actId="14100"/>
          <ac:spMkLst>
            <pc:docMk/>
            <pc:sldMk cId="187158221" sldId="273"/>
            <ac:spMk id="11" creationId="{874641F8-5746-D6B3-B1F9-84DB279EBA27}"/>
          </ac:spMkLst>
        </pc:spChg>
        <pc:spChg chg="mod">
          <ac:chgData name="Jay Chan" userId="60b4ceb502f8e6fb" providerId="LiveId" clId="{7C8992BA-4C23-4873-AA27-59F45F334224}" dt="2023-10-07T08:36:28.334" v="1627" actId="555"/>
          <ac:spMkLst>
            <pc:docMk/>
            <pc:sldMk cId="187158221" sldId="273"/>
            <ac:spMk id="12" creationId="{FFD3FFB2-7256-423D-82CE-265183B46C50}"/>
          </ac:spMkLst>
        </pc:spChg>
        <pc:spChg chg="mod">
          <ac:chgData name="Jay Chan" userId="60b4ceb502f8e6fb" providerId="LiveId" clId="{7C8992BA-4C23-4873-AA27-59F45F334224}" dt="2023-10-07T08:36:39.684" v="1629" actId="14100"/>
          <ac:spMkLst>
            <pc:docMk/>
            <pc:sldMk cId="187158221" sldId="273"/>
            <ac:spMk id="13" creationId="{F265CB1A-9C33-9D8F-6C7A-1B1E7AEE2601}"/>
          </ac:spMkLst>
        </pc:spChg>
        <pc:spChg chg="mod">
          <ac:chgData name="Jay Chan" userId="60b4ceb502f8e6fb" providerId="LiveId" clId="{7C8992BA-4C23-4873-AA27-59F45F334224}" dt="2023-10-07T08:36:03.814" v="1606" actId="1038"/>
          <ac:spMkLst>
            <pc:docMk/>
            <pc:sldMk cId="187158221" sldId="273"/>
            <ac:spMk id="17" creationId="{16252D80-0133-7C38-44B5-9EBCFE50CB95}"/>
          </ac:spMkLst>
        </pc:spChg>
        <pc:spChg chg="mod">
          <ac:chgData name="Jay Chan" userId="60b4ceb502f8e6fb" providerId="LiveId" clId="{7C8992BA-4C23-4873-AA27-59F45F334224}" dt="2023-10-07T08:36:03.814" v="1606" actId="1038"/>
          <ac:spMkLst>
            <pc:docMk/>
            <pc:sldMk cId="187158221" sldId="273"/>
            <ac:spMk id="18" creationId="{A62A2634-398D-5248-0639-47ABE9EF13DD}"/>
          </ac:spMkLst>
        </pc:spChg>
        <pc:spChg chg="mod">
          <ac:chgData name="Jay Chan" userId="60b4ceb502f8e6fb" providerId="LiveId" clId="{7C8992BA-4C23-4873-AA27-59F45F334224}" dt="2023-10-07T08:36:12.373" v="1625" actId="1038"/>
          <ac:spMkLst>
            <pc:docMk/>
            <pc:sldMk cId="187158221" sldId="273"/>
            <ac:spMk id="19" creationId="{32D50E56-3391-6D05-7D1D-689D7FAA39E3}"/>
          </ac:spMkLst>
        </pc:spChg>
      </pc:sldChg>
      <pc:sldChg chg="modSp mod">
        <pc:chgData name="Jay Chan" userId="60b4ceb502f8e6fb" providerId="LiveId" clId="{7C8992BA-4C23-4873-AA27-59F45F334224}" dt="2023-10-07T08:48:41.206" v="1706" actId="14100"/>
        <pc:sldMkLst>
          <pc:docMk/>
          <pc:sldMk cId="3328157947" sldId="275"/>
        </pc:sldMkLst>
        <pc:spChg chg="mod">
          <ac:chgData name="Jay Chan" userId="60b4ceb502f8e6fb" providerId="LiveId" clId="{7C8992BA-4C23-4873-AA27-59F45F334224}" dt="2023-10-07T08:47:53.510" v="1694" actId="12789"/>
          <ac:spMkLst>
            <pc:docMk/>
            <pc:sldMk cId="3328157947" sldId="275"/>
            <ac:spMk id="2" creationId="{91DAA170-C682-4B99-F281-7160A5F3283B}"/>
          </ac:spMkLst>
        </pc:spChg>
        <pc:spChg chg="mod">
          <ac:chgData name="Jay Chan" userId="60b4ceb502f8e6fb" providerId="LiveId" clId="{7C8992BA-4C23-4873-AA27-59F45F334224}" dt="2023-10-07T08:48:34.208" v="1704" actId="14100"/>
          <ac:spMkLst>
            <pc:docMk/>
            <pc:sldMk cId="3328157947" sldId="275"/>
            <ac:spMk id="5" creationId="{EA5D18DA-743F-77B1-0365-37F456AEBB37}"/>
          </ac:spMkLst>
        </pc:spChg>
        <pc:spChg chg="mod">
          <ac:chgData name="Jay Chan" userId="60b4ceb502f8e6fb" providerId="LiveId" clId="{7C8992BA-4C23-4873-AA27-59F45F334224}" dt="2023-10-07T08:48:27.175" v="1702" actId="1076"/>
          <ac:spMkLst>
            <pc:docMk/>
            <pc:sldMk cId="3328157947" sldId="275"/>
            <ac:spMk id="6" creationId="{B2561A22-D88B-39D2-50C8-24576F14D8AC}"/>
          </ac:spMkLst>
        </pc:spChg>
        <pc:spChg chg="mod">
          <ac:chgData name="Jay Chan" userId="60b4ceb502f8e6fb" providerId="LiveId" clId="{7C8992BA-4C23-4873-AA27-59F45F334224}" dt="2023-10-07T08:48:01.145" v="1697" actId="1035"/>
          <ac:spMkLst>
            <pc:docMk/>
            <pc:sldMk cId="3328157947" sldId="275"/>
            <ac:spMk id="7" creationId="{1F818902-7DB0-1904-B181-B92D0845FB53}"/>
          </ac:spMkLst>
        </pc:spChg>
        <pc:spChg chg="mod">
          <ac:chgData name="Jay Chan" userId="60b4ceb502f8e6fb" providerId="LiveId" clId="{7C8992BA-4C23-4873-AA27-59F45F334224}" dt="2023-10-07T08:48:20.703" v="1701" actId="14100"/>
          <ac:spMkLst>
            <pc:docMk/>
            <pc:sldMk cId="3328157947" sldId="275"/>
            <ac:spMk id="8" creationId="{B9C95350-6559-BC47-0D55-5D2C0BD309B7}"/>
          </ac:spMkLst>
        </pc:spChg>
        <pc:spChg chg="mod">
          <ac:chgData name="Jay Chan" userId="60b4ceb502f8e6fb" providerId="LiveId" clId="{7C8992BA-4C23-4873-AA27-59F45F334224}" dt="2023-10-07T08:48:17.119" v="1700" actId="14100"/>
          <ac:spMkLst>
            <pc:docMk/>
            <pc:sldMk cId="3328157947" sldId="275"/>
            <ac:spMk id="9" creationId="{23C663F4-46E2-1219-2E6C-FA60F22A9D35}"/>
          </ac:spMkLst>
        </pc:spChg>
        <pc:spChg chg="mod">
          <ac:chgData name="Jay Chan" userId="60b4ceb502f8e6fb" providerId="LiveId" clId="{7C8992BA-4C23-4873-AA27-59F45F334224}" dt="2023-10-07T08:48:41.206" v="1706" actId="14100"/>
          <ac:spMkLst>
            <pc:docMk/>
            <pc:sldMk cId="3328157947" sldId="275"/>
            <ac:spMk id="10" creationId="{2422A99E-9630-D4CA-44BC-CFE15BEA51B9}"/>
          </ac:spMkLst>
        </pc:spChg>
      </pc:sldChg>
      <pc:sldChg chg="delSp modSp mod">
        <pc:chgData name="Jay Chan" userId="60b4ceb502f8e6fb" providerId="LiveId" clId="{7C8992BA-4C23-4873-AA27-59F45F334224}" dt="2023-10-07T08:40:26.760" v="1642" actId="478"/>
        <pc:sldMkLst>
          <pc:docMk/>
          <pc:sldMk cId="1393505930" sldId="276"/>
        </pc:sldMkLst>
        <pc:spChg chg="del">
          <ac:chgData name="Jay Chan" userId="60b4ceb502f8e6fb" providerId="LiveId" clId="{7C8992BA-4C23-4873-AA27-59F45F334224}" dt="2023-10-07T08:40:26.760" v="1642" actId="478"/>
          <ac:spMkLst>
            <pc:docMk/>
            <pc:sldMk cId="1393505930" sldId="276"/>
            <ac:spMk id="2" creationId="{9B0129F2-D3A3-3B59-0C1C-B15F2CC6CD22}"/>
          </ac:spMkLst>
        </pc:spChg>
        <pc:picChg chg="mod">
          <ac:chgData name="Jay Chan" userId="60b4ceb502f8e6fb" providerId="LiveId" clId="{7C8992BA-4C23-4873-AA27-59F45F334224}" dt="2023-10-07T08:25:31.785" v="1557" actId="167"/>
          <ac:picMkLst>
            <pc:docMk/>
            <pc:sldMk cId="1393505930" sldId="276"/>
            <ac:picMk id="1026" creationId="{B2C5DBDF-6699-18A3-BFDC-1E477E07EA9F}"/>
          </ac:picMkLst>
        </pc:picChg>
      </pc:sldChg>
      <pc:sldChg chg="addSp delSp modSp new mod modClrScheme modAnim chgLayout">
        <pc:chgData name="Jay Chan" userId="60b4ceb502f8e6fb" providerId="LiveId" clId="{7C8992BA-4C23-4873-AA27-59F45F334224}" dt="2023-10-07T11:01:12.451" v="1738" actId="27636"/>
        <pc:sldMkLst>
          <pc:docMk/>
          <pc:sldMk cId="4148219663" sldId="281"/>
        </pc:sldMkLst>
        <pc:spChg chg="del mod ord">
          <ac:chgData name="Jay Chan" userId="60b4ceb502f8e6fb" providerId="LiveId" clId="{7C8992BA-4C23-4873-AA27-59F45F334224}" dt="2023-10-07T05:36:12.926" v="1" actId="700"/>
          <ac:spMkLst>
            <pc:docMk/>
            <pc:sldMk cId="4148219663" sldId="281"/>
            <ac:spMk id="2" creationId="{B3C69CD5-CBBA-2B9B-7821-A3D861564310}"/>
          </ac:spMkLst>
        </pc:spChg>
        <pc:spChg chg="mod ord">
          <ac:chgData name="Jay Chan" userId="60b4ceb502f8e6fb" providerId="LiveId" clId="{7C8992BA-4C23-4873-AA27-59F45F334224}" dt="2023-10-07T05:36:12.926" v="1" actId="700"/>
          <ac:spMkLst>
            <pc:docMk/>
            <pc:sldMk cId="4148219663" sldId="281"/>
            <ac:spMk id="3" creationId="{EA9AD96E-3B27-D50C-0716-F49D8F89FAFF}"/>
          </ac:spMkLst>
        </pc:spChg>
        <pc:spChg chg="add mod ord">
          <ac:chgData name="Jay Chan" userId="60b4ceb502f8e6fb" providerId="LiveId" clId="{7C8992BA-4C23-4873-AA27-59F45F334224}" dt="2023-10-07T05:36:26.090" v="5" actId="27636"/>
          <ac:spMkLst>
            <pc:docMk/>
            <pc:sldMk cId="4148219663" sldId="281"/>
            <ac:spMk id="4" creationId="{C0F1CA4D-100B-107B-1BF4-A4BE677C862B}"/>
          </ac:spMkLst>
        </pc:spChg>
        <pc:spChg chg="add mod ord">
          <ac:chgData name="Jay Chan" userId="60b4ceb502f8e6fb" providerId="LiveId" clId="{7C8992BA-4C23-4873-AA27-59F45F334224}" dt="2023-10-07T11:01:12.451" v="1738" actId="27636"/>
          <ac:spMkLst>
            <pc:docMk/>
            <pc:sldMk cId="4148219663" sldId="281"/>
            <ac:spMk id="5" creationId="{48231E21-C74D-CDCD-7CED-0F25D9D20D02}"/>
          </ac:spMkLst>
        </pc:spChg>
      </pc:sldChg>
      <pc:sldChg chg="modSp new mod modAnim">
        <pc:chgData name="Jay Chan" userId="60b4ceb502f8e6fb" providerId="LiveId" clId="{7C8992BA-4C23-4873-AA27-59F45F334224}" dt="2023-10-07T09:24:36.484" v="1735"/>
        <pc:sldMkLst>
          <pc:docMk/>
          <pc:sldMk cId="4274212587" sldId="282"/>
        </pc:sldMkLst>
        <pc:spChg chg="mod">
          <ac:chgData name="Jay Chan" userId="60b4ceb502f8e6fb" providerId="LiveId" clId="{7C8992BA-4C23-4873-AA27-59F45F334224}" dt="2023-10-07T08:43:34.967" v="1665" actId="20577"/>
          <ac:spMkLst>
            <pc:docMk/>
            <pc:sldMk cId="4274212587" sldId="282"/>
            <ac:spMk id="2" creationId="{5B8632DA-6DBF-0D77-D5E8-414687A554E0}"/>
          </ac:spMkLst>
        </pc:spChg>
      </pc:sldChg>
      <pc:sldChg chg="modSp new mod modAnim">
        <pc:chgData name="Jay Chan" userId="60b4ceb502f8e6fb" providerId="LiveId" clId="{7C8992BA-4C23-4873-AA27-59F45F334224}" dt="2023-10-07T11:29:23.802" v="2049" actId="20577"/>
        <pc:sldMkLst>
          <pc:docMk/>
          <pc:sldMk cId="3686472395" sldId="283"/>
        </pc:sldMkLst>
        <pc:spChg chg="mod">
          <ac:chgData name="Jay Chan" userId="60b4ceb502f8e6fb" providerId="LiveId" clId="{7C8992BA-4C23-4873-AA27-59F45F334224}" dt="2023-10-07T11:29:23.802" v="2049" actId="20577"/>
          <ac:spMkLst>
            <pc:docMk/>
            <pc:sldMk cId="3686472395" sldId="283"/>
            <ac:spMk id="2" creationId="{D3601DAA-1CDE-061C-6FC3-1A77176E90BD}"/>
          </ac:spMkLst>
        </pc:spChg>
      </pc:sldChg>
      <pc:sldChg chg="addSp delSp modSp new mod">
        <pc:chgData name="Jay Chan" userId="60b4ceb502f8e6fb" providerId="LiveId" clId="{7C8992BA-4C23-4873-AA27-59F45F334224}" dt="2023-10-16T02:39:47.791" v="3171" actId="20577"/>
        <pc:sldMkLst>
          <pc:docMk/>
          <pc:sldMk cId="1944585698" sldId="284"/>
        </pc:sldMkLst>
        <pc:spChg chg="mod">
          <ac:chgData name="Jay Chan" userId="60b4ceb502f8e6fb" providerId="LiveId" clId="{7C8992BA-4C23-4873-AA27-59F45F334224}" dt="2023-10-16T02:39:47.791" v="3171" actId="20577"/>
          <ac:spMkLst>
            <pc:docMk/>
            <pc:sldMk cId="1944585698" sldId="284"/>
            <ac:spMk id="2" creationId="{11B4E949-4F40-9A8F-CDE3-BB66041E1D2D}"/>
          </ac:spMkLst>
        </pc:spChg>
        <pc:graphicFrameChg chg="add del mod modGraphic">
          <ac:chgData name="Jay Chan" userId="60b4ceb502f8e6fb" providerId="LiveId" clId="{7C8992BA-4C23-4873-AA27-59F45F334224}" dt="2023-10-16T02:29:45.303" v="2593" actId="21"/>
          <ac:graphicFrameMkLst>
            <pc:docMk/>
            <pc:sldMk cId="1944585698" sldId="284"/>
            <ac:graphicFrameMk id="4" creationId="{27B07F72-364D-5EE5-E86C-03A7D53C75A2}"/>
          </ac:graphicFrameMkLst>
        </pc:graphicFrameChg>
      </pc:sldChg>
      <pc:sldChg chg="addSp delSp modSp new mod">
        <pc:chgData name="Jay Chan" userId="60b4ceb502f8e6fb" providerId="LiveId" clId="{7C8992BA-4C23-4873-AA27-59F45F334224}" dt="2023-10-16T02:50:05.924" v="3419" actId="20577"/>
        <pc:sldMkLst>
          <pc:docMk/>
          <pc:sldMk cId="1713159582" sldId="285"/>
        </pc:sldMkLst>
        <pc:spChg chg="del">
          <ac:chgData name="Jay Chan" userId="60b4ceb502f8e6fb" providerId="LiveId" clId="{7C8992BA-4C23-4873-AA27-59F45F334224}" dt="2023-10-16T02:42:09.041" v="3172" actId="478"/>
          <ac:spMkLst>
            <pc:docMk/>
            <pc:sldMk cId="1713159582" sldId="285"/>
            <ac:spMk id="2" creationId="{F590A8C5-96F8-6EAE-FC8C-3EE58347FAC4}"/>
          </ac:spMkLst>
        </pc:spChg>
        <pc:graphicFrameChg chg="add mod modGraphic">
          <ac:chgData name="Jay Chan" userId="60b4ceb502f8e6fb" providerId="LiveId" clId="{7C8992BA-4C23-4873-AA27-59F45F334224}" dt="2023-10-16T02:50:05.924" v="3419" actId="20577"/>
          <ac:graphicFrameMkLst>
            <pc:docMk/>
            <pc:sldMk cId="1713159582" sldId="285"/>
            <ac:graphicFrameMk id="4" creationId="{0AABB1CF-D088-101C-3105-F3BAA4B19150}"/>
          </ac:graphicFrameMkLst>
        </pc:graphicFrameChg>
      </pc:sldChg>
    </pc:docChg>
  </pc:docChgLst>
  <pc:docChgLst>
    <pc:chgData name="Jay Chan" userId="60b4ceb502f8e6fb" providerId="LiveId" clId="{72DC179E-CB7A-4342-A6BC-48FC2B31B8F4}"/>
    <pc:docChg chg="undo custSel modSld">
      <pc:chgData name="Jay Chan" userId="60b4ceb502f8e6fb" providerId="LiveId" clId="{72DC179E-CB7A-4342-A6BC-48FC2B31B8F4}" dt="2023-10-16T13:48:40.721" v="289" actId="20577"/>
      <pc:docMkLst>
        <pc:docMk/>
      </pc:docMkLst>
      <pc:sldChg chg="modSp mod">
        <pc:chgData name="Jay Chan" userId="60b4ceb502f8e6fb" providerId="LiveId" clId="{72DC179E-CB7A-4342-A6BC-48FC2B31B8F4}" dt="2023-10-16T13:15:03.386" v="282" actId="6549"/>
        <pc:sldMkLst>
          <pc:docMk/>
          <pc:sldMk cId="8891877" sldId="259"/>
        </pc:sldMkLst>
        <pc:spChg chg="mod">
          <ac:chgData name="Jay Chan" userId="60b4ceb502f8e6fb" providerId="LiveId" clId="{72DC179E-CB7A-4342-A6BC-48FC2B31B8F4}" dt="2023-10-16T13:15:03.386" v="282" actId="6549"/>
          <ac:spMkLst>
            <pc:docMk/>
            <pc:sldMk cId="8891877" sldId="259"/>
            <ac:spMk id="5" creationId="{2D975E85-D30B-1704-BC30-95EB5A920836}"/>
          </ac:spMkLst>
        </pc:spChg>
      </pc:sldChg>
      <pc:sldChg chg="addSp modSp mod modAnim">
        <pc:chgData name="Jay Chan" userId="60b4ceb502f8e6fb" providerId="LiveId" clId="{72DC179E-CB7A-4342-A6BC-48FC2B31B8F4}" dt="2023-10-16T13:48:40.721" v="289" actId="20577"/>
        <pc:sldMkLst>
          <pc:docMk/>
          <pc:sldMk cId="3948606840" sldId="263"/>
        </pc:sldMkLst>
        <pc:spChg chg="add mod">
          <ac:chgData name="Jay Chan" userId="60b4ceb502f8e6fb" providerId="LiveId" clId="{72DC179E-CB7A-4342-A6BC-48FC2B31B8F4}" dt="2023-10-16T13:09:56.675" v="257" actId="14100"/>
          <ac:spMkLst>
            <pc:docMk/>
            <pc:sldMk cId="3948606840" sldId="263"/>
            <ac:spMk id="2" creationId="{9C47B909-5124-54C2-12C9-38A6554E099B}"/>
          </ac:spMkLst>
        </pc:spChg>
        <pc:spChg chg="mod">
          <ac:chgData name="Jay Chan" userId="60b4ceb502f8e6fb" providerId="LiveId" clId="{72DC179E-CB7A-4342-A6BC-48FC2B31B8F4}" dt="2023-10-16T13:48:40.721" v="289" actId="20577"/>
          <ac:spMkLst>
            <pc:docMk/>
            <pc:sldMk cId="3948606840" sldId="263"/>
            <ac:spMk id="5" creationId="{C056AFAF-0D03-7D26-E0BC-C49417F05700}"/>
          </ac:spMkLst>
        </pc:spChg>
        <pc:spChg chg="add mod">
          <ac:chgData name="Jay Chan" userId="60b4ceb502f8e6fb" providerId="LiveId" clId="{72DC179E-CB7A-4342-A6BC-48FC2B31B8F4}" dt="2023-10-16T13:10:35.106" v="275" actId="1076"/>
          <ac:spMkLst>
            <pc:docMk/>
            <pc:sldMk cId="3948606840" sldId="263"/>
            <ac:spMk id="6" creationId="{44D5F6A8-D759-9AAB-CB4E-5F77BBFF8812}"/>
          </ac:spMkLst>
        </pc:spChg>
      </pc:sldChg>
      <pc:sldChg chg="modSp modAnim">
        <pc:chgData name="Jay Chan" userId="60b4ceb502f8e6fb" providerId="LiveId" clId="{72DC179E-CB7A-4342-A6BC-48FC2B31B8F4}" dt="2023-10-16T12:59:36.909" v="4" actId="20577"/>
        <pc:sldMkLst>
          <pc:docMk/>
          <pc:sldMk cId="3686472395" sldId="283"/>
        </pc:sldMkLst>
        <pc:spChg chg="mod">
          <ac:chgData name="Jay Chan" userId="60b4ceb502f8e6fb" providerId="LiveId" clId="{72DC179E-CB7A-4342-A6BC-48FC2B31B8F4}" dt="2023-10-16T12:59:36.909" v="4" actId="20577"/>
          <ac:spMkLst>
            <pc:docMk/>
            <pc:sldMk cId="3686472395" sldId="283"/>
            <ac:spMk id="2" creationId="{D3601DAA-1CDE-061C-6FC3-1A77176E90B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106BC-3266-49A2-B094-6260E54FE984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347ED-7AE3-46C3-9B4C-2A02D38C52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888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71745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66FCD67E-A743-4131-9F7E-2E4C9990AA5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543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70886D-39FE-0867-5877-35569C3F3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48" y="270344"/>
            <a:ext cx="8569517" cy="609865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A0B4F9C-A504-6B51-48A0-04658D422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71745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66FCD67E-A743-4131-9F7E-2E4C9990AA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1FF9A07-DEB3-3EEB-C46E-61630EDE7109}"/>
              </a:ext>
            </a:extLst>
          </p:cNvPr>
          <p:cNvSpPr txBox="1"/>
          <p:nvPr userDrawn="1"/>
        </p:nvSpPr>
        <p:spPr>
          <a:xfrm>
            <a:off x="-38100" y="4318009"/>
            <a:ext cx="353943" cy="20509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75000"/>
                  </a:schemeClr>
                </a:solidFill>
              </a:rPr>
              <a:t>版权所有</a:t>
            </a:r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</a:rPr>
              <a:t>©</a:t>
            </a:r>
            <a:r>
              <a:rPr lang="zh-CN" altLang="en-US" sz="1100" dirty="0">
                <a:solidFill>
                  <a:schemeClr val="bg1">
                    <a:lumMod val="75000"/>
                  </a:schemeClr>
                </a:solidFill>
              </a:rPr>
              <a:t>陈哲   保留所有权利</a:t>
            </a:r>
          </a:p>
        </p:txBody>
      </p:sp>
    </p:spTree>
    <p:extLst>
      <p:ext uri="{BB962C8B-B14F-4D97-AF65-F5344CB8AC3E}">
        <p14:creationId xmlns:p14="http://schemas.microsoft.com/office/powerpoint/2010/main" val="267652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71745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FCD67E-A743-4131-9F7E-2E4C9990AA5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>
            <a:extLst>
              <a:ext uri="{FF2B5EF4-FFF2-40B4-BE49-F238E27FC236}">
                <a16:creationId xmlns:a16="http://schemas.microsoft.com/office/drawing/2014/main" id="{D70B6CD4-2E43-308C-4D2E-E071A4977FC7}"/>
              </a:ext>
            </a:extLst>
          </p:cNvPr>
          <p:cNvSpPr/>
          <p:nvPr userDrawn="1"/>
        </p:nvSpPr>
        <p:spPr>
          <a:xfrm>
            <a:off x="0" y="-331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6D8557F-1FCE-DF28-1B44-B54304210D0B}"/>
              </a:ext>
            </a:extLst>
          </p:cNvPr>
          <p:cNvSpPr/>
          <p:nvPr userDrawn="1"/>
        </p:nvSpPr>
        <p:spPr>
          <a:xfrm>
            <a:off x="-1" y="451847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DF9FD40-8311-39FA-6033-23CE45F72029}"/>
              </a:ext>
            </a:extLst>
          </p:cNvPr>
          <p:cNvSpPr txBox="1"/>
          <p:nvPr userDrawn="1"/>
        </p:nvSpPr>
        <p:spPr>
          <a:xfrm>
            <a:off x="-38100" y="4318009"/>
            <a:ext cx="353943" cy="20509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75000"/>
                  </a:schemeClr>
                </a:solidFill>
              </a:rPr>
              <a:t>版权所有</a:t>
            </a:r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</a:rPr>
              <a:t>©</a:t>
            </a:r>
            <a:r>
              <a:rPr lang="zh-CN" altLang="en-US" sz="1100" dirty="0">
                <a:solidFill>
                  <a:schemeClr val="bg1">
                    <a:lumMod val="75000"/>
                  </a:schemeClr>
                </a:solidFill>
              </a:rPr>
              <a:t>陈哲   保留所有权利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FA7708A-2FF2-3CC2-73D9-8FCC57134C07}"/>
              </a:ext>
            </a:extLst>
          </p:cNvPr>
          <p:cNvSpPr txBox="1"/>
          <p:nvPr userDrawn="1"/>
        </p:nvSpPr>
        <p:spPr>
          <a:xfrm>
            <a:off x="3290657" y="6459786"/>
            <a:ext cx="2608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bg1"/>
                </a:solidFill>
              </a:rPr>
              <a:t>版权所有</a:t>
            </a:r>
            <a:r>
              <a:rPr lang="en-US" altLang="zh-CN" sz="1400" dirty="0">
                <a:solidFill>
                  <a:schemeClr val="bg1"/>
                </a:solidFill>
              </a:rPr>
              <a:t>©</a:t>
            </a:r>
            <a:r>
              <a:rPr lang="zh-CN" altLang="en-US" sz="1400" dirty="0">
                <a:solidFill>
                  <a:schemeClr val="bg1"/>
                </a:solidFill>
              </a:rPr>
              <a:t>陈哲   保留所有权利</a:t>
            </a:r>
          </a:p>
        </p:txBody>
      </p:sp>
    </p:spTree>
    <p:extLst>
      <p:ext uri="{BB962C8B-B14F-4D97-AF65-F5344CB8AC3E}">
        <p14:creationId xmlns:p14="http://schemas.microsoft.com/office/powerpoint/2010/main" val="186280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71745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FCD67E-A743-4131-9F7E-2E4C9990AA5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70B6CD4-2E43-308C-4D2E-E071A4977FC7}"/>
              </a:ext>
            </a:extLst>
          </p:cNvPr>
          <p:cNvSpPr/>
          <p:nvPr userDrawn="1"/>
        </p:nvSpPr>
        <p:spPr>
          <a:xfrm>
            <a:off x="0" y="-331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6D8557F-1FCE-DF28-1B44-B54304210D0B}"/>
              </a:ext>
            </a:extLst>
          </p:cNvPr>
          <p:cNvSpPr/>
          <p:nvPr userDrawn="1"/>
        </p:nvSpPr>
        <p:spPr>
          <a:xfrm>
            <a:off x="-1" y="451847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0AAF07-A01C-5969-3B61-01F4A9F3C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690" y="832899"/>
            <a:ext cx="4010992" cy="5192202"/>
          </a:xfrm>
        </p:spPr>
        <p:txBody>
          <a:bodyPr/>
          <a:lstStyle>
            <a:lvl1pPr marL="91440" indent="-91440" algn="l">
              <a:buFont typeface="Wingdings" panose="05000000000000000000" pitchFamily="2" charset="2"/>
              <a:buChar char="Ø"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AAB934F-9C4F-DDCD-CABA-5FAFF0FE6802}"/>
              </a:ext>
            </a:extLst>
          </p:cNvPr>
          <p:cNvSpPr txBox="1"/>
          <p:nvPr userDrawn="1"/>
        </p:nvSpPr>
        <p:spPr>
          <a:xfrm>
            <a:off x="-38100" y="4318009"/>
            <a:ext cx="353943" cy="20509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75000"/>
                  </a:schemeClr>
                </a:solidFill>
              </a:rPr>
              <a:t>版权所有</a:t>
            </a:r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</a:rPr>
              <a:t>©</a:t>
            </a:r>
            <a:r>
              <a:rPr lang="zh-CN" altLang="en-US" sz="1100" dirty="0">
                <a:solidFill>
                  <a:schemeClr val="bg1">
                    <a:lumMod val="75000"/>
                  </a:schemeClr>
                </a:solidFill>
              </a:rPr>
              <a:t>陈哲   保留所有权利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11919FC-4E7C-2C55-B372-F99C68D5B4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90331" y="825683"/>
            <a:ext cx="4010991" cy="5192202"/>
          </a:xfrm>
        </p:spPr>
        <p:txBody>
          <a:bodyPr/>
          <a:lstStyle>
            <a:lvl1pPr marL="91440" indent="-91440" algn="l">
              <a:buFont typeface="Wingdings" panose="05000000000000000000" pitchFamily="2" charset="2"/>
              <a:buChar char="Ø"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61CB0D7-2D04-858E-7FBE-B845ED14250A}"/>
              </a:ext>
            </a:extLst>
          </p:cNvPr>
          <p:cNvSpPr txBox="1"/>
          <p:nvPr userDrawn="1"/>
        </p:nvSpPr>
        <p:spPr>
          <a:xfrm>
            <a:off x="3290657" y="6459786"/>
            <a:ext cx="2608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bg1"/>
                </a:solidFill>
              </a:rPr>
              <a:t>版权所有</a:t>
            </a:r>
            <a:r>
              <a:rPr lang="en-US" altLang="zh-CN" sz="1400" dirty="0">
                <a:solidFill>
                  <a:schemeClr val="bg1"/>
                </a:solidFill>
              </a:rPr>
              <a:t>©</a:t>
            </a:r>
            <a:r>
              <a:rPr lang="zh-CN" altLang="en-US" sz="1400" dirty="0">
                <a:solidFill>
                  <a:schemeClr val="bg1"/>
                </a:solidFill>
              </a:rPr>
              <a:t>陈哲   保留所有权利</a:t>
            </a:r>
          </a:p>
        </p:txBody>
      </p:sp>
    </p:spTree>
    <p:extLst>
      <p:ext uri="{BB962C8B-B14F-4D97-AF65-F5344CB8AC3E}">
        <p14:creationId xmlns:p14="http://schemas.microsoft.com/office/powerpoint/2010/main" val="164288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248" y="159390"/>
            <a:ext cx="8569516" cy="7581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248" y="1176793"/>
            <a:ext cx="8569517" cy="519220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1745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6FCD67E-A743-4131-9F7E-2E4C9990AA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0A96DFD1-A80D-19E1-C576-D4A363E66F15}"/>
              </a:ext>
            </a:extLst>
          </p:cNvPr>
          <p:cNvCxnSpPr>
            <a:cxnSpLocks/>
          </p:cNvCxnSpPr>
          <p:nvPr userDrawn="1"/>
        </p:nvCxnSpPr>
        <p:spPr>
          <a:xfrm>
            <a:off x="286248" y="950673"/>
            <a:ext cx="856951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CD4C19E7-F586-7D08-85AF-B8101622C1D3}"/>
              </a:ext>
            </a:extLst>
          </p:cNvPr>
          <p:cNvSpPr txBox="1"/>
          <p:nvPr userDrawn="1"/>
        </p:nvSpPr>
        <p:spPr>
          <a:xfrm>
            <a:off x="-38100" y="4318009"/>
            <a:ext cx="353943" cy="20509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75000"/>
                  </a:schemeClr>
                </a:solidFill>
              </a:rPr>
              <a:t>版权所有</a:t>
            </a:r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</a:rPr>
              <a:t>©</a:t>
            </a:r>
            <a:r>
              <a:rPr lang="zh-CN" altLang="en-US" sz="1100" dirty="0">
                <a:solidFill>
                  <a:schemeClr val="bg1">
                    <a:lumMod val="75000"/>
                  </a:schemeClr>
                </a:solidFill>
              </a:rPr>
              <a:t>陈哲   保留所有权利</a:t>
            </a:r>
          </a:p>
        </p:txBody>
      </p:sp>
    </p:spTree>
    <p:extLst>
      <p:ext uri="{BB962C8B-B14F-4D97-AF65-F5344CB8AC3E}">
        <p14:creationId xmlns:p14="http://schemas.microsoft.com/office/powerpoint/2010/main" val="296572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9" r:id="rId2"/>
    <p:sldLayoutId id="2147483723" r:id="rId3"/>
    <p:sldLayoutId id="2147483730" r:id="rId4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Ø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0C8C38-BA42-A1AA-6484-F0BFCD60DC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计算机和程序</a:t>
            </a:r>
          </a:p>
        </p:txBody>
      </p:sp>
      <p:sp>
        <p:nvSpPr>
          <p:cNvPr id="4" name="副标题 3">
            <a:extLst>
              <a:ext uri="{FF2B5EF4-FFF2-40B4-BE49-F238E27FC236}">
                <a16:creationId xmlns:a16="http://schemas.microsoft.com/office/drawing/2014/main" id="{2F65E890-5824-8EF6-32F1-798DB88BF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陈哲</a:t>
            </a:r>
          </a:p>
        </p:txBody>
      </p:sp>
    </p:spTree>
    <p:extLst>
      <p:ext uri="{BB962C8B-B14F-4D97-AF65-F5344CB8AC3E}">
        <p14:creationId xmlns:p14="http://schemas.microsoft.com/office/powerpoint/2010/main" val="3543350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6492BDE0-716B-BA23-4D99-E7CC9E932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程序的本质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CE6C0E3-6FD9-0096-5565-56DDDA18C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程序：一组计算机能识别和执行的指令，计算机根据程序指令自动地进行计算。</a:t>
            </a:r>
          </a:p>
          <a:p>
            <a:r>
              <a:rPr lang="zh-CN" altLang="en-US" dirty="0"/>
              <a:t>著名计算机科学家尼古拉斯</a:t>
            </a:r>
            <a:r>
              <a:rPr lang="en-US" altLang="zh-CN" dirty="0"/>
              <a:t>·</a:t>
            </a:r>
            <a:r>
              <a:rPr lang="zh-CN" altLang="en-US" dirty="0"/>
              <a:t>沃斯（</a:t>
            </a:r>
            <a:r>
              <a:rPr lang="en-US" altLang="zh-CN" dirty="0"/>
              <a:t>Niklaus Wirth</a:t>
            </a:r>
            <a:r>
              <a:rPr lang="zh-CN" altLang="en-US" dirty="0"/>
              <a:t>，</a:t>
            </a:r>
            <a:r>
              <a:rPr lang="en-US" altLang="zh-CN" dirty="0"/>
              <a:t>1984</a:t>
            </a:r>
            <a:r>
              <a:rPr lang="zh-CN" altLang="en-US" dirty="0"/>
              <a:t>年图灵奖得主，</a:t>
            </a:r>
            <a:r>
              <a:rPr lang="en-US" altLang="zh-CN" dirty="0"/>
              <a:t>Pascal</a:t>
            </a:r>
            <a:r>
              <a:rPr lang="zh-CN" altLang="en-US" dirty="0"/>
              <a:t>之父）提出一个公式：程序</a:t>
            </a:r>
            <a:r>
              <a:rPr lang="en-US" altLang="zh-CN" dirty="0"/>
              <a:t>=</a:t>
            </a:r>
            <a:r>
              <a:rPr lang="zh-CN" altLang="en-US" dirty="0"/>
              <a:t>数据结构</a:t>
            </a:r>
            <a:r>
              <a:rPr lang="en-US" altLang="zh-CN" dirty="0"/>
              <a:t>+</a:t>
            </a:r>
            <a:r>
              <a:rPr lang="zh-CN" altLang="en-US" dirty="0"/>
              <a:t>算法。</a:t>
            </a:r>
            <a:endParaRPr lang="en-US" altLang="zh-CN" dirty="0"/>
          </a:p>
          <a:p>
            <a:r>
              <a:rPr lang="zh-CN" altLang="en-US" dirty="0"/>
              <a:t>程序的功能：根据输入（键盘、扫描仪、硬盘），利用内存进行数据存储（数据结构），利用</a:t>
            </a:r>
            <a:r>
              <a:rPr lang="en-US" altLang="zh-CN" dirty="0"/>
              <a:t>CPU</a:t>
            </a:r>
            <a:r>
              <a:rPr lang="zh-CN" altLang="en-US" dirty="0"/>
              <a:t>进行计算（算法），产生输出（显示器、打印机、硬盘）。</a:t>
            </a:r>
            <a:endParaRPr lang="en-US" altLang="zh-CN" dirty="0"/>
          </a:p>
          <a:p>
            <a:r>
              <a:rPr lang="zh-CN" altLang="en-US" dirty="0"/>
              <a:t>举例：</a:t>
            </a:r>
            <a:r>
              <a:rPr lang="en-US" altLang="zh-CN" dirty="0"/>
              <a:t>Word/PowerPoint</a:t>
            </a:r>
            <a:r>
              <a:rPr lang="zh-CN" altLang="en-US" dirty="0"/>
              <a:t>，</a:t>
            </a:r>
            <a:r>
              <a:rPr lang="en-US" altLang="zh-CN" dirty="0"/>
              <a:t>QQ</a:t>
            </a:r>
            <a:r>
              <a:rPr lang="zh-CN" altLang="en-US" dirty="0"/>
              <a:t>，游戏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0F37DE-F9D0-7964-60A4-27208DB1E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67E-A743-4131-9F7E-2E4C9990AA5F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5500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94120A5A-DC38-8036-DC7B-AFCC3199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程序设计语言的本质</a:t>
            </a: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279FED09-EE99-79AF-39C2-83D1B62CD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程序设计语言是用来编写程序的语言</a:t>
            </a:r>
            <a:endParaRPr lang="en-US" altLang="zh-CN" dirty="0"/>
          </a:p>
          <a:p>
            <a:pPr eaLnBrk="1" hangingPunct="1"/>
            <a:r>
              <a:rPr lang="zh-CN" altLang="en-US" dirty="0"/>
              <a:t>程序设计</a:t>
            </a:r>
            <a:r>
              <a:rPr lang="zh-CN" altLang="zh-CN" dirty="0"/>
              <a:t>语言</a:t>
            </a:r>
            <a:r>
              <a:rPr lang="zh-CN" altLang="en-US" dirty="0"/>
              <a:t>的</a:t>
            </a:r>
            <a:r>
              <a:rPr lang="zh-CN" altLang="zh-CN" dirty="0"/>
              <a:t>发展阶段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 eaLnBrk="1" hangingPunct="1"/>
            <a:r>
              <a:rPr lang="zh-CN" altLang="zh-CN" dirty="0">
                <a:solidFill>
                  <a:srgbClr val="C00000"/>
                </a:solidFill>
              </a:rPr>
              <a:t>机器语言</a:t>
            </a:r>
            <a:r>
              <a:rPr lang="zh-CN" altLang="en-US" dirty="0"/>
              <a:t>（</a:t>
            </a:r>
            <a:r>
              <a:rPr lang="zh-CN" altLang="zh-CN" dirty="0"/>
              <a:t>由</a:t>
            </a:r>
            <a:r>
              <a:rPr lang="en-US" altLang="zh-CN" dirty="0"/>
              <a:t>0</a:t>
            </a:r>
            <a:r>
              <a:rPr lang="zh-CN" altLang="zh-CN" dirty="0"/>
              <a:t>和</a:t>
            </a:r>
            <a:r>
              <a:rPr lang="en-US" altLang="zh-CN" dirty="0"/>
              <a:t>1</a:t>
            </a:r>
            <a:r>
              <a:rPr lang="zh-CN" altLang="zh-CN" dirty="0"/>
              <a:t>组成的指令</a:t>
            </a:r>
            <a:r>
              <a:rPr lang="zh-CN" altLang="en-US" dirty="0"/>
              <a:t>）</a:t>
            </a:r>
            <a:endParaRPr lang="en-US" altLang="zh-CN" dirty="0"/>
          </a:p>
          <a:p>
            <a:pPr marL="201168" lvl="1" indent="0" eaLnBrk="1" hangingPunct="1">
              <a:buNone/>
            </a:pPr>
            <a:r>
              <a:rPr lang="en-US" altLang="zh-CN" dirty="0"/>
              <a:t>       01100110 00001010</a:t>
            </a:r>
          </a:p>
          <a:p>
            <a:pPr lvl="1" eaLnBrk="1" hangingPunct="1"/>
            <a:r>
              <a:rPr lang="zh-CN" altLang="zh-CN" dirty="0">
                <a:solidFill>
                  <a:srgbClr val="C00000"/>
                </a:solidFill>
              </a:rPr>
              <a:t>符号语言</a:t>
            </a:r>
            <a:r>
              <a:rPr lang="zh-CN" altLang="en-US" dirty="0"/>
              <a:t>（</a:t>
            </a:r>
            <a:r>
              <a:rPr lang="zh-CN" altLang="zh-CN" dirty="0"/>
              <a:t>用英文字母和数字表示指令</a:t>
            </a:r>
            <a:r>
              <a:rPr lang="zh-CN" altLang="en-US" dirty="0"/>
              <a:t>）</a:t>
            </a:r>
            <a:endParaRPr lang="en-US" altLang="zh-CN" dirty="0"/>
          </a:p>
          <a:p>
            <a:pPr marL="201168" lvl="1" indent="0" eaLnBrk="1" hangingPunct="1">
              <a:buNone/>
            </a:pPr>
            <a:r>
              <a:rPr lang="en-US" altLang="zh-CN" dirty="0"/>
              <a:t>       ADD a, b, c</a:t>
            </a:r>
          </a:p>
          <a:p>
            <a:pPr lvl="1" eaLnBrk="1" hangingPunct="1"/>
            <a:r>
              <a:rPr lang="zh-CN" altLang="zh-CN" dirty="0">
                <a:solidFill>
                  <a:srgbClr val="C00000"/>
                </a:solidFill>
              </a:rPr>
              <a:t>高级语言</a:t>
            </a:r>
            <a:r>
              <a:rPr lang="zh-CN" altLang="en-US" dirty="0"/>
              <a:t>（</a:t>
            </a:r>
            <a:r>
              <a:rPr lang="zh-CN" altLang="zh-CN" dirty="0"/>
              <a:t>接近于人的自然语言和数学语言</a:t>
            </a:r>
            <a:r>
              <a:rPr lang="zh-CN" altLang="en-US" dirty="0"/>
              <a:t>）</a:t>
            </a:r>
            <a:endParaRPr lang="en-US" altLang="zh-CN" dirty="0"/>
          </a:p>
          <a:p>
            <a:pPr marL="201168" lvl="1" indent="0" eaLnBrk="1" hangingPunct="1">
              <a:buNone/>
            </a:pPr>
            <a:r>
              <a:rPr lang="en-US" altLang="zh-CN" dirty="0"/>
              <a:t>       a = b + c</a:t>
            </a:r>
          </a:p>
          <a:p>
            <a:r>
              <a:rPr lang="zh-CN" altLang="en-US" dirty="0"/>
              <a:t>编译器负责将高级语言翻译为机器语言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9B87996-374D-A1FE-E485-611D80C53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67E-A743-4131-9F7E-2E4C9990AA5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756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37221CB-AD33-4F8D-781B-E06E1D016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67E-A743-4131-9F7E-2E4C9990AA5F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4" name="Picture 2" descr="Vintage Soviet Computer Punched Paper Tape with Old Program Code, USSR ...">
            <a:extLst>
              <a:ext uri="{FF2B5EF4-FFF2-40B4-BE49-F238E27FC236}">
                <a16:creationId xmlns:a16="http://schemas.microsoft.com/office/drawing/2014/main" id="{E4F781A4-7530-3DBB-EF88-0F473BCF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168" y="155392"/>
            <a:ext cx="4505516" cy="300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intage Soviet Computer Punched Paper Tape with Old Program Code, USSR ...">
            <a:extLst>
              <a:ext uri="{FF2B5EF4-FFF2-40B4-BE49-F238E27FC236}">
                <a16:creationId xmlns:a16="http://schemas.microsoft.com/office/drawing/2014/main" id="{EA081A79-BA3B-5DD4-6A41-BF1A8CBB4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8" y="145232"/>
            <a:ext cx="4521792" cy="30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intage Soviet Computer Punched Paper Tape with Old Program Code, USSR ...">
            <a:extLst>
              <a:ext uri="{FF2B5EF4-FFF2-40B4-BE49-F238E27FC236}">
                <a16:creationId xmlns:a16="http://schemas.microsoft.com/office/drawing/2014/main" id="{3370048C-5740-4F49-1BFB-B8E6D55BF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960" y="3312836"/>
            <a:ext cx="4570986" cy="304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intage Soviet Computer Punched Paper Tape with Old Program Code, USSR ...">
            <a:extLst>
              <a:ext uri="{FF2B5EF4-FFF2-40B4-BE49-F238E27FC236}">
                <a16:creationId xmlns:a16="http://schemas.microsoft.com/office/drawing/2014/main" id="{73000DFC-7335-C465-F26C-5D3043C56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8" y="3319412"/>
            <a:ext cx="4576362" cy="30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664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6CDE4AD-B6B1-BDBD-145A-CCE920C22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C</a:t>
            </a:r>
            <a:r>
              <a:rPr lang="zh-CN" altLang="en-US" dirty="0"/>
              <a:t>语言的发展历史</a:t>
            </a:r>
            <a:endParaRPr lang="en-US" altLang="zh-CN" dirty="0"/>
          </a:p>
          <a:p>
            <a:pPr lvl="1"/>
            <a:r>
              <a:rPr lang="en-US" altLang="zh-CN" dirty="0"/>
              <a:t>C</a:t>
            </a:r>
            <a:r>
              <a:rPr lang="zh-CN" altLang="en-US" dirty="0"/>
              <a:t>语言诞生于美国贝尔实验室，由丹尼斯</a:t>
            </a:r>
            <a:r>
              <a:rPr lang="en-US" altLang="zh-CN" dirty="0"/>
              <a:t>·</a:t>
            </a:r>
            <a:r>
              <a:rPr lang="zh-CN" altLang="en-US" dirty="0"/>
              <a:t>里奇（</a:t>
            </a:r>
            <a:r>
              <a:rPr lang="en-US" altLang="zh-CN" dirty="0"/>
              <a:t>Dennis Ritchie</a:t>
            </a:r>
            <a:r>
              <a:rPr lang="zh-CN" altLang="en-US" dirty="0"/>
              <a:t>，</a:t>
            </a:r>
            <a:r>
              <a:rPr lang="en-US" altLang="zh-CN" dirty="0"/>
              <a:t>1983</a:t>
            </a:r>
            <a:r>
              <a:rPr lang="zh-CN" altLang="en-US" dirty="0"/>
              <a:t>年图灵奖得主）以肯尼斯</a:t>
            </a:r>
            <a:r>
              <a:rPr lang="en-US" altLang="zh-CN" dirty="0"/>
              <a:t>·</a:t>
            </a:r>
            <a:r>
              <a:rPr lang="zh-CN" altLang="en-US" dirty="0"/>
              <a:t>汤普森（</a:t>
            </a:r>
            <a:r>
              <a:rPr lang="en-US" altLang="zh-CN" dirty="0"/>
              <a:t>Kenneth Thompson</a:t>
            </a:r>
            <a:r>
              <a:rPr lang="zh-CN" altLang="en-US" dirty="0"/>
              <a:t> ，</a:t>
            </a:r>
            <a:r>
              <a:rPr lang="en-US" altLang="zh-CN" dirty="0"/>
              <a:t>1983</a:t>
            </a:r>
            <a:r>
              <a:rPr lang="zh-CN" altLang="en-US" dirty="0"/>
              <a:t>年图灵奖得主）设计的</a:t>
            </a:r>
            <a:r>
              <a:rPr lang="en-US" altLang="zh-CN" dirty="0"/>
              <a:t>B</a:t>
            </a:r>
            <a:r>
              <a:rPr lang="zh-CN" altLang="en-US" dirty="0"/>
              <a:t>语言为基础发展而来，汤普森和里奇用它完全重写了</a:t>
            </a:r>
            <a:r>
              <a:rPr lang="en-US" altLang="zh-CN" dirty="0"/>
              <a:t>UNIX</a:t>
            </a:r>
            <a:r>
              <a:rPr lang="zh-CN" altLang="zh-CN" dirty="0"/>
              <a:t>。</a:t>
            </a:r>
            <a:endParaRPr lang="en-US" altLang="zh-CN" dirty="0"/>
          </a:p>
          <a:p>
            <a:pPr lvl="1"/>
            <a:r>
              <a:rPr lang="en-US" altLang="zh-CN" dirty="0"/>
              <a:t>1989</a:t>
            </a:r>
            <a:r>
              <a:rPr lang="zh-CN" altLang="zh-CN" dirty="0"/>
              <a:t>年，</a:t>
            </a:r>
            <a:r>
              <a:rPr lang="en-US" altLang="zh-CN" dirty="0"/>
              <a:t>ANSI</a:t>
            </a:r>
            <a:r>
              <a:rPr lang="zh-CN" altLang="zh-CN" dirty="0"/>
              <a:t>公布了一个完整的</a:t>
            </a:r>
            <a:r>
              <a:rPr lang="en-US" altLang="zh-CN" dirty="0"/>
              <a:t>C</a:t>
            </a:r>
            <a:r>
              <a:rPr lang="zh-CN" altLang="zh-CN" dirty="0"/>
              <a:t>语言标准</a:t>
            </a:r>
            <a:r>
              <a:rPr lang="en-US" altLang="zh-CN" dirty="0"/>
              <a:t>—ANSI X3.159-1989</a:t>
            </a:r>
            <a:r>
              <a:rPr lang="zh-CN" altLang="en-US" dirty="0"/>
              <a:t>，</a:t>
            </a:r>
            <a:r>
              <a:rPr lang="zh-CN" altLang="zh-CN" dirty="0"/>
              <a:t>常称</a:t>
            </a:r>
            <a:r>
              <a:rPr lang="en-US" altLang="zh-CN" dirty="0"/>
              <a:t>ANSI C</a:t>
            </a:r>
            <a:r>
              <a:rPr lang="zh-CN" altLang="zh-CN" dirty="0"/>
              <a:t>，或</a:t>
            </a:r>
            <a:r>
              <a:rPr lang="en-US" altLang="zh-CN" dirty="0"/>
              <a:t>C89</a:t>
            </a:r>
            <a:r>
              <a:rPr lang="zh-CN" altLang="zh-CN" dirty="0"/>
              <a:t>。</a:t>
            </a:r>
            <a:endParaRPr lang="en-US" altLang="zh-CN" dirty="0"/>
          </a:p>
          <a:p>
            <a:pPr lvl="1"/>
            <a:r>
              <a:rPr lang="en-US" altLang="zh-CN" dirty="0"/>
              <a:t>C</a:t>
            </a:r>
            <a:r>
              <a:rPr lang="zh-CN" altLang="en-US" dirty="0"/>
              <a:t>语言仍然在不断的发展变化中。</a:t>
            </a:r>
            <a:endParaRPr lang="en-US" altLang="zh-CN" dirty="0"/>
          </a:p>
          <a:p>
            <a:pPr lvl="2"/>
            <a:r>
              <a:rPr lang="pt-BR" altLang="zh-CN" dirty="0"/>
              <a:t>C89 ISO/IEC 9899:1990</a:t>
            </a:r>
          </a:p>
          <a:p>
            <a:pPr lvl="2"/>
            <a:r>
              <a:rPr lang="pt-BR" altLang="zh-CN" dirty="0"/>
              <a:t>C99 ISO/IEC 9899:1999</a:t>
            </a:r>
          </a:p>
          <a:p>
            <a:pPr lvl="2"/>
            <a:r>
              <a:rPr lang="pt-BR" altLang="zh-CN" dirty="0"/>
              <a:t>C11 ISO/IEC 9899:2011</a:t>
            </a:r>
          </a:p>
          <a:p>
            <a:pPr lvl="2"/>
            <a:r>
              <a:rPr lang="pt-BR" altLang="zh-CN" dirty="0"/>
              <a:t>C17 ISO/IEC 9899:2018</a:t>
            </a:r>
            <a:endParaRPr lang="en-US" altLang="zh-CN" dirty="0"/>
          </a:p>
          <a:p>
            <a:pPr lvl="1"/>
            <a:r>
              <a:rPr lang="zh-CN" altLang="en-US" dirty="0"/>
              <a:t>现在</a:t>
            </a:r>
            <a:r>
              <a:rPr lang="en-US" altLang="zh-CN" dirty="0"/>
              <a:t>C</a:t>
            </a:r>
            <a:r>
              <a:rPr lang="zh-CN" altLang="zh-CN" dirty="0"/>
              <a:t>语言是国际流行的高级</a:t>
            </a:r>
            <a:r>
              <a:rPr lang="zh-CN" altLang="en-US" dirty="0"/>
              <a:t>程序设计</a:t>
            </a:r>
            <a:r>
              <a:rPr lang="zh-CN" altLang="zh-CN" dirty="0"/>
              <a:t>语言</a:t>
            </a:r>
            <a:r>
              <a:rPr lang="zh-CN" altLang="en-US" dirty="0"/>
              <a:t>，主要用于开发系统软件和嵌入式软件</a:t>
            </a:r>
            <a:r>
              <a:rPr lang="zh-CN" altLang="zh-CN" dirty="0"/>
              <a:t>。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4A8BE2C-2D4F-6F5A-58C2-57CE9C59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67E-A743-4131-9F7E-2E4C9990AA5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081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C0F1CA4D-100B-107B-1BF4-A4BE677C8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程序设计语言的语法和语义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48231E21-C74D-CDCD-7CED-0F25D9D20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人类的自然语言（英语、汉语）都有语法。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</a:t>
            </a:r>
            <a:r>
              <a:rPr lang="zh-CN" altLang="en-US" dirty="0"/>
              <a:t>例如，英语的一个语法规则是：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sz="2800" dirty="0"/>
              <a:t>         </a:t>
            </a:r>
            <a:r>
              <a:rPr lang="en-US" altLang="zh-CN" sz="2800" dirty="0" err="1"/>
              <a:t>Stmt</a:t>
            </a:r>
            <a:r>
              <a:rPr lang="en-US" altLang="zh-CN" sz="2800" dirty="0"/>
              <a:t> := PRON VERB NOUN ‘.’</a:t>
            </a:r>
          </a:p>
          <a:p>
            <a:pPr marL="0" indent="0">
              <a:buNone/>
            </a:pPr>
            <a:r>
              <a:rPr lang="en-US" altLang="zh-CN" sz="2800" dirty="0"/>
              <a:t>                    | NOUN VERB [PREP] [DETER] [ADJ] NOUN ‘.’</a:t>
            </a:r>
          </a:p>
          <a:p>
            <a:pPr marL="0" indent="0">
              <a:buNone/>
            </a:pPr>
            <a:r>
              <a:rPr lang="en-US" altLang="zh-CN" dirty="0"/>
              <a:t>    </a:t>
            </a:r>
            <a:r>
              <a:rPr lang="zh-CN" altLang="en-US" dirty="0"/>
              <a:t>以下语句符合这个语法：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I go home.</a:t>
            </a:r>
          </a:p>
          <a:p>
            <a:pPr marL="0" indent="0">
              <a:buNone/>
            </a:pPr>
            <a:r>
              <a:rPr lang="en-US" altLang="zh-CN" dirty="0"/>
              <a:t>       Ada goes to her beautiful school.</a:t>
            </a:r>
          </a:p>
          <a:p>
            <a:pPr marL="0" indent="0">
              <a:buNone/>
            </a:pPr>
            <a:r>
              <a:rPr lang="en-US" altLang="zh-CN" dirty="0"/>
              <a:t>    </a:t>
            </a:r>
            <a:r>
              <a:rPr lang="zh-CN" altLang="en-US" dirty="0"/>
              <a:t>但是，以下语句违反了这个语法：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I home go;</a:t>
            </a:r>
          </a:p>
          <a:p>
            <a:pPr marL="0" indent="0">
              <a:buNone/>
            </a:pPr>
            <a:r>
              <a:rPr lang="en-US" altLang="zh-CN" dirty="0"/>
              <a:t>       Ada to goes beautiful school her@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A9AD96E-3B27-D50C-0716-F49D8F89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67E-A743-4131-9F7E-2E4C9990AA5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21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3601DAA-1CDE-061C-6FC3-1A77176E9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人类的自然语言都有语义。语义是指一个语法正确的语句的执行效果。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</a:t>
            </a:r>
            <a:r>
              <a:rPr lang="zh-CN" altLang="en-US" dirty="0"/>
              <a:t>例如，上面语句的语义是“我移动到了家所在的地方”、“</a:t>
            </a:r>
            <a:r>
              <a:rPr lang="en-US" altLang="zh-CN" dirty="0"/>
              <a:t>Ada</a:t>
            </a:r>
            <a:r>
              <a:rPr lang="zh-CN" altLang="en-US" dirty="0"/>
              <a:t>移动到了学校”。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</a:t>
            </a:r>
            <a:r>
              <a:rPr lang="zh-CN" altLang="en-US" dirty="0"/>
              <a:t>但是，一个语法正确的语句的语义也有可能是逻辑错误的（结果与预期不一致）。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</a:t>
            </a:r>
            <a:r>
              <a:rPr lang="zh-CN" altLang="en-US" dirty="0"/>
              <a:t>例如：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I go to school by riding a broom.</a:t>
            </a:r>
          </a:p>
          <a:p>
            <a:pPr marL="0" indent="0">
              <a:buNone/>
            </a:pPr>
            <a:r>
              <a:rPr lang="en-US" altLang="zh-CN" dirty="0"/>
              <a:t>     I jump out of a flying plane without a parachute.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782AC4E-30E1-61ED-0E01-4BBE5028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67E-A743-4131-9F7E-2E4C9990AA5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47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B8632DA-6DBF-0D77-D5E8-414687A55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程序设计语言也有</a:t>
            </a:r>
            <a:r>
              <a:rPr lang="zh-CN" altLang="en-US" dirty="0">
                <a:solidFill>
                  <a:srgbClr val="FF0000"/>
                </a:solidFill>
              </a:rPr>
              <a:t>语法</a:t>
            </a:r>
            <a:r>
              <a:rPr lang="zh-CN" altLang="en-US" dirty="0"/>
              <a:t>，程序相当于用这个语法写成的文章。因此，计算机只能理解符合语法规则的程序。</a:t>
            </a:r>
            <a:endParaRPr lang="en-US" altLang="zh-CN" dirty="0"/>
          </a:p>
          <a:p>
            <a:pPr lvl="1"/>
            <a:r>
              <a:rPr lang="zh-CN" altLang="en-US" dirty="0"/>
              <a:t>在后面的章节中，对于每一个语言结构，我们都将介绍它的语法，程序员必须严格按照这个语法来写程序，否则会导致</a:t>
            </a:r>
            <a:r>
              <a:rPr lang="zh-CN" altLang="en-US" dirty="0">
                <a:solidFill>
                  <a:srgbClr val="FF0000"/>
                </a:solidFill>
              </a:rPr>
              <a:t>编译错误（编译器无法生成可执行文件）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程序设计语言也有</a:t>
            </a:r>
            <a:r>
              <a:rPr lang="zh-CN" altLang="en-US" dirty="0">
                <a:solidFill>
                  <a:srgbClr val="FF0000"/>
                </a:solidFill>
              </a:rPr>
              <a:t>语义</a:t>
            </a:r>
            <a:r>
              <a:rPr lang="zh-CN" altLang="en-US" dirty="0"/>
              <a:t>，计算机根据语义运行程序，得到运行结果。</a:t>
            </a:r>
            <a:endParaRPr lang="en-US" altLang="zh-CN" dirty="0"/>
          </a:p>
          <a:p>
            <a:pPr lvl="1"/>
            <a:r>
              <a:rPr lang="zh-CN" altLang="en-US" dirty="0"/>
              <a:t>在后面的章节中，对于每一个语言结构，我们都将介绍它的语义，程序员必须严格按照这个语义来写程序，否则会导致</a:t>
            </a:r>
            <a:r>
              <a:rPr lang="zh-CN" altLang="en-US" dirty="0">
                <a:solidFill>
                  <a:srgbClr val="FF0000"/>
                </a:solidFill>
              </a:rPr>
              <a:t>逻辑错误（程序的运行结果与预期不一致）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EE0DC0E-BCB8-F672-5635-A7ACBAEB9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67E-A743-4131-9F7E-2E4C9990AA5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21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4940251-2954-E7B8-FB39-0B86C4E54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两个简单的</a:t>
            </a:r>
            <a:r>
              <a:rPr lang="en-US" altLang="zh-CN" dirty="0"/>
              <a:t>C</a:t>
            </a:r>
            <a:r>
              <a:rPr lang="zh-CN" altLang="en-US" dirty="0"/>
              <a:t>程序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DBF619B-DB12-508A-5E2A-57C3D2691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例：在终端上输出以下一行文字。  </a:t>
            </a:r>
          </a:p>
          <a:p>
            <a:pPr marL="0" indent="0">
              <a:buNone/>
            </a:pPr>
            <a:r>
              <a:rPr lang="zh-CN" altLang="en-US" dirty="0"/>
              <a:t>          </a:t>
            </a:r>
            <a:r>
              <a:rPr lang="en-US" altLang="zh-CN" dirty="0"/>
              <a:t>The first C program.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CB57030-568C-9E13-CC66-690D7C540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80" y="34290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709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1DAA170-C682-4B99-F281-7160A5F32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242" y="1632574"/>
            <a:ext cx="8569517" cy="3592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>
                <a:solidFill>
                  <a:srgbClr val="80808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#include</a:t>
            </a:r>
            <a:r>
              <a:rPr lang="en-US" altLang="zh-CN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</a:t>
            </a:r>
            <a:r>
              <a:rPr lang="en-US" altLang="zh-CN" b="1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&lt;</a:t>
            </a:r>
            <a:r>
              <a:rPr lang="en-US" altLang="zh-CN" b="1" dirty="0" err="1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stdio.h</a:t>
            </a:r>
            <a:r>
              <a:rPr lang="en-US" altLang="zh-CN" b="1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&gt;</a:t>
            </a:r>
            <a:endParaRPr lang="en-US" altLang="zh-CN" b="1" dirty="0">
              <a:solidFill>
                <a:srgbClr val="00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int</a:t>
            </a:r>
            <a:r>
              <a:rPr lang="en-US" altLang="zh-CN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main()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{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</a:t>
            </a:r>
            <a:r>
              <a:rPr lang="en-US" altLang="zh-CN" b="1" dirty="0" err="1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printf</a:t>
            </a:r>
            <a:r>
              <a:rPr lang="en-US" altLang="zh-CN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en-US" altLang="zh-CN" b="1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"The first C program.\n"</a:t>
            </a:r>
            <a:r>
              <a:rPr lang="en-US" altLang="zh-CN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);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</a:t>
            </a:r>
            <a:r>
              <a:rPr lang="en-US" altLang="zh-CN" b="1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return</a:t>
            </a:r>
            <a:r>
              <a:rPr lang="en-US" altLang="zh-CN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0;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}</a:t>
            </a:r>
            <a:endParaRPr lang="zh-CN" altLang="en-US" sz="32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2DFE9CA-0DD8-68C8-14A4-6D2A2108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67E-A743-4131-9F7E-2E4C9990AA5F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EF08C30F-C44A-9368-F1B2-BF105D8B0254}"/>
              </a:ext>
            </a:extLst>
          </p:cNvPr>
          <p:cNvSpPr txBox="1">
            <a:spLocks/>
          </p:cNvSpPr>
          <p:nvPr/>
        </p:nvSpPr>
        <p:spPr>
          <a:xfrm>
            <a:off x="7871745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FCD67E-A743-4131-9F7E-2E4C9990AA5F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5" name="圆角矩形标注 7">
            <a:extLst>
              <a:ext uri="{FF2B5EF4-FFF2-40B4-BE49-F238E27FC236}">
                <a16:creationId xmlns:a16="http://schemas.microsoft.com/office/drawing/2014/main" id="{EA5D18DA-743F-77B1-0365-37F456AEB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2637" y="1575674"/>
            <a:ext cx="4143127" cy="642937"/>
          </a:xfrm>
          <a:prstGeom prst="wedgeRoundRectCallout">
            <a:avLst>
              <a:gd name="adj1" fmla="val -100434"/>
              <a:gd name="adj2" fmla="val 95878"/>
              <a:gd name="adj3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zh-CN" altLang="zh-CN" sz="2800" b="1" dirty="0"/>
              <a:t>函数的名字，表示</a:t>
            </a:r>
            <a:r>
              <a:rPr lang="zh-CN" altLang="zh-CN" sz="2800" b="1" dirty="0">
                <a:solidFill>
                  <a:srgbClr val="FF0000"/>
                </a:solidFill>
              </a:rPr>
              <a:t>主函数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横卷形 8">
            <a:extLst>
              <a:ext uri="{FF2B5EF4-FFF2-40B4-BE49-F238E27FC236}">
                <a16:creationId xmlns:a16="http://schemas.microsoft.com/office/drawing/2014/main" id="{B2561A22-D88B-39D2-50C8-24576F14D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420" y="2291245"/>
            <a:ext cx="5036344" cy="85725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altLang="zh-CN" sz="2800" b="1" dirty="0"/>
              <a:t>C</a:t>
            </a:r>
            <a:r>
              <a:rPr lang="zh-CN" altLang="zh-CN" sz="2800" b="1" dirty="0"/>
              <a:t>程序有</a:t>
            </a:r>
            <a:r>
              <a:rPr lang="zh-CN" altLang="en-US" sz="2800" b="1" dirty="0"/>
              <a:t>且仅有</a:t>
            </a:r>
            <a:r>
              <a:rPr lang="zh-CN" altLang="zh-CN" sz="2800" b="1" dirty="0"/>
              <a:t>一个</a:t>
            </a:r>
            <a:r>
              <a:rPr lang="en-US" altLang="zh-CN" sz="2800" b="1" dirty="0"/>
              <a:t> main </a:t>
            </a:r>
            <a:r>
              <a:rPr lang="zh-CN" altLang="zh-CN" sz="2800" b="1" dirty="0"/>
              <a:t>函数</a:t>
            </a:r>
            <a:endParaRPr lang="zh-CN" altLang="en-US" sz="2800" b="1" dirty="0"/>
          </a:p>
        </p:txBody>
      </p:sp>
      <p:sp>
        <p:nvSpPr>
          <p:cNvPr id="7" name="圆角矩形标注 7">
            <a:extLst>
              <a:ext uri="{FF2B5EF4-FFF2-40B4-BE49-F238E27FC236}">
                <a16:creationId xmlns:a16="http://schemas.microsoft.com/office/drawing/2014/main" id="{1F818902-7DB0-1904-B181-B92D0845F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5348" y="2744959"/>
            <a:ext cx="1857375" cy="642938"/>
          </a:xfrm>
          <a:prstGeom prst="wedgeRoundRectCallout">
            <a:avLst>
              <a:gd name="adj1" fmla="val -111421"/>
              <a:gd name="adj2" fmla="val 29270"/>
              <a:gd name="adj3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zh-CN" altLang="en-US" sz="2800" b="1" dirty="0"/>
              <a:t>函数体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圆角矩形标注 9">
            <a:extLst>
              <a:ext uri="{FF2B5EF4-FFF2-40B4-BE49-F238E27FC236}">
                <a16:creationId xmlns:a16="http://schemas.microsoft.com/office/drawing/2014/main" id="{B9C95350-6559-BC47-0D55-5D2C0BD30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8937" y="4219328"/>
            <a:ext cx="1857375" cy="642937"/>
          </a:xfrm>
          <a:prstGeom prst="wedgeRoundRectCallout">
            <a:avLst>
              <a:gd name="adj1" fmla="val -91817"/>
              <a:gd name="adj2" fmla="val -107995"/>
              <a:gd name="adj3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zh-CN" altLang="en-US" sz="2800" b="1" dirty="0">
                <a:solidFill>
                  <a:srgbClr val="0000CC"/>
                </a:solidFill>
              </a:rPr>
              <a:t>输出语句</a:t>
            </a:r>
          </a:p>
        </p:txBody>
      </p:sp>
      <p:sp>
        <p:nvSpPr>
          <p:cNvPr id="9" name="圆角矩形标注 9">
            <a:extLst>
              <a:ext uri="{FF2B5EF4-FFF2-40B4-BE49-F238E27FC236}">
                <a16:creationId xmlns:a16="http://schemas.microsoft.com/office/drawing/2014/main" id="{23C663F4-46E2-1219-2E6C-FA60F22A9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80" y="5393531"/>
            <a:ext cx="4071938" cy="1000125"/>
          </a:xfrm>
          <a:prstGeom prst="wedgeRoundRectCallout">
            <a:avLst>
              <a:gd name="adj1" fmla="val -96990"/>
              <a:gd name="adj2" fmla="val -142394"/>
              <a:gd name="adj3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zh-CN" altLang="zh-CN" sz="2800" b="1" dirty="0">
                <a:solidFill>
                  <a:srgbClr val="FF0000"/>
                </a:solidFill>
              </a:rPr>
              <a:t>当</a:t>
            </a:r>
            <a:r>
              <a:rPr lang="en-US" altLang="zh-CN" sz="2800" b="1" dirty="0">
                <a:solidFill>
                  <a:srgbClr val="FF0000"/>
                </a:solidFill>
              </a:rPr>
              <a:t>main</a:t>
            </a:r>
            <a:r>
              <a:rPr lang="zh-CN" altLang="zh-CN" sz="2800" b="1" dirty="0">
                <a:solidFill>
                  <a:srgbClr val="FF0000"/>
                </a:solidFill>
              </a:rPr>
              <a:t>函数执行结束前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r>
              <a:rPr lang="zh-CN" altLang="zh-CN" sz="2800" b="1" dirty="0">
                <a:solidFill>
                  <a:srgbClr val="FF0000"/>
                </a:solidFill>
              </a:rPr>
              <a:t>将整数</a:t>
            </a:r>
            <a:r>
              <a:rPr lang="en-US" altLang="zh-CN" sz="2800" b="1" dirty="0">
                <a:solidFill>
                  <a:srgbClr val="FF0000"/>
                </a:solidFill>
              </a:rPr>
              <a:t>0</a:t>
            </a:r>
            <a:r>
              <a:rPr lang="zh-CN" altLang="zh-CN" sz="2800" b="1" dirty="0">
                <a:solidFill>
                  <a:srgbClr val="FF0000"/>
                </a:solidFill>
              </a:rPr>
              <a:t>作为函数值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圆角矩形标注 7">
            <a:extLst>
              <a:ext uri="{FF2B5EF4-FFF2-40B4-BE49-F238E27FC236}">
                <a16:creationId xmlns:a16="http://schemas.microsoft.com/office/drawing/2014/main" id="{2422A99E-9630-D4CA-44BC-CFE15BEA5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826" y="778337"/>
            <a:ext cx="5214938" cy="571500"/>
          </a:xfrm>
          <a:prstGeom prst="wedgeRoundRectCallout">
            <a:avLst>
              <a:gd name="adj1" fmla="val -62102"/>
              <a:gd name="adj2" fmla="val 113444"/>
              <a:gd name="adj3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zh-CN" altLang="zh-CN" sz="2800" b="1" dirty="0">
                <a:solidFill>
                  <a:srgbClr val="FF0000"/>
                </a:solidFill>
              </a:rPr>
              <a:t>用到函数库中的输入输出函数</a:t>
            </a:r>
            <a:r>
              <a:rPr lang="zh-CN" altLang="en-US" sz="2800" b="1" dirty="0">
                <a:solidFill>
                  <a:srgbClr val="FF0000"/>
                </a:solidFill>
              </a:rPr>
              <a:t>时</a:t>
            </a:r>
          </a:p>
        </p:txBody>
      </p:sp>
      <p:sp>
        <p:nvSpPr>
          <p:cNvPr id="11" name="圆角矩形标注 9">
            <a:extLst>
              <a:ext uri="{FF2B5EF4-FFF2-40B4-BE49-F238E27FC236}">
                <a16:creationId xmlns:a16="http://schemas.microsoft.com/office/drawing/2014/main" id="{C450EFB8-28B0-A659-37C2-ED40C97C1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4476" y="4219329"/>
            <a:ext cx="2539657" cy="642937"/>
          </a:xfrm>
          <a:prstGeom prst="wedgeRoundRectCallout">
            <a:avLst>
              <a:gd name="adj1" fmla="val 30717"/>
              <a:gd name="adj2" fmla="val -103141"/>
              <a:gd name="adj3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zh-CN" altLang="zh-CN" sz="2800" b="1">
                <a:solidFill>
                  <a:srgbClr val="FF0000"/>
                </a:solidFill>
              </a:rPr>
              <a:t>表示语句结束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2" name="流程图: 联系 6">
            <a:extLst>
              <a:ext uri="{FF2B5EF4-FFF2-40B4-BE49-F238E27FC236}">
                <a16:creationId xmlns:a16="http://schemas.microsoft.com/office/drawing/2014/main" id="{8DCFDED2-AE28-B4B1-239C-2D2E7768B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931" y="3190519"/>
            <a:ext cx="357187" cy="785813"/>
          </a:xfrm>
          <a:prstGeom prst="flowChartConnector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15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A34F2803-ADE8-781F-54D1-738F0692DD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/>
                  <a:t>例：编写程序实现函数：</a:t>
                </a:r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并计算输出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zh-CN" altLang="en-US" dirty="0"/>
                  <a:t>的值。</a:t>
                </a: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A34F2803-ADE8-781F-54D1-738F0692DD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272" t="-28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7D87D55-1287-FE10-7E35-0524BD906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67E-A743-4131-9F7E-2E4C9990AA5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82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3402A2-4104-901D-57F0-5287CFD96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67E-A743-4131-9F7E-2E4C9990AA5F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12B1450E-4D85-2EB4-42FD-A22AF4476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689" y="832899"/>
            <a:ext cx="7422055" cy="5192202"/>
          </a:xfrm>
        </p:spPr>
        <p:txBody>
          <a:bodyPr>
            <a:normAutofit/>
          </a:bodyPr>
          <a:lstStyle/>
          <a:p>
            <a:r>
              <a:rPr lang="zh-CN" altLang="en-US" dirty="0"/>
              <a:t>计算机的组成</a:t>
            </a:r>
          </a:p>
          <a:p>
            <a:r>
              <a:rPr lang="zh-CN" altLang="en-US" dirty="0"/>
              <a:t>程序的本质</a:t>
            </a:r>
          </a:p>
          <a:p>
            <a:r>
              <a:rPr lang="zh-CN" altLang="en-US" dirty="0"/>
              <a:t>程序设计语言的本质</a:t>
            </a:r>
          </a:p>
          <a:p>
            <a:r>
              <a:rPr lang="zh-CN" altLang="en-US" dirty="0"/>
              <a:t>程序设计语言的发展</a:t>
            </a:r>
          </a:p>
          <a:p>
            <a:r>
              <a:rPr lang="zh-CN" altLang="en-US" dirty="0"/>
              <a:t>程序设计语言的语法和语义</a:t>
            </a:r>
          </a:p>
          <a:p>
            <a:r>
              <a:rPr lang="zh-CN" altLang="en-US" dirty="0"/>
              <a:t>两个简单的</a:t>
            </a:r>
            <a:r>
              <a:rPr lang="en-US" altLang="zh-CN" dirty="0"/>
              <a:t>C</a:t>
            </a:r>
            <a:r>
              <a:rPr lang="zh-CN" altLang="en-US" dirty="0"/>
              <a:t>程序</a:t>
            </a:r>
          </a:p>
          <a:p>
            <a:r>
              <a:rPr lang="zh-CN" altLang="en-US" dirty="0"/>
              <a:t>编辑器、编译器、调试器</a:t>
            </a:r>
          </a:p>
          <a:p>
            <a:r>
              <a:rPr lang="zh-CN" altLang="en-US" dirty="0"/>
              <a:t>构建工具和集成开发环境</a:t>
            </a:r>
          </a:p>
        </p:txBody>
      </p:sp>
    </p:spTree>
    <p:extLst>
      <p:ext uri="{BB962C8B-B14F-4D97-AF65-F5344CB8AC3E}">
        <p14:creationId xmlns:p14="http://schemas.microsoft.com/office/powerpoint/2010/main" val="2308001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24CF4D3-FD29-5AA7-5D63-4AE79342D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66" y="379675"/>
            <a:ext cx="6031653" cy="5462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>
                <a:solidFill>
                  <a:srgbClr val="80808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#include</a:t>
            </a:r>
            <a:r>
              <a:rPr lang="en-US" altLang="zh-CN" sz="3200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</a:t>
            </a:r>
            <a:r>
              <a:rPr lang="en-US" altLang="zh-CN" sz="3200" b="1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&lt;</a:t>
            </a:r>
            <a:r>
              <a:rPr lang="en-US" altLang="zh-CN" sz="3200" b="1" dirty="0" err="1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stdio.h</a:t>
            </a:r>
            <a:r>
              <a:rPr lang="en-US" altLang="zh-CN" sz="3200" b="1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&gt;</a:t>
            </a:r>
            <a:endParaRPr lang="en-US" altLang="zh-CN" sz="3200" b="1" dirty="0">
              <a:solidFill>
                <a:srgbClr val="00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int</a:t>
            </a:r>
            <a:r>
              <a:rPr lang="en-US" altLang="zh-CN" sz="3200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f(</a:t>
            </a:r>
            <a:r>
              <a:rPr lang="en-US" altLang="zh-CN" sz="3200" b="1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int</a:t>
            </a:r>
            <a:r>
              <a:rPr lang="en-US" altLang="zh-CN" sz="3200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</a:t>
            </a:r>
            <a:r>
              <a:rPr lang="en-US" altLang="zh-CN" sz="3200" b="1" dirty="0">
                <a:solidFill>
                  <a:srgbClr val="80808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x</a:t>
            </a:r>
            <a:r>
              <a:rPr lang="en-US" altLang="zh-CN" sz="3200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) {</a:t>
            </a:r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</a:t>
            </a:r>
            <a:r>
              <a:rPr lang="en-US" altLang="zh-CN" sz="3200" b="1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if</a:t>
            </a:r>
            <a:r>
              <a:rPr lang="en-US" altLang="zh-CN" sz="3200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(</a:t>
            </a:r>
            <a:r>
              <a:rPr lang="en-US" altLang="zh-CN" sz="3200" b="1" dirty="0">
                <a:solidFill>
                  <a:srgbClr val="80808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x</a:t>
            </a:r>
            <a:r>
              <a:rPr lang="en-US" altLang="zh-CN" sz="3200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&gt; 1) </a:t>
            </a:r>
            <a:r>
              <a:rPr lang="en-US" altLang="zh-CN" sz="3200" b="1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return</a:t>
            </a:r>
            <a:r>
              <a:rPr lang="en-US" altLang="zh-CN" sz="3200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</a:t>
            </a:r>
            <a:r>
              <a:rPr lang="en-US" altLang="zh-CN" sz="3200" b="1" dirty="0">
                <a:solidFill>
                  <a:srgbClr val="80808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x</a:t>
            </a:r>
            <a:r>
              <a:rPr lang="en-US" altLang="zh-CN" sz="3200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* </a:t>
            </a:r>
            <a:r>
              <a:rPr lang="en-US" altLang="zh-CN" sz="3200" b="1" dirty="0">
                <a:solidFill>
                  <a:srgbClr val="80808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x</a:t>
            </a:r>
            <a:r>
              <a:rPr lang="en-US" altLang="zh-CN" sz="3200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;</a:t>
            </a:r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</a:t>
            </a:r>
            <a:r>
              <a:rPr lang="en-US" altLang="zh-CN" sz="3200" b="1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else</a:t>
            </a:r>
            <a:r>
              <a:rPr lang="en-US" altLang="zh-CN" sz="3200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return</a:t>
            </a:r>
            <a:r>
              <a:rPr lang="en-US" altLang="zh-CN" sz="3200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</a:t>
            </a:r>
            <a:r>
              <a:rPr lang="en-US" altLang="zh-CN" sz="3200" b="1" dirty="0">
                <a:solidFill>
                  <a:srgbClr val="80808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x</a:t>
            </a:r>
            <a:r>
              <a:rPr lang="en-US" altLang="zh-CN" sz="3200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- 1;</a:t>
            </a:r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}</a:t>
            </a:r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int</a:t>
            </a:r>
            <a:r>
              <a:rPr lang="en-US" altLang="zh-CN" sz="3200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main() {</a:t>
            </a:r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</a:t>
            </a:r>
            <a:r>
              <a:rPr lang="en-US" altLang="zh-CN" sz="3200" b="1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int</a:t>
            </a:r>
            <a:r>
              <a:rPr lang="en-US" altLang="zh-CN" sz="3200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y;</a:t>
            </a:r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y = f(2);</a:t>
            </a:r>
          </a:p>
          <a:p>
            <a:pPr marL="0" indent="0">
              <a:buNone/>
            </a:pPr>
            <a:r>
              <a:rPr lang="es-ES" altLang="zh-CN" sz="3200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printf(</a:t>
            </a:r>
            <a:r>
              <a:rPr lang="es-ES" altLang="zh-CN" sz="3200" b="1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"y = %d\n"</a:t>
            </a:r>
            <a:r>
              <a:rPr lang="es-ES" altLang="zh-CN" sz="3200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, y);</a:t>
            </a:r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</a:t>
            </a:r>
            <a:r>
              <a:rPr lang="en-US" altLang="zh-CN" sz="3200" b="1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return</a:t>
            </a:r>
            <a:r>
              <a:rPr lang="en-US" altLang="zh-CN" sz="3200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0;</a:t>
            </a:r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}</a:t>
            </a:r>
            <a:endParaRPr lang="zh-CN" altLang="en-US" sz="5400" b="1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E4C8616-BE65-E497-2005-D9A8729C3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67E-A743-4131-9F7E-2E4C9990AA5F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43BECC50-5C9B-F36E-F3FB-6FE62FC50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895" y="3268455"/>
            <a:ext cx="310885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zh-CN" sz="3200" b="1" dirty="0">
                <a:solidFill>
                  <a:srgbClr val="0000CC"/>
                </a:solidFill>
              </a:rPr>
              <a:t>定义整型变量</a:t>
            </a:r>
            <a:r>
              <a:rPr lang="en-US" altLang="zh-CN" sz="3200" b="1" dirty="0">
                <a:solidFill>
                  <a:srgbClr val="0000CC"/>
                </a:solidFill>
              </a:rPr>
              <a:t>y</a:t>
            </a:r>
            <a:endParaRPr lang="zh-CN" altLang="en-US" sz="3200" b="1" dirty="0">
              <a:solidFill>
                <a:srgbClr val="0000CC"/>
              </a:solidFill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357E4A3-AA26-AB9F-4DE1-01D33F76D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895" y="3794732"/>
            <a:ext cx="428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CC"/>
                </a:solidFill>
              </a:rPr>
              <a:t>将</a:t>
            </a:r>
            <a:r>
              <a:rPr lang="en-US" altLang="zh-CN" sz="3200" b="1" dirty="0">
                <a:solidFill>
                  <a:srgbClr val="0000CC"/>
                </a:solidFill>
              </a:rPr>
              <a:t>f(2)</a:t>
            </a:r>
            <a:r>
              <a:rPr lang="zh-CN" altLang="zh-CN" sz="3200" b="1" dirty="0">
                <a:solidFill>
                  <a:srgbClr val="0000CC"/>
                </a:solidFill>
              </a:rPr>
              <a:t>的</a:t>
            </a:r>
            <a:r>
              <a:rPr lang="zh-CN" altLang="en-US" sz="3200" b="1" dirty="0">
                <a:solidFill>
                  <a:srgbClr val="0000CC"/>
                </a:solidFill>
              </a:rPr>
              <a:t>值赋给</a:t>
            </a:r>
            <a:r>
              <a:rPr lang="en-US" altLang="zh-CN" sz="3200" b="1" dirty="0">
                <a:solidFill>
                  <a:srgbClr val="0000CC"/>
                </a:solidFill>
              </a:rPr>
              <a:t>y</a:t>
            </a:r>
            <a:endParaRPr lang="zh-CN" altLang="en-US" sz="3200" b="1" dirty="0">
              <a:solidFill>
                <a:srgbClr val="0000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F0FB1A-3E3E-CE03-E24F-23849D1C2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867" y="4931410"/>
            <a:ext cx="42944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</a:rPr>
              <a:t>用</a:t>
            </a:r>
            <a:r>
              <a:rPr lang="en-US" altLang="zh-CN" sz="2800" b="1" dirty="0">
                <a:solidFill>
                  <a:srgbClr val="FF0000"/>
                </a:solidFill>
              </a:rPr>
              <a:t>y</a:t>
            </a:r>
            <a:r>
              <a:rPr lang="zh-CN" altLang="zh-CN" sz="2800" b="1" dirty="0">
                <a:solidFill>
                  <a:srgbClr val="FF0000"/>
                </a:solidFill>
              </a:rPr>
              <a:t>的值</a:t>
            </a:r>
            <a:r>
              <a:rPr lang="zh-CN" altLang="en-US" sz="2800" b="1" dirty="0">
                <a:solidFill>
                  <a:srgbClr val="FF0000"/>
                </a:solidFill>
              </a:rPr>
              <a:t>代替</a:t>
            </a:r>
            <a:r>
              <a:rPr lang="en-US" altLang="zh-CN" sz="2800" b="1" dirty="0">
                <a:solidFill>
                  <a:srgbClr val="FF0000"/>
                </a:solidFill>
              </a:rPr>
              <a:t>%d</a:t>
            </a:r>
            <a:r>
              <a:rPr lang="zh-CN" altLang="en-US" sz="2800" b="1" dirty="0">
                <a:solidFill>
                  <a:srgbClr val="FF0000"/>
                </a:solidFill>
              </a:rPr>
              <a:t>然后输出</a:t>
            </a:r>
          </a:p>
        </p:txBody>
      </p:sp>
      <p:sp>
        <p:nvSpPr>
          <p:cNvPr id="7" name="流程图: 联系 11">
            <a:extLst>
              <a:ext uri="{FF2B5EF4-FFF2-40B4-BE49-F238E27FC236}">
                <a16:creationId xmlns:a16="http://schemas.microsoft.com/office/drawing/2014/main" id="{763CE561-E7DE-4B7D-FB7F-480BDD74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225" y="4332653"/>
            <a:ext cx="515937" cy="549385"/>
          </a:xfrm>
          <a:prstGeom prst="flowChartConnector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" name="圆角矩形标注 4">
            <a:extLst>
              <a:ext uri="{FF2B5EF4-FFF2-40B4-BE49-F238E27FC236}">
                <a16:creationId xmlns:a16="http://schemas.microsoft.com/office/drawing/2014/main" id="{4440984C-32C5-5CE2-90BE-B94B6E966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3353"/>
            <a:ext cx="1785938" cy="642938"/>
          </a:xfrm>
          <a:prstGeom prst="wedgeRoundRectCallout">
            <a:avLst>
              <a:gd name="adj1" fmla="val 54196"/>
              <a:gd name="adj2" fmla="val -202382"/>
              <a:gd name="adj3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zh-CN" altLang="zh-CN" sz="2800" b="1">
                <a:solidFill>
                  <a:srgbClr val="FF0000"/>
                </a:solidFill>
              </a:rPr>
              <a:t>函数类型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0" name="流程图: 联系 8">
            <a:extLst>
              <a:ext uri="{FF2B5EF4-FFF2-40B4-BE49-F238E27FC236}">
                <a16:creationId xmlns:a16="http://schemas.microsoft.com/office/drawing/2014/main" id="{7626613E-DD03-E85C-3F58-71701F579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083" y="881179"/>
            <a:ext cx="614997" cy="642937"/>
          </a:xfrm>
          <a:prstGeom prst="flowChartConnector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" name="圆角矩形标注 9">
            <a:extLst>
              <a:ext uri="{FF2B5EF4-FFF2-40B4-BE49-F238E27FC236}">
                <a16:creationId xmlns:a16="http://schemas.microsoft.com/office/drawing/2014/main" id="{874641F8-5746-D6B3-B1F9-84DB279EB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2748" y="2443353"/>
            <a:ext cx="1357313" cy="642938"/>
          </a:xfrm>
          <a:prstGeom prst="wedgeRoundRectCallout">
            <a:avLst>
              <a:gd name="adj1" fmla="val -1661"/>
              <a:gd name="adj2" fmla="val -208223"/>
              <a:gd name="adj3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zh-CN" altLang="zh-CN" sz="2800" b="1" dirty="0">
                <a:solidFill>
                  <a:srgbClr val="00B050"/>
                </a:solidFill>
              </a:rPr>
              <a:t>函数名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sp>
        <p:nvSpPr>
          <p:cNvPr id="12" name="圆角矩形标注 10">
            <a:extLst>
              <a:ext uri="{FF2B5EF4-FFF2-40B4-BE49-F238E27FC236}">
                <a16:creationId xmlns:a16="http://schemas.microsoft.com/office/drawing/2014/main" id="{FFD3FFB2-7256-423D-82CE-265183B46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8364" y="2443353"/>
            <a:ext cx="1643062" cy="642938"/>
          </a:xfrm>
          <a:prstGeom prst="wedgeRoundRectCallout">
            <a:avLst>
              <a:gd name="adj1" fmla="val -69612"/>
              <a:gd name="adj2" fmla="val -209914"/>
              <a:gd name="adj3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zh-CN" altLang="zh-CN" sz="2800" b="1" dirty="0">
                <a:solidFill>
                  <a:srgbClr val="FF0000"/>
                </a:solidFill>
              </a:rPr>
              <a:t>参数类型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圆角矩形标注 11">
            <a:extLst>
              <a:ext uri="{FF2B5EF4-FFF2-40B4-BE49-F238E27FC236}">
                <a16:creationId xmlns:a16="http://schemas.microsoft.com/office/drawing/2014/main" id="{F265CB1A-9C33-9D8F-6C7A-1B1E7AEE2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210" y="2443353"/>
            <a:ext cx="1428750" cy="642938"/>
          </a:xfrm>
          <a:prstGeom prst="wedgeRoundRectCallout">
            <a:avLst>
              <a:gd name="adj1" fmla="val -143642"/>
              <a:gd name="adj2" fmla="val -211124"/>
              <a:gd name="adj3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zh-CN" altLang="zh-CN" sz="2800" b="1">
                <a:solidFill>
                  <a:srgbClr val="0000CC"/>
                </a:solidFill>
              </a:rPr>
              <a:t>参数</a:t>
            </a:r>
            <a:r>
              <a:rPr lang="zh-CN" altLang="en-US" sz="2800" b="1">
                <a:solidFill>
                  <a:srgbClr val="0000CC"/>
                </a:solidFill>
              </a:rPr>
              <a:t>名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6252D80-0133-7C38-44B5-9EBCFE50C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4733" y="916897"/>
            <a:ext cx="357188" cy="571500"/>
          </a:xfrm>
          <a:prstGeom prst="rect">
            <a:avLst/>
          </a:prstGeom>
          <a:noFill/>
          <a:ln w="38100" algn="ctr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" name="流程图: 联系 8">
            <a:extLst>
              <a:ext uri="{FF2B5EF4-FFF2-40B4-BE49-F238E27FC236}">
                <a16:creationId xmlns:a16="http://schemas.microsoft.com/office/drawing/2014/main" id="{A62A2634-398D-5248-0639-47ABE9EF1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934" y="881179"/>
            <a:ext cx="614997" cy="642937"/>
          </a:xfrm>
          <a:prstGeom prst="flowChartConnector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9" name="流程图: 联系 8">
            <a:extLst>
              <a:ext uri="{FF2B5EF4-FFF2-40B4-BE49-F238E27FC236}">
                <a16:creationId xmlns:a16="http://schemas.microsoft.com/office/drawing/2014/main" id="{32D50E56-3391-6D05-7D1D-689D7FAA3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2028" y="881179"/>
            <a:ext cx="485616" cy="642937"/>
          </a:xfrm>
          <a:prstGeom prst="flowChartConnector">
            <a:avLst/>
          </a:prstGeom>
          <a:noFill/>
          <a:ln w="38100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6C834D9-B548-D6CE-801C-3209D5DC3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zh-CN" dirty="0"/>
              <a:t>一个</a:t>
            </a:r>
            <a:r>
              <a:rPr lang="en-US" altLang="zh-CN" dirty="0"/>
              <a:t>C</a:t>
            </a:r>
            <a:r>
              <a:rPr lang="zh-CN" altLang="zh-CN" dirty="0"/>
              <a:t>程序</a:t>
            </a:r>
            <a:r>
              <a:rPr lang="zh-CN" altLang="en-US" dirty="0"/>
              <a:t>主要</a:t>
            </a:r>
            <a:r>
              <a:rPr lang="zh-CN" altLang="zh-CN" dirty="0"/>
              <a:t>包括：</a:t>
            </a:r>
            <a:endParaRPr lang="en-US" altLang="zh-CN" dirty="0"/>
          </a:p>
          <a:p>
            <a:pPr lvl="1" eaLnBrk="1" hangingPunct="1"/>
            <a:r>
              <a:rPr lang="zh-CN" altLang="zh-CN" dirty="0"/>
              <a:t>预处理指令</a:t>
            </a:r>
            <a:endParaRPr lang="en-US" altLang="zh-CN" dirty="0"/>
          </a:p>
          <a:p>
            <a:pPr lvl="2"/>
            <a:r>
              <a:rPr lang="zh-CN" altLang="en-US" dirty="0"/>
              <a:t>头文件包含指令：</a:t>
            </a:r>
            <a:r>
              <a:rPr lang="en-US" altLang="zh-CN" dirty="0"/>
              <a:t>#include &lt;</a:t>
            </a:r>
            <a:r>
              <a:rPr lang="en-US" altLang="zh-CN" dirty="0" err="1"/>
              <a:t>stdio.h</a:t>
            </a:r>
            <a:r>
              <a:rPr lang="en-US" altLang="zh-CN" dirty="0"/>
              <a:t>&gt;</a:t>
            </a:r>
          </a:p>
          <a:p>
            <a:pPr lvl="2"/>
            <a:r>
              <a:rPr lang="zh-CN" altLang="en-US" dirty="0"/>
              <a:t>宏定义指令</a:t>
            </a:r>
            <a:endParaRPr lang="en-US" altLang="zh-CN" dirty="0"/>
          </a:p>
          <a:p>
            <a:pPr lvl="2"/>
            <a:r>
              <a:rPr lang="zh-CN" altLang="en-US" dirty="0"/>
              <a:t>条件编译指令</a:t>
            </a:r>
          </a:p>
          <a:p>
            <a:pPr lvl="1" eaLnBrk="1" hangingPunct="1"/>
            <a:r>
              <a:rPr lang="zh-CN" altLang="zh-CN" dirty="0"/>
              <a:t>函数定义</a:t>
            </a:r>
            <a:endParaRPr lang="en-US" altLang="zh-CN" dirty="0"/>
          </a:p>
          <a:p>
            <a:pPr lvl="2"/>
            <a:r>
              <a:rPr lang="zh-CN" altLang="zh-CN" dirty="0"/>
              <a:t>一个</a:t>
            </a:r>
            <a:r>
              <a:rPr lang="en-US" altLang="zh-CN" dirty="0"/>
              <a:t>C</a:t>
            </a:r>
            <a:r>
              <a:rPr lang="zh-CN" altLang="zh-CN" dirty="0"/>
              <a:t>程序是由一个或多个函数组成的</a:t>
            </a:r>
            <a:endParaRPr lang="en-US" altLang="zh-CN" dirty="0"/>
          </a:p>
          <a:p>
            <a:pPr lvl="2"/>
            <a:r>
              <a:rPr lang="zh-CN" altLang="zh-CN" dirty="0"/>
              <a:t>每个函数实现一个或几个特定功能</a:t>
            </a:r>
            <a:endParaRPr lang="en-US" altLang="zh-CN" dirty="0"/>
          </a:p>
          <a:p>
            <a:pPr lvl="2"/>
            <a:r>
              <a:rPr lang="zh-CN" altLang="en-US" dirty="0"/>
              <a:t>有且仅有</a:t>
            </a:r>
            <a:r>
              <a:rPr lang="zh-CN" altLang="zh-CN" dirty="0"/>
              <a:t>一个</a:t>
            </a:r>
            <a:r>
              <a:rPr lang="en-US" altLang="zh-CN" dirty="0"/>
              <a:t>main</a:t>
            </a:r>
            <a:r>
              <a:rPr lang="zh-CN" altLang="zh-CN" dirty="0"/>
              <a:t>函数</a:t>
            </a:r>
            <a:r>
              <a:rPr lang="zh-CN" altLang="en-US" dirty="0"/>
              <a:t>，程序总是从</a:t>
            </a:r>
            <a:r>
              <a:rPr lang="en-US" altLang="zh-CN" dirty="0"/>
              <a:t>main</a:t>
            </a:r>
            <a:r>
              <a:rPr lang="zh-CN" altLang="en-US" dirty="0"/>
              <a:t>函数开始执行</a:t>
            </a:r>
            <a:endParaRPr lang="en-US" altLang="zh-CN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DD6F952-35FC-EC0A-4126-805A82F0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67E-A743-4131-9F7E-2E4C9990AA5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84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53599F8-1AF4-3917-34BA-95D1F4168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语言编译器忽略</a:t>
            </a:r>
            <a:r>
              <a:rPr lang="en-US" altLang="zh-CN" dirty="0"/>
              <a:t>C</a:t>
            </a:r>
            <a:r>
              <a:rPr lang="zh-CN" altLang="en-US" dirty="0"/>
              <a:t>程序中的空格和换行</a:t>
            </a:r>
          </a:p>
          <a:p>
            <a:pPr lvl="1"/>
            <a:r>
              <a:rPr lang="zh-CN" altLang="en-US" dirty="0"/>
              <a:t>一行内可以写多个语句</a:t>
            </a:r>
          </a:p>
          <a:p>
            <a:pPr lvl="1"/>
            <a:r>
              <a:rPr lang="zh-CN" altLang="en-US" dirty="0"/>
              <a:t>一个语句可以写在多行上</a:t>
            </a:r>
          </a:p>
          <a:p>
            <a:pPr lvl="1"/>
            <a:r>
              <a:rPr lang="zh-CN" altLang="en-US" dirty="0"/>
              <a:t>为清晰起见，习惯上每行只写一个语句</a:t>
            </a:r>
            <a:endParaRPr lang="en-US" altLang="zh-CN" dirty="0"/>
          </a:p>
          <a:p>
            <a:r>
              <a:rPr lang="en-US" altLang="zh-CN" dirty="0"/>
              <a:t>C</a:t>
            </a:r>
            <a:r>
              <a:rPr lang="zh-CN" altLang="en-US" dirty="0"/>
              <a:t>语言编译器忽略</a:t>
            </a:r>
            <a:r>
              <a:rPr lang="en-US" altLang="zh-CN" dirty="0"/>
              <a:t>C</a:t>
            </a:r>
            <a:r>
              <a:rPr lang="zh-CN" altLang="en-US" dirty="0"/>
              <a:t>程序中的注释。</a:t>
            </a:r>
            <a:r>
              <a:rPr lang="en-US" altLang="zh-CN" dirty="0"/>
              <a:t>C</a:t>
            </a:r>
            <a:r>
              <a:rPr lang="zh-CN" altLang="en-US" dirty="0"/>
              <a:t>语言允许两种注释方式：</a:t>
            </a:r>
          </a:p>
          <a:p>
            <a:pPr lvl="1"/>
            <a:r>
              <a:rPr lang="en-US" altLang="zh-CN" dirty="0"/>
              <a:t>/*……*/</a:t>
            </a:r>
            <a:r>
              <a:rPr lang="zh-CN" altLang="en-US" dirty="0"/>
              <a:t>：块式注释，可注释多行文本</a:t>
            </a:r>
            <a:endParaRPr lang="en-US" altLang="zh-CN" dirty="0"/>
          </a:p>
          <a:p>
            <a:pPr lvl="1"/>
            <a:r>
              <a:rPr lang="en-US" altLang="zh-CN" dirty="0"/>
              <a:t>//</a:t>
            </a:r>
            <a:r>
              <a:rPr lang="zh-CN" altLang="en-US" dirty="0"/>
              <a:t>：单行注释，可注释一行右侧的所有文本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8781264-2549-91A8-A88D-EE2D319D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67E-A743-4131-9F7E-2E4C9990AA5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339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F7A62B30-5DD3-9AE0-800E-7FECDEF39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编辑器、编译器、调试器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C056AFAF-0D03-7D26-E0BC-C49417F05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编辑源程序（文本文件，后缀为</a:t>
            </a:r>
            <a:r>
              <a:rPr lang="en-US" altLang="zh-CN" dirty="0"/>
              <a:t>.c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en-US" altLang="zh-CN" dirty="0" err="1"/>
              <a:t>gedit</a:t>
            </a:r>
            <a:r>
              <a:rPr lang="en-US" altLang="zh-CN" dirty="0"/>
              <a:t>/vim/emacs </a:t>
            </a:r>
            <a:r>
              <a:rPr lang="en-US" altLang="zh-CN" dirty="0" err="1"/>
              <a:t>a.c</a:t>
            </a:r>
            <a:endParaRPr lang="zh-CN" altLang="en-US" dirty="0"/>
          </a:p>
          <a:p>
            <a:r>
              <a:rPr lang="zh-CN" altLang="en-US" dirty="0"/>
              <a:t>预处理源程序：</a:t>
            </a:r>
            <a:r>
              <a:rPr lang="en-US" altLang="zh-CN" dirty="0" err="1"/>
              <a:t>gcc</a:t>
            </a:r>
            <a:r>
              <a:rPr lang="en-US" altLang="zh-CN" dirty="0"/>
              <a:t> -E </a:t>
            </a:r>
            <a:r>
              <a:rPr lang="en-US" altLang="zh-CN" dirty="0" err="1"/>
              <a:t>a.c</a:t>
            </a:r>
            <a:r>
              <a:rPr lang="en-US" altLang="zh-CN" dirty="0"/>
              <a:t> -o </a:t>
            </a:r>
            <a:r>
              <a:rPr lang="en-US" altLang="zh-CN" dirty="0" err="1"/>
              <a:t>a.i</a:t>
            </a:r>
            <a:endParaRPr lang="en-US" altLang="zh-CN" dirty="0"/>
          </a:p>
          <a:p>
            <a:r>
              <a:rPr lang="zh-CN" altLang="en-US" dirty="0"/>
              <a:t>汇编源程序（汇编语言）：</a:t>
            </a:r>
            <a:r>
              <a:rPr lang="en-US" altLang="zh-CN" dirty="0" err="1"/>
              <a:t>gcc</a:t>
            </a:r>
            <a:r>
              <a:rPr lang="en-US" altLang="zh-CN" dirty="0"/>
              <a:t> -S </a:t>
            </a:r>
            <a:r>
              <a:rPr lang="en-US" altLang="zh-CN" dirty="0" err="1"/>
              <a:t>a.i</a:t>
            </a:r>
            <a:r>
              <a:rPr lang="en-US" altLang="zh-CN" dirty="0"/>
              <a:t> -o </a:t>
            </a:r>
            <a:r>
              <a:rPr lang="en-US" altLang="zh-CN" dirty="0" err="1"/>
              <a:t>a.s</a:t>
            </a:r>
            <a:endParaRPr lang="en-US" altLang="zh-CN" dirty="0"/>
          </a:p>
          <a:p>
            <a:r>
              <a:rPr lang="zh-CN" altLang="en-US" dirty="0"/>
              <a:t>编译源程序（机器语言）：</a:t>
            </a:r>
            <a:r>
              <a:rPr lang="en-US" altLang="zh-CN" dirty="0" err="1"/>
              <a:t>gcc</a:t>
            </a:r>
            <a:r>
              <a:rPr lang="en-US" altLang="zh-CN" dirty="0"/>
              <a:t> -c </a:t>
            </a:r>
            <a:r>
              <a:rPr lang="en-US" altLang="zh-CN" dirty="0" err="1"/>
              <a:t>a.s</a:t>
            </a:r>
            <a:r>
              <a:rPr lang="en-US" altLang="zh-CN" dirty="0"/>
              <a:t> -o </a:t>
            </a:r>
            <a:r>
              <a:rPr lang="en-US" altLang="zh-CN" dirty="0" err="1"/>
              <a:t>a.o</a:t>
            </a:r>
            <a:endParaRPr lang="zh-CN" altLang="en-US" dirty="0"/>
          </a:p>
          <a:p>
            <a:r>
              <a:rPr lang="zh-CN" altLang="en-US" dirty="0"/>
              <a:t>链接程序（可执行文件）：</a:t>
            </a:r>
            <a:r>
              <a:rPr lang="en-US" altLang="zh-CN" dirty="0" err="1"/>
              <a:t>gcc</a:t>
            </a:r>
            <a:r>
              <a:rPr lang="en-US" altLang="zh-CN" dirty="0"/>
              <a:t> </a:t>
            </a:r>
            <a:r>
              <a:rPr lang="en-US" altLang="zh-CN" dirty="0" err="1"/>
              <a:t>a.o</a:t>
            </a:r>
            <a:r>
              <a:rPr lang="en-US" altLang="zh-CN" dirty="0"/>
              <a:t> -o </a:t>
            </a:r>
            <a:r>
              <a:rPr lang="en-US" altLang="zh-CN" dirty="0" err="1"/>
              <a:t>a.out</a:t>
            </a:r>
            <a:endParaRPr lang="zh-CN" altLang="en-US" dirty="0"/>
          </a:p>
          <a:p>
            <a:r>
              <a:rPr lang="zh-CN" altLang="en-US" dirty="0"/>
              <a:t>运行程序，得到运行结果：</a:t>
            </a:r>
            <a:r>
              <a:rPr lang="en-US" altLang="zh-CN" dirty="0"/>
              <a:t>./</a:t>
            </a:r>
            <a:r>
              <a:rPr lang="en-US" altLang="zh-CN" dirty="0" err="1"/>
              <a:t>a.out</a:t>
            </a:r>
            <a:endParaRPr lang="en-US" altLang="zh-CN" dirty="0"/>
          </a:p>
          <a:p>
            <a:r>
              <a:rPr lang="zh-CN" altLang="en-US" dirty="0"/>
              <a:t>如果运行结果不正确，使用调试器定位错误，修改源程序后重新编译、运行</a:t>
            </a:r>
            <a:endParaRPr lang="en-US" altLang="zh-CN" dirty="0"/>
          </a:p>
          <a:p>
            <a:pPr lvl="1"/>
            <a:r>
              <a:rPr lang="en-US" altLang="zh-CN" dirty="0" err="1"/>
              <a:t>gdb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1D41AE1-ABAD-50F3-697D-C0AA5CA8C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67E-A743-4131-9F7E-2E4C9990AA5F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C47B909-5124-54C2-12C9-38A6554E099B}"/>
              </a:ext>
            </a:extLst>
          </p:cNvPr>
          <p:cNvSpPr/>
          <p:nvPr/>
        </p:nvSpPr>
        <p:spPr>
          <a:xfrm>
            <a:off x="598765" y="2187614"/>
            <a:ext cx="7908627" cy="200242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4D5F6A8-D759-9AAB-CB4E-5F77BBFF8812}"/>
              </a:ext>
            </a:extLst>
          </p:cNvPr>
          <p:cNvSpPr txBox="1"/>
          <p:nvPr/>
        </p:nvSpPr>
        <p:spPr>
          <a:xfrm>
            <a:off x="7263320" y="218761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编译器</a:t>
            </a:r>
          </a:p>
        </p:txBody>
      </p:sp>
    </p:spTree>
    <p:extLst>
      <p:ext uri="{BB962C8B-B14F-4D97-AF65-F5344CB8AC3E}">
        <p14:creationId xmlns:p14="http://schemas.microsoft.com/office/powerpoint/2010/main" val="394860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053C496-EA78-B03D-6F67-A374C7831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构建工具和集成开发环境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2D975E85-D30B-1704-BC30-95EB5A920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构建工具能够自动化以上编译、运行步骤，方便多文件项目的构建</a:t>
            </a:r>
            <a:endParaRPr lang="en-US" altLang="zh-CN" dirty="0"/>
          </a:p>
          <a:p>
            <a:pPr lvl="1"/>
            <a:r>
              <a:rPr lang="en-US" altLang="zh-CN" dirty="0"/>
              <a:t>make</a:t>
            </a:r>
          </a:p>
          <a:p>
            <a:pPr lvl="1"/>
            <a:r>
              <a:rPr lang="en-US" altLang="zh-CN" dirty="0" err="1"/>
              <a:t>cmake</a:t>
            </a:r>
            <a:endParaRPr lang="en-US" altLang="zh-CN" dirty="0"/>
          </a:p>
          <a:p>
            <a:r>
              <a:rPr lang="zh-CN" altLang="en-US" dirty="0"/>
              <a:t>集成开发环境集成了（隐藏了）以上所有步骤，给程序员带来便利（困惑）</a:t>
            </a:r>
            <a:endParaRPr lang="en-US" altLang="zh-CN" dirty="0"/>
          </a:p>
          <a:p>
            <a:pPr lvl="1"/>
            <a:r>
              <a:rPr lang="en-US" altLang="zh-CN" dirty="0"/>
              <a:t>Visual Studio</a:t>
            </a:r>
          </a:p>
          <a:p>
            <a:pPr lvl="1"/>
            <a:r>
              <a:rPr lang="en-US" altLang="zh-CN" dirty="0" err="1"/>
              <a:t>DevC</a:t>
            </a:r>
            <a:r>
              <a:rPr lang="en-US" altLang="zh-CN" dirty="0"/>
              <a:t>++</a:t>
            </a:r>
          </a:p>
          <a:p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0732649-A6ED-513E-B9C4-61936BC5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67E-A743-4131-9F7E-2E4C9990AA5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FD12245C-39CE-5291-5C5F-925E84B15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计算机的组成</a:t>
            </a: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579180C8-AC4B-275F-4D1F-C8166E325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硬件（冯诺依曼结构）</a:t>
            </a:r>
            <a:endParaRPr lang="en-US" altLang="zh-CN" dirty="0"/>
          </a:p>
          <a:p>
            <a:pPr lvl="1"/>
            <a:r>
              <a:rPr lang="zh-CN" altLang="en-US" dirty="0"/>
              <a:t>处理器（</a:t>
            </a:r>
            <a:r>
              <a:rPr lang="en-US" altLang="zh-CN" dirty="0"/>
              <a:t>CPU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内存（</a:t>
            </a:r>
            <a:r>
              <a:rPr lang="en-US" altLang="zh-CN" dirty="0"/>
              <a:t>memory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输入设备：键盘、扫描仪、硬盘</a:t>
            </a:r>
            <a:endParaRPr lang="en-US" altLang="zh-CN" dirty="0"/>
          </a:p>
          <a:p>
            <a:pPr lvl="1"/>
            <a:r>
              <a:rPr lang="zh-CN" altLang="en-US" dirty="0"/>
              <a:t>输出设备：显示器、打印机、硬盘</a:t>
            </a:r>
            <a:endParaRPr lang="en-US" altLang="zh-CN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6E96FEC-09B0-C5D3-2A8F-D91BC835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67E-A743-4131-9F7E-2E4C9990AA5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884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0ED9665-D76C-5F24-3793-D2F48AD00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台式机内部构造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F46FEDB-3363-2DAF-2CC4-2C17A1D6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67E-A743-4131-9F7E-2E4C9990AA5F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4" name="AutoShape 2" descr="Parts of a Motherboard and Their Function | TurboFuture">
            <a:extLst>
              <a:ext uri="{FF2B5EF4-FFF2-40B4-BE49-F238E27FC236}">
                <a16:creationId xmlns:a16="http://schemas.microsoft.com/office/drawing/2014/main" id="{C8CBD790-DE1E-0996-F7FB-C0A0092FFE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076" name="Picture 4" descr="Parts of a Motherboard and Their Function | TurboFuture">
            <a:extLst>
              <a:ext uri="{FF2B5EF4-FFF2-40B4-BE49-F238E27FC236}">
                <a16:creationId xmlns:a16="http://schemas.microsoft.com/office/drawing/2014/main" id="{0BCF0D07-49D1-8841-C0C0-751F30B51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668"/>
            <a:ext cx="9144000" cy="573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流程图: 联系 6">
            <a:extLst>
              <a:ext uri="{FF2B5EF4-FFF2-40B4-BE49-F238E27FC236}">
                <a16:creationId xmlns:a16="http://schemas.microsoft.com/office/drawing/2014/main" id="{D91FFB90-0A07-A622-EA55-0EFDA3142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4965" y="3556000"/>
            <a:ext cx="1676400" cy="1366520"/>
          </a:xfrm>
          <a:prstGeom prst="flowChartConnector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" name="流程图: 联系 6">
            <a:extLst>
              <a:ext uri="{FF2B5EF4-FFF2-40B4-BE49-F238E27FC236}">
                <a16:creationId xmlns:a16="http://schemas.microsoft.com/office/drawing/2014/main" id="{01FA59AE-C6B9-58BA-1EA1-E252BB7946E8}"/>
              </a:ext>
            </a:extLst>
          </p:cNvPr>
          <p:cNvSpPr>
            <a:spLocks noChangeArrowheads="1"/>
          </p:cNvSpPr>
          <p:nvPr/>
        </p:nvSpPr>
        <p:spPr bwMode="auto">
          <a:xfrm rot="19997356">
            <a:off x="1022843" y="2623703"/>
            <a:ext cx="3393826" cy="818775"/>
          </a:xfrm>
          <a:prstGeom prst="flowChartConnector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48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D9C8278-EC30-E6D6-7A6A-D609E52EC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CPU</a:t>
            </a:r>
            <a:r>
              <a:rPr lang="zh-CN" altLang="en-US" dirty="0"/>
              <a:t>和内存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131FCFB-BF8F-6322-4C64-0E22442AE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67E-A743-4131-9F7E-2E4C9990AA5F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4098" name="Picture 2" descr="What’s Inside My Computer — Different Components Of A Computer">
            <a:extLst>
              <a:ext uri="{FF2B5EF4-FFF2-40B4-BE49-F238E27FC236}">
                <a16:creationId xmlns:a16="http://schemas.microsoft.com/office/drawing/2014/main" id="{3948D2DE-EFC8-2AC6-D719-29E8FF26E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8" y="1006624"/>
            <a:ext cx="4022090" cy="213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hat's Inside Your Computer Cabinet (CPU Box)? | Science ABC">
            <a:extLst>
              <a:ext uri="{FF2B5EF4-FFF2-40B4-BE49-F238E27FC236}">
                <a16:creationId xmlns:a16="http://schemas.microsoft.com/office/drawing/2014/main" id="{ED140908-BA32-4BAE-E282-AE3B1068D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8" y="3503463"/>
            <a:ext cx="4145728" cy="276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hat is Internal?">
            <a:extLst>
              <a:ext uri="{FF2B5EF4-FFF2-40B4-BE49-F238E27FC236}">
                <a16:creationId xmlns:a16="http://schemas.microsoft.com/office/drawing/2014/main" id="{3B37F421-79E1-35FE-9472-27A51056C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214" y="645963"/>
            <a:ext cx="3333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natomy of RAM | TechSpot">
            <a:extLst>
              <a:ext uri="{FF2B5EF4-FFF2-40B4-BE49-F238E27FC236}">
                <a16:creationId xmlns:a16="http://schemas.microsoft.com/office/drawing/2014/main" id="{E435DC1B-509B-81AA-C7D8-167E6A0E7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80" y="3513648"/>
            <a:ext cx="4145728" cy="275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667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1E29E98-0434-A255-B4A5-3EE4FEC4E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笔记本内部构造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56F2466-9632-5A05-BD1A-448188323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67E-A743-4131-9F7E-2E4C9990AA5F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F4B9B43-A026-7A73-6388-44FF17500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2" y="812800"/>
            <a:ext cx="8772128" cy="601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854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puter Organization | Von Neumann architecture - GeeksforGeeks">
            <a:extLst>
              <a:ext uri="{FF2B5EF4-FFF2-40B4-BE49-F238E27FC236}">
                <a16:creationId xmlns:a16="http://schemas.microsoft.com/office/drawing/2014/main" id="{B2C5DBDF-6699-18A3-BFDC-1E477E07E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725"/>
            <a:ext cx="9144000" cy="643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F8ACE6D-7DEF-423D-3733-4D1002923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67E-A743-4131-9F7E-2E4C9990AA5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505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1B4E949-4F40-9A8F-CDE3-BB66041E1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操作系统</a:t>
            </a:r>
            <a:endParaRPr lang="en-US" altLang="zh-CN" dirty="0"/>
          </a:p>
          <a:p>
            <a:pPr lvl="1"/>
            <a:r>
              <a:rPr lang="en-US" altLang="zh-CN" dirty="0"/>
              <a:t>Windows</a:t>
            </a:r>
            <a:r>
              <a:rPr lang="zh-CN" altLang="en-US" dirty="0"/>
              <a:t>和</a:t>
            </a:r>
            <a:r>
              <a:rPr lang="en-US" altLang="zh-CN" dirty="0"/>
              <a:t>Linux</a:t>
            </a:r>
          </a:p>
          <a:p>
            <a:pPr lvl="2"/>
            <a:r>
              <a:rPr lang="en-US" altLang="zh-CN" dirty="0"/>
              <a:t>Linux</a:t>
            </a:r>
            <a:r>
              <a:rPr lang="zh-CN" altLang="en-US" dirty="0"/>
              <a:t>一般指</a:t>
            </a:r>
            <a:r>
              <a:rPr lang="en-US" altLang="zh-CN" dirty="0"/>
              <a:t>Linux</a:t>
            </a:r>
            <a:r>
              <a:rPr lang="zh-CN" altLang="en-US" dirty="0"/>
              <a:t>内核，</a:t>
            </a:r>
            <a:r>
              <a:rPr lang="en-US" altLang="zh-CN" dirty="0"/>
              <a:t>Linux</a:t>
            </a:r>
            <a:r>
              <a:rPr lang="zh-CN" altLang="en-US" dirty="0"/>
              <a:t>发行版有</a:t>
            </a:r>
            <a:r>
              <a:rPr lang="en-US" altLang="zh-CN" dirty="0"/>
              <a:t>Ubuntu</a:t>
            </a:r>
            <a:r>
              <a:rPr lang="zh-CN" altLang="en-US" dirty="0"/>
              <a:t>、</a:t>
            </a:r>
            <a:r>
              <a:rPr lang="en-US" altLang="zh-CN" dirty="0" err="1"/>
              <a:t>Redhat</a:t>
            </a:r>
            <a:r>
              <a:rPr lang="zh-CN" altLang="en-US" dirty="0"/>
              <a:t>等等。</a:t>
            </a:r>
            <a:endParaRPr lang="en-US" altLang="zh-CN" dirty="0"/>
          </a:p>
          <a:p>
            <a:pPr lvl="2"/>
            <a:r>
              <a:rPr lang="zh-CN" altLang="en-US" dirty="0"/>
              <a:t>不同的</a:t>
            </a:r>
            <a:r>
              <a:rPr lang="en-US" altLang="zh-CN" dirty="0"/>
              <a:t>Linux</a:t>
            </a:r>
            <a:r>
              <a:rPr lang="zh-CN" altLang="en-US" dirty="0"/>
              <a:t>发行版使用同样的</a:t>
            </a:r>
            <a:r>
              <a:rPr lang="en-US" altLang="zh-CN" dirty="0"/>
              <a:t>Linux</a:t>
            </a:r>
            <a:r>
              <a:rPr lang="zh-CN" altLang="en-US" dirty="0"/>
              <a:t>内核。</a:t>
            </a:r>
            <a:endParaRPr lang="en-US" altLang="zh-CN" dirty="0"/>
          </a:p>
          <a:p>
            <a:pPr lvl="1"/>
            <a:r>
              <a:rPr lang="zh-CN" altLang="en-US" dirty="0"/>
              <a:t>文件系统：文件夹和文件</a:t>
            </a:r>
            <a:endParaRPr lang="en-US" altLang="zh-CN" dirty="0"/>
          </a:p>
          <a:p>
            <a:pPr lvl="2"/>
            <a:r>
              <a:rPr lang="en-US" altLang="zh-CN" dirty="0"/>
              <a:t>Windows</a:t>
            </a:r>
            <a:r>
              <a:rPr lang="zh-CN" altLang="en-US" dirty="0"/>
              <a:t>和</a:t>
            </a:r>
            <a:r>
              <a:rPr lang="en-US" altLang="zh-CN" dirty="0"/>
              <a:t>Linux</a:t>
            </a:r>
            <a:r>
              <a:rPr lang="zh-CN" altLang="en-US" dirty="0"/>
              <a:t>都使用文件夹（也称为目录）和文件来组织硬盘上的数据存储。</a:t>
            </a:r>
            <a:endParaRPr lang="en-US" altLang="zh-CN" dirty="0"/>
          </a:p>
          <a:p>
            <a:pPr lvl="2"/>
            <a:r>
              <a:rPr lang="en-US" altLang="zh-CN" dirty="0"/>
              <a:t>Windows</a:t>
            </a:r>
            <a:r>
              <a:rPr lang="zh-CN" altLang="en-US" dirty="0"/>
              <a:t>下系统的根文件夹是“</a:t>
            </a:r>
            <a:r>
              <a:rPr lang="en-US" altLang="zh-CN" dirty="0"/>
              <a:t>C:</a:t>
            </a:r>
            <a:r>
              <a:rPr lang="zh-CN" altLang="en-US" dirty="0"/>
              <a:t>”、“</a:t>
            </a:r>
            <a:r>
              <a:rPr lang="en-US" altLang="zh-CN" dirty="0"/>
              <a:t>D:</a:t>
            </a:r>
            <a:r>
              <a:rPr lang="zh-CN" altLang="en-US" dirty="0"/>
              <a:t>”等等</a:t>
            </a:r>
            <a:endParaRPr lang="en-US" altLang="zh-CN" dirty="0"/>
          </a:p>
          <a:p>
            <a:pPr lvl="2"/>
            <a:r>
              <a:rPr lang="en-US" altLang="zh-CN" dirty="0"/>
              <a:t>Linux</a:t>
            </a:r>
            <a:r>
              <a:rPr lang="zh-CN" altLang="en-US" dirty="0"/>
              <a:t>下系统的根文件夹是“</a:t>
            </a:r>
            <a:r>
              <a:rPr lang="en-US" altLang="zh-CN" dirty="0"/>
              <a:t>/</a:t>
            </a:r>
            <a:r>
              <a:rPr lang="zh-CN" altLang="en-US" dirty="0"/>
              <a:t>”，没有“</a:t>
            </a:r>
            <a:r>
              <a:rPr lang="en-US" altLang="zh-CN" dirty="0"/>
              <a:t>C:</a:t>
            </a:r>
            <a:r>
              <a:rPr lang="zh-CN" altLang="en-US" dirty="0"/>
              <a:t>”、“</a:t>
            </a:r>
            <a:r>
              <a:rPr lang="en-US" altLang="zh-CN" dirty="0"/>
              <a:t>D:</a:t>
            </a:r>
            <a:r>
              <a:rPr lang="zh-CN" altLang="en-US" dirty="0"/>
              <a:t>”等等</a:t>
            </a:r>
            <a:endParaRPr lang="en-US" altLang="zh-CN" dirty="0"/>
          </a:p>
          <a:p>
            <a:pPr lvl="1"/>
            <a:r>
              <a:rPr lang="zh-CN" altLang="en-US" dirty="0"/>
              <a:t>命令行工具：终端、文件夹和文件操作</a:t>
            </a:r>
            <a:endParaRPr lang="en-US" altLang="zh-CN" dirty="0"/>
          </a:p>
          <a:p>
            <a:pPr lvl="2"/>
            <a:r>
              <a:rPr lang="en-US" altLang="zh-CN" dirty="0"/>
              <a:t>Windows</a:t>
            </a:r>
            <a:r>
              <a:rPr lang="zh-CN" altLang="en-US" dirty="0"/>
              <a:t>下打开终端方式</a:t>
            </a:r>
          </a:p>
          <a:p>
            <a:pPr lvl="3"/>
            <a:r>
              <a:rPr lang="en-US" altLang="zh-CN" dirty="0" err="1"/>
              <a:t>Win+R</a:t>
            </a:r>
            <a:r>
              <a:rPr lang="zh-CN" altLang="en-US" dirty="0"/>
              <a:t>，输入</a:t>
            </a:r>
            <a:r>
              <a:rPr lang="en-US" altLang="zh-CN" dirty="0" err="1"/>
              <a:t>cmd</a:t>
            </a:r>
            <a:endParaRPr lang="en-US" altLang="zh-CN" dirty="0"/>
          </a:p>
          <a:p>
            <a:pPr lvl="3"/>
            <a:r>
              <a:rPr lang="en-US" altLang="zh-CN" dirty="0"/>
              <a:t>Shift+</a:t>
            </a:r>
            <a:r>
              <a:rPr lang="zh-CN" altLang="en-US" dirty="0"/>
              <a:t>右键，点击</a:t>
            </a:r>
            <a:r>
              <a:rPr lang="en-US" altLang="zh-CN" dirty="0"/>
              <a:t>Open in Terminal</a:t>
            </a:r>
          </a:p>
          <a:p>
            <a:pPr lvl="2"/>
            <a:r>
              <a:rPr lang="en-US" altLang="zh-CN" dirty="0"/>
              <a:t>Linux</a:t>
            </a:r>
            <a:r>
              <a:rPr lang="zh-CN" altLang="en-US" dirty="0"/>
              <a:t>下打开终端方式</a:t>
            </a:r>
            <a:endParaRPr lang="en-US" altLang="zh-CN" dirty="0"/>
          </a:p>
          <a:p>
            <a:pPr lvl="3"/>
            <a:r>
              <a:rPr lang="en-US" altLang="zh-CN" dirty="0" err="1"/>
              <a:t>Ctrl+Alt+T</a:t>
            </a:r>
            <a:endParaRPr lang="en-US" altLang="zh-CN" dirty="0"/>
          </a:p>
          <a:p>
            <a:pPr lvl="3"/>
            <a:r>
              <a:rPr lang="zh-CN" altLang="en-US" dirty="0"/>
              <a:t>右键菜单，点击</a:t>
            </a:r>
            <a:r>
              <a:rPr lang="en-US" altLang="zh-CN" dirty="0"/>
              <a:t>Open in Terminal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1C6E175-D150-0571-0A2D-A6B75D23D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67E-A743-4131-9F7E-2E4C9990AA5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585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8DE1BC1-BE10-E6E6-97E9-094CAAB37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67E-A743-4131-9F7E-2E4C9990AA5F}" type="slidenum">
              <a:rPr lang="zh-CN" altLang="en-US" smtClean="0"/>
              <a:t>9</a:t>
            </a:fld>
            <a:endParaRPr lang="zh-CN" altLang="en-US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AABB1CF-D088-101C-3105-F3BAA4B19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941066"/>
              </p:ext>
            </p:extLst>
          </p:nvPr>
        </p:nvGraphicFramePr>
        <p:xfrm>
          <a:off x="564918" y="614680"/>
          <a:ext cx="8014164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8762">
                  <a:extLst>
                    <a:ext uri="{9D8B030D-6E8A-4147-A177-3AD203B41FA5}">
                      <a16:colId xmlns:a16="http://schemas.microsoft.com/office/drawing/2014/main" val="3877291156"/>
                    </a:ext>
                  </a:extLst>
                </a:gridCol>
                <a:gridCol w="2267701">
                  <a:extLst>
                    <a:ext uri="{9D8B030D-6E8A-4147-A177-3AD203B41FA5}">
                      <a16:colId xmlns:a16="http://schemas.microsoft.com/office/drawing/2014/main" val="1022559215"/>
                    </a:ext>
                  </a:extLst>
                </a:gridCol>
                <a:gridCol w="2267701">
                  <a:extLst>
                    <a:ext uri="{9D8B030D-6E8A-4147-A177-3AD203B41FA5}">
                      <a16:colId xmlns:a16="http://schemas.microsoft.com/office/drawing/2014/main" val="3194950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常用文件夹和文件操作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Windows/DOS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Linux/Shell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393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显示文件夹和文件信息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err="1"/>
                        <a:t>dir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ls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948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进入指定文件夹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cd path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cd path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74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回到上一级文件夹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cd ..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cd ..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576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创建指定文件夹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md name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err="1"/>
                        <a:t>mkdir</a:t>
                      </a:r>
                      <a:r>
                        <a:rPr lang="en-US" altLang="zh-CN" sz="2400" dirty="0"/>
                        <a:t> name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88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删除指定文件夹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err="1"/>
                        <a:t>rd</a:t>
                      </a:r>
                      <a:r>
                        <a:rPr lang="en-US" altLang="zh-CN" sz="2400" dirty="0"/>
                        <a:t> name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rm -r name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129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创建指定文件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cd&gt; name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touch name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749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删除指定文件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del name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rm name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43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复制文件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copy </a:t>
                      </a:r>
                      <a:r>
                        <a:rPr lang="en-US" altLang="zh-CN" sz="2400" dirty="0" err="1"/>
                        <a:t>src</a:t>
                      </a:r>
                      <a:r>
                        <a:rPr lang="en-US" altLang="zh-CN" sz="2400" dirty="0"/>
                        <a:t> </a:t>
                      </a:r>
                      <a:r>
                        <a:rPr lang="en-US" altLang="zh-CN" sz="2400" dirty="0" err="1"/>
                        <a:t>dest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cp </a:t>
                      </a:r>
                      <a:r>
                        <a:rPr lang="en-US" altLang="zh-CN" sz="2400" dirty="0" err="1"/>
                        <a:t>src</a:t>
                      </a:r>
                      <a:r>
                        <a:rPr lang="en-US" altLang="zh-CN" sz="2400" dirty="0"/>
                        <a:t> </a:t>
                      </a:r>
                      <a:r>
                        <a:rPr lang="en-US" altLang="zh-CN" sz="2400" dirty="0" err="1"/>
                        <a:t>dest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842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改名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ren </a:t>
                      </a:r>
                      <a:r>
                        <a:rPr lang="en-US" altLang="zh-CN" sz="2400" dirty="0" err="1"/>
                        <a:t>src</a:t>
                      </a:r>
                      <a:r>
                        <a:rPr lang="en-US" altLang="zh-CN" sz="2400" dirty="0"/>
                        <a:t> </a:t>
                      </a:r>
                      <a:r>
                        <a:rPr lang="en-US" altLang="zh-CN" sz="2400" dirty="0" err="1"/>
                        <a:t>dest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mv </a:t>
                      </a:r>
                      <a:r>
                        <a:rPr lang="en-US" altLang="zh-CN" sz="2400" dirty="0" err="1"/>
                        <a:t>src</a:t>
                      </a:r>
                      <a:r>
                        <a:rPr lang="en-US" altLang="zh-CN" sz="2400" dirty="0"/>
                        <a:t> </a:t>
                      </a:r>
                      <a:r>
                        <a:rPr lang="en-US" altLang="zh-CN" sz="2400" dirty="0" err="1"/>
                        <a:t>dest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509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显示文件内容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type name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/>
                        <a:t>cat name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00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159582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774</TotalTime>
  <Words>1477</Words>
  <Application>Microsoft Office PowerPoint</Application>
  <PresentationFormat>全屏显示(4:3)</PresentationFormat>
  <Paragraphs>207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新宋体</vt:lpstr>
      <vt:lpstr>Arial</vt:lpstr>
      <vt:lpstr>Calibri</vt:lpstr>
      <vt:lpstr>Calibri Light</vt:lpstr>
      <vt:lpstr>Cambria Math</vt:lpstr>
      <vt:lpstr>Wingdings</vt:lpstr>
      <vt:lpstr>回顾</vt:lpstr>
      <vt:lpstr>计算机和程序</vt:lpstr>
      <vt:lpstr>PowerPoint 演示文稿</vt:lpstr>
      <vt:lpstr>计算机的组成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程序的本质</vt:lpstr>
      <vt:lpstr>程序设计语言的本质</vt:lpstr>
      <vt:lpstr>PowerPoint 演示文稿</vt:lpstr>
      <vt:lpstr>PowerPoint 演示文稿</vt:lpstr>
      <vt:lpstr>程序设计语言的语法和语义</vt:lpstr>
      <vt:lpstr>PowerPoint 演示文稿</vt:lpstr>
      <vt:lpstr>PowerPoint 演示文稿</vt:lpstr>
      <vt:lpstr>两个简单的C程序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编辑器、编译器、调试器</vt:lpstr>
      <vt:lpstr>构建工具和集成开发环境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Jay Chan</dc:creator>
  <cp:lastModifiedBy>Jay Chan</cp:lastModifiedBy>
  <cp:revision>415</cp:revision>
  <dcterms:created xsi:type="dcterms:W3CDTF">2023-09-23T02:55:42Z</dcterms:created>
  <dcterms:modified xsi:type="dcterms:W3CDTF">2023-10-16T13:48:42Z</dcterms:modified>
</cp:coreProperties>
</file>