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2" r:id="rId1"/>
  </p:sldMasterIdLst>
  <p:notesMasterIdLst>
    <p:notesMasterId r:id="rId68"/>
  </p:notesMasterIdLst>
  <p:sldIdLst>
    <p:sldId id="256" r:id="rId2"/>
    <p:sldId id="333" r:id="rId3"/>
    <p:sldId id="339" r:id="rId4"/>
    <p:sldId id="338" r:id="rId5"/>
    <p:sldId id="269" r:id="rId6"/>
    <p:sldId id="260" r:id="rId7"/>
    <p:sldId id="259" r:id="rId8"/>
    <p:sldId id="262" r:id="rId9"/>
    <p:sldId id="263" r:id="rId10"/>
    <p:sldId id="264" r:id="rId11"/>
    <p:sldId id="265" r:id="rId12"/>
    <p:sldId id="271" r:id="rId13"/>
    <p:sldId id="270" r:id="rId14"/>
    <p:sldId id="309" r:id="rId15"/>
    <p:sldId id="268" r:id="rId16"/>
    <p:sldId id="267" r:id="rId17"/>
    <p:sldId id="310" r:id="rId18"/>
    <p:sldId id="312" r:id="rId19"/>
    <p:sldId id="311" r:id="rId20"/>
    <p:sldId id="313" r:id="rId21"/>
    <p:sldId id="272" r:id="rId22"/>
    <p:sldId id="273" r:id="rId23"/>
    <p:sldId id="274" r:id="rId24"/>
    <p:sldId id="314" r:id="rId25"/>
    <p:sldId id="315" r:id="rId26"/>
    <p:sldId id="316" r:id="rId27"/>
    <p:sldId id="276" r:id="rId28"/>
    <p:sldId id="277" r:id="rId29"/>
    <p:sldId id="279" r:id="rId30"/>
    <p:sldId id="334" r:id="rId31"/>
    <p:sldId id="280" r:id="rId32"/>
    <p:sldId id="282" r:id="rId33"/>
    <p:sldId id="283" r:id="rId34"/>
    <p:sldId id="284" r:id="rId35"/>
    <p:sldId id="337" r:id="rId36"/>
    <p:sldId id="286" r:id="rId37"/>
    <p:sldId id="287" r:id="rId38"/>
    <p:sldId id="289" r:id="rId39"/>
    <p:sldId id="297" r:id="rId40"/>
    <p:sldId id="292" r:id="rId41"/>
    <p:sldId id="293" r:id="rId42"/>
    <p:sldId id="336" r:id="rId43"/>
    <p:sldId id="298" r:id="rId44"/>
    <p:sldId id="308" r:id="rId45"/>
    <p:sldId id="294" r:id="rId46"/>
    <p:sldId id="295" r:id="rId47"/>
    <p:sldId id="301" r:id="rId48"/>
    <p:sldId id="307" r:id="rId49"/>
    <p:sldId id="296" r:id="rId50"/>
    <p:sldId id="305" r:id="rId51"/>
    <p:sldId id="306" r:id="rId52"/>
    <p:sldId id="335" r:id="rId53"/>
    <p:sldId id="317" r:id="rId54"/>
    <p:sldId id="318" r:id="rId55"/>
    <p:sldId id="319" r:id="rId56"/>
    <p:sldId id="320" r:id="rId57"/>
    <p:sldId id="321" r:id="rId58"/>
    <p:sldId id="322" r:id="rId59"/>
    <p:sldId id="340" r:id="rId60"/>
    <p:sldId id="323" r:id="rId61"/>
    <p:sldId id="327" r:id="rId62"/>
    <p:sldId id="328" r:id="rId63"/>
    <p:sldId id="329" r:id="rId64"/>
    <p:sldId id="330" r:id="rId65"/>
    <p:sldId id="331" r:id="rId66"/>
    <p:sldId id="332" r:id="rId6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115D0A-E097-4AC3-93F5-0FCBE2C3986F}" v="1875" dt="2023-11-16T02:43:17.7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89" autoAdjust="0"/>
    <p:restoredTop sz="94660"/>
  </p:normalViewPr>
  <p:slideViewPr>
    <p:cSldViewPr snapToGrid="0">
      <p:cViewPr varScale="1">
        <p:scale>
          <a:sx n="90" d="100"/>
          <a:sy n="90" d="100"/>
        </p:scale>
        <p:origin x="8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Chan" userId="60b4ceb502f8e6fb" providerId="LiveId" clId="{10115D0A-E097-4AC3-93F5-0FCBE2C3986F}"/>
    <pc:docChg chg="undo custSel addSld delSld modSld sldOrd">
      <pc:chgData name="Jay Chan" userId="60b4ceb502f8e6fb" providerId="LiveId" clId="{10115D0A-E097-4AC3-93F5-0FCBE2C3986F}" dt="2023-11-16T02:43:17.778" v="12303" actId="14100"/>
      <pc:docMkLst>
        <pc:docMk/>
      </pc:docMkLst>
      <pc:sldChg chg="modSp del mod chgLayout">
        <pc:chgData name="Jay Chan" userId="60b4ceb502f8e6fb" providerId="LiveId" clId="{10115D0A-E097-4AC3-93F5-0FCBE2C3986F}" dt="2023-11-13T03:49:14.978" v="10023" actId="47"/>
        <pc:sldMkLst>
          <pc:docMk/>
          <pc:sldMk cId="1424604274" sldId="257"/>
        </pc:sldMkLst>
        <pc:spChg chg="mod ord">
          <ac:chgData name="Jay Chan" userId="60b4ceb502f8e6fb" providerId="LiveId" clId="{10115D0A-E097-4AC3-93F5-0FCBE2C3986F}" dt="2023-11-03T01:44:38.261" v="16" actId="700"/>
          <ac:spMkLst>
            <pc:docMk/>
            <pc:sldMk cId="1424604274" sldId="257"/>
            <ac:spMk id="4" creationId="{04DD1CB4-5C4E-0E13-7962-8A4EEC5D90DC}"/>
          </ac:spMkLst>
        </pc:spChg>
        <pc:spChg chg="mod ord">
          <ac:chgData name="Jay Chan" userId="60b4ceb502f8e6fb" providerId="LiveId" clId="{10115D0A-E097-4AC3-93F5-0FCBE2C3986F}" dt="2023-11-13T03:49:01.575" v="10012" actId="27636"/>
          <ac:spMkLst>
            <pc:docMk/>
            <pc:sldMk cId="1424604274" sldId="257"/>
            <ac:spMk id="6" creationId="{B8BA2E1C-73BB-0468-7A74-37D27D103D26}"/>
          </ac:spMkLst>
        </pc:spChg>
      </pc:sldChg>
      <pc:sldChg chg="addSp delSp modSp del mod ord delAnim modAnim chgLayout">
        <pc:chgData name="Jay Chan" userId="60b4ceb502f8e6fb" providerId="LiveId" clId="{10115D0A-E097-4AC3-93F5-0FCBE2C3986F}" dt="2023-11-13T03:51:06.093" v="10049" actId="47"/>
        <pc:sldMkLst>
          <pc:docMk/>
          <pc:sldMk cId="3135651396" sldId="258"/>
        </pc:sldMkLst>
        <pc:spChg chg="add del mod">
          <ac:chgData name="Jay Chan" userId="60b4ceb502f8e6fb" providerId="LiveId" clId="{10115D0A-E097-4AC3-93F5-0FCBE2C3986F}" dt="2023-11-13T03:48:40.193" v="10006" actId="21"/>
          <ac:spMkLst>
            <pc:docMk/>
            <pc:sldMk cId="3135651396" sldId="258"/>
            <ac:spMk id="2" creationId="{7918C8FA-D776-496A-A0E7-4C64C48BED2A}"/>
          </ac:spMkLst>
        </pc:spChg>
        <pc:spChg chg="mod ord">
          <ac:chgData name="Jay Chan" userId="60b4ceb502f8e6fb" providerId="LiveId" clId="{10115D0A-E097-4AC3-93F5-0FCBE2C3986F}" dt="2023-11-03T01:47:06.478" v="19" actId="700"/>
          <ac:spMkLst>
            <pc:docMk/>
            <pc:sldMk cId="3135651396" sldId="258"/>
            <ac:spMk id="3" creationId="{D1D0A666-62CE-6DED-9E17-E316A5661CF9}"/>
          </ac:spMkLst>
        </pc:spChg>
        <pc:spChg chg="mod ord">
          <ac:chgData name="Jay Chan" userId="60b4ceb502f8e6fb" providerId="LiveId" clId="{10115D0A-E097-4AC3-93F5-0FCBE2C3986F}" dt="2023-11-13T03:50:45.291" v="10037" actId="21"/>
          <ac:spMkLst>
            <pc:docMk/>
            <pc:sldMk cId="3135651396" sldId="258"/>
            <ac:spMk id="4" creationId="{EEF60FB4-AA71-D058-47E7-908239B2A40E}"/>
          </ac:spMkLst>
        </pc:spChg>
        <pc:spChg chg="mod ord">
          <ac:chgData name="Jay Chan" userId="60b4ceb502f8e6fb" providerId="LiveId" clId="{10115D0A-E097-4AC3-93F5-0FCBE2C3986F}" dt="2023-11-13T03:50:49.644" v="10039" actId="21"/>
          <ac:spMkLst>
            <pc:docMk/>
            <pc:sldMk cId="3135651396" sldId="258"/>
            <ac:spMk id="5" creationId="{4ADB77DC-EAB2-7783-BBC9-4D59F36077DD}"/>
          </ac:spMkLst>
        </pc:spChg>
        <pc:spChg chg="del mod">
          <ac:chgData name="Jay Chan" userId="60b4ceb502f8e6fb" providerId="LiveId" clId="{10115D0A-E097-4AC3-93F5-0FCBE2C3986F}" dt="2023-11-13T03:48:40.193" v="10006" actId="21"/>
          <ac:spMkLst>
            <pc:docMk/>
            <pc:sldMk cId="3135651396" sldId="258"/>
            <ac:spMk id="6" creationId="{C8613EBF-D91B-4B56-50BC-2C91C9AC64B2}"/>
          </ac:spMkLst>
        </pc:spChg>
      </pc:sldChg>
      <pc:sldChg chg="modSp mod">
        <pc:chgData name="Jay Chan" userId="60b4ceb502f8e6fb" providerId="LiveId" clId="{10115D0A-E097-4AC3-93F5-0FCBE2C3986F}" dt="2023-11-11T05:26:31.443" v="4639" actId="20577"/>
        <pc:sldMkLst>
          <pc:docMk/>
          <pc:sldMk cId="4223553085" sldId="259"/>
        </pc:sldMkLst>
        <pc:spChg chg="mod">
          <ac:chgData name="Jay Chan" userId="60b4ceb502f8e6fb" providerId="LiveId" clId="{10115D0A-E097-4AC3-93F5-0FCBE2C3986F}" dt="2023-11-11T05:26:31.443" v="4639" actId="20577"/>
          <ac:spMkLst>
            <pc:docMk/>
            <pc:sldMk cId="4223553085" sldId="259"/>
            <ac:spMk id="2" creationId="{FF9D9387-00DF-7F3D-939D-00991534A010}"/>
          </ac:spMkLst>
        </pc:spChg>
      </pc:sldChg>
      <pc:sldChg chg="addSp modSp mod modAnim">
        <pc:chgData name="Jay Chan" userId="60b4ceb502f8e6fb" providerId="LiveId" clId="{10115D0A-E097-4AC3-93F5-0FCBE2C3986F}" dt="2023-11-11T05:24:36.343" v="4633"/>
        <pc:sldMkLst>
          <pc:docMk/>
          <pc:sldMk cId="303577196" sldId="260"/>
        </pc:sldMkLst>
        <pc:spChg chg="mod">
          <ac:chgData name="Jay Chan" userId="60b4ceb502f8e6fb" providerId="LiveId" clId="{10115D0A-E097-4AC3-93F5-0FCBE2C3986F}" dt="2023-11-11T02:42:05.637" v="4576" actId="20577"/>
          <ac:spMkLst>
            <pc:docMk/>
            <pc:sldMk cId="303577196" sldId="260"/>
            <ac:spMk id="2" creationId="{BD97EBA0-9106-C990-D98B-257403FCEC32}"/>
          </ac:spMkLst>
        </pc:spChg>
        <pc:spChg chg="add mod">
          <ac:chgData name="Jay Chan" userId="60b4ceb502f8e6fb" providerId="LiveId" clId="{10115D0A-E097-4AC3-93F5-0FCBE2C3986F}" dt="2023-11-11T02:40:56.031" v="4555" actId="1076"/>
          <ac:spMkLst>
            <pc:docMk/>
            <pc:sldMk cId="303577196" sldId="260"/>
            <ac:spMk id="4" creationId="{722A2EC2-AF5E-6AFB-E90D-7AF3BED0CC43}"/>
          </ac:spMkLst>
        </pc:spChg>
      </pc:sldChg>
      <pc:sldChg chg="modSp del mod">
        <pc:chgData name="Jay Chan" userId="60b4ceb502f8e6fb" providerId="LiveId" clId="{10115D0A-E097-4AC3-93F5-0FCBE2C3986F}" dt="2023-11-11T02:42:10.037" v="4577" actId="47"/>
        <pc:sldMkLst>
          <pc:docMk/>
          <pc:sldMk cId="2827236662" sldId="261"/>
        </pc:sldMkLst>
        <pc:spChg chg="mod">
          <ac:chgData name="Jay Chan" userId="60b4ceb502f8e6fb" providerId="LiveId" clId="{10115D0A-E097-4AC3-93F5-0FCBE2C3986F}" dt="2023-11-11T02:40:22.025" v="4544" actId="27636"/>
          <ac:spMkLst>
            <pc:docMk/>
            <pc:sldMk cId="2827236662" sldId="261"/>
            <ac:spMk id="2" creationId="{3A39C862-BE9C-7AEC-B424-8432501DA2A3}"/>
          </ac:spMkLst>
        </pc:spChg>
      </pc:sldChg>
      <pc:sldChg chg="modSp mod">
        <pc:chgData name="Jay Chan" userId="60b4ceb502f8e6fb" providerId="LiveId" clId="{10115D0A-E097-4AC3-93F5-0FCBE2C3986F}" dt="2023-11-08T13:18:25.201" v="1291" actId="6549"/>
        <pc:sldMkLst>
          <pc:docMk/>
          <pc:sldMk cId="1283606995" sldId="262"/>
        </pc:sldMkLst>
        <pc:spChg chg="mod">
          <ac:chgData name="Jay Chan" userId="60b4ceb502f8e6fb" providerId="LiveId" clId="{10115D0A-E097-4AC3-93F5-0FCBE2C3986F}" dt="2023-11-08T13:18:25.201" v="1291" actId="6549"/>
          <ac:spMkLst>
            <pc:docMk/>
            <pc:sldMk cId="1283606995" sldId="262"/>
            <ac:spMk id="2" creationId="{756A031E-175F-6684-3B7D-CAEDB721DFDC}"/>
          </ac:spMkLst>
        </pc:spChg>
      </pc:sldChg>
      <pc:sldChg chg="modSp mod">
        <pc:chgData name="Jay Chan" userId="60b4ceb502f8e6fb" providerId="LiveId" clId="{10115D0A-E097-4AC3-93F5-0FCBE2C3986F}" dt="2023-11-08T13:17:42.929" v="1253" actId="14100"/>
        <pc:sldMkLst>
          <pc:docMk/>
          <pc:sldMk cId="543762403" sldId="263"/>
        </pc:sldMkLst>
        <pc:spChg chg="mod">
          <ac:chgData name="Jay Chan" userId="60b4ceb502f8e6fb" providerId="LiveId" clId="{10115D0A-E097-4AC3-93F5-0FCBE2C3986F}" dt="2023-11-08T13:17:01.039" v="1230" actId="27636"/>
          <ac:spMkLst>
            <pc:docMk/>
            <pc:sldMk cId="543762403" sldId="263"/>
            <ac:spMk id="2" creationId="{BE06AF0E-37BA-BF78-ABCC-A143BDB1F954}"/>
          </ac:spMkLst>
        </pc:spChg>
        <pc:spChg chg="mod">
          <ac:chgData name="Jay Chan" userId="60b4ceb502f8e6fb" providerId="LiveId" clId="{10115D0A-E097-4AC3-93F5-0FCBE2C3986F}" dt="2023-11-08T13:17:20.776" v="1239" actId="1037"/>
          <ac:spMkLst>
            <pc:docMk/>
            <pc:sldMk cId="543762403" sldId="263"/>
            <ac:spMk id="4" creationId="{7B0F0F13-CA18-4A5A-7BDF-B526D25C5538}"/>
          </ac:spMkLst>
        </pc:spChg>
        <pc:spChg chg="mod">
          <ac:chgData name="Jay Chan" userId="60b4ceb502f8e6fb" providerId="LiveId" clId="{10115D0A-E097-4AC3-93F5-0FCBE2C3986F}" dt="2023-11-08T13:17:25.432" v="1241" actId="14100"/>
          <ac:spMkLst>
            <pc:docMk/>
            <pc:sldMk cId="543762403" sldId="263"/>
            <ac:spMk id="5" creationId="{09FB8069-0CC0-A816-0D33-C04D3DF1F2F7}"/>
          </ac:spMkLst>
        </pc:spChg>
        <pc:spChg chg="mod">
          <ac:chgData name="Jay Chan" userId="60b4ceb502f8e6fb" providerId="LiveId" clId="{10115D0A-E097-4AC3-93F5-0FCBE2C3986F}" dt="2023-11-08T13:17:38.928" v="1251" actId="14100"/>
          <ac:spMkLst>
            <pc:docMk/>
            <pc:sldMk cId="543762403" sldId="263"/>
            <ac:spMk id="6" creationId="{0AC22AD5-040F-C2E3-5893-5C7380AD5CA9}"/>
          </ac:spMkLst>
        </pc:spChg>
        <pc:spChg chg="mod">
          <ac:chgData name="Jay Chan" userId="60b4ceb502f8e6fb" providerId="LiveId" clId="{10115D0A-E097-4AC3-93F5-0FCBE2C3986F}" dt="2023-11-08T13:17:42.929" v="1253" actId="14100"/>
          <ac:spMkLst>
            <pc:docMk/>
            <pc:sldMk cId="543762403" sldId="263"/>
            <ac:spMk id="7" creationId="{C22744B9-803C-3819-F586-6CAAA9E408BC}"/>
          </ac:spMkLst>
        </pc:spChg>
      </pc:sldChg>
      <pc:sldChg chg="modSp mod">
        <pc:chgData name="Jay Chan" userId="60b4ceb502f8e6fb" providerId="LiveId" clId="{10115D0A-E097-4AC3-93F5-0FCBE2C3986F}" dt="2023-11-08T13:21:46.901" v="1411" actId="20577"/>
        <pc:sldMkLst>
          <pc:docMk/>
          <pc:sldMk cId="3825998212" sldId="264"/>
        </pc:sldMkLst>
        <pc:spChg chg="mod">
          <ac:chgData name="Jay Chan" userId="60b4ceb502f8e6fb" providerId="LiveId" clId="{10115D0A-E097-4AC3-93F5-0FCBE2C3986F}" dt="2023-11-08T13:21:46.901" v="1411" actId="20577"/>
          <ac:spMkLst>
            <pc:docMk/>
            <pc:sldMk cId="3825998212" sldId="264"/>
            <ac:spMk id="2" creationId="{AE150C89-96F2-511C-FE67-E082C1F16A6C}"/>
          </ac:spMkLst>
        </pc:spChg>
      </pc:sldChg>
      <pc:sldChg chg="addSp modSp mod modAnim">
        <pc:chgData name="Jay Chan" userId="60b4ceb502f8e6fb" providerId="LiveId" clId="{10115D0A-E097-4AC3-93F5-0FCBE2C3986F}" dt="2023-11-10T13:51:18.851" v="3981" actId="1035"/>
        <pc:sldMkLst>
          <pc:docMk/>
          <pc:sldMk cId="1110965346" sldId="265"/>
        </pc:sldMkLst>
        <pc:spChg chg="mod">
          <ac:chgData name="Jay Chan" userId="60b4ceb502f8e6fb" providerId="LiveId" clId="{10115D0A-E097-4AC3-93F5-0FCBE2C3986F}" dt="2023-11-08T13:34:27.006" v="1599" actId="6549"/>
          <ac:spMkLst>
            <pc:docMk/>
            <pc:sldMk cId="1110965346" sldId="265"/>
            <ac:spMk id="2" creationId="{926C3012-33E6-B0F1-8F74-BBCDA163490B}"/>
          </ac:spMkLst>
        </pc:spChg>
        <pc:spChg chg="add mod">
          <ac:chgData name="Jay Chan" userId="60b4ceb502f8e6fb" providerId="LiveId" clId="{10115D0A-E097-4AC3-93F5-0FCBE2C3986F}" dt="2023-11-08T14:00:32.151" v="2057" actId="6549"/>
          <ac:spMkLst>
            <pc:docMk/>
            <pc:sldMk cId="1110965346" sldId="265"/>
            <ac:spMk id="4" creationId="{9AA8F073-5A80-D9AF-A1B8-6157237F97BE}"/>
          </ac:spMkLst>
        </pc:spChg>
        <pc:spChg chg="add mod">
          <ac:chgData name="Jay Chan" userId="60b4ceb502f8e6fb" providerId="LiveId" clId="{10115D0A-E097-4AC3-93F5-0FCBE2C3986F}" dt="2023-11-08T13:33:40.789" v="1586" actId="1076"/>
          <ac:spMkLst>
            <pc:docMk/>
            <pc:sldMk cId="1110965346" sldId="265"/>
            <ac:spMk id="6" creationId="{5D84436A-8D01-5690-263D-CB934B8515E5}"/>
          </ac:spMkLst>
        </pc:spChg>
        <pc:spChg chg="add mod">
          <ac:chgData name="Jay Chan" userId="60b4ceb502f8e6fb" providerId="LiveId" clId="{10115D0A-E097-4AC3-93F5-0FCBE2C3986F}" dt="2023-11-08T14:00:36.620" v="2059" actId="20577"/>
          <ac:spMkLst>
            <pc:docMk/>
            <pc:sldMk cId="1110965346" sldId="265"/>
            <ac:spMk id="8" creationId="{7459821A-A207-72FC-B38F-83D27947BBD0}"/>
          </ac:spMkLst>
        </pc:spChg>
        <pc:spChg chg="add mod">
          <ac:chgData name="Jay Chan" userId="60b4ceb502f8e6fb" providerId="LiveId" clId="{10115D0A-E097-4AC3-93F5-0FCBE2C3986F}" dt="2023-11-08T13:32:37.473" v="1569" actId="1076"/>
          <ac:spMkLst>
            <pc:docMk/>
            <pc:sldMk cId="1110965346" sldId="265"/>
            <ac:spMk id="10" creationId="{34A1CEEB-CD3D-4A1F-9F02-89B84702761E}"/>
          </ac:spMkLst>
        </pc:spChg>
        <pc:spChg chg="add mod">
          <ac:chgData name="Jay Chan" userId="60b4ceb502f8e6fb" providerId="LiveId" clId="{10115D0A-E097-4AC3-93F5-0FCBE2C3986F}" dt="2023-11-08T13:34:20.277" v="1596" actId="1076"/>
          <ac:spMkLst>
            <pc:docMk/>
            <pc:sldMk cId="1110965346" sldId="265"/>
            <ac:spMk id="11" creationId="{48DC80D3-58E2-A027-DE19-D163F79E2369}"/>
          </ac:spMkLst>
        </pc:spChg>
        <pc:cxnChg chg="add mod">
          <ac:chgData name="Jay Chan" userId="60b4ceb502f8e6fb" providerId="LiveId" clId="{10115D0A-E097-4AC3-93F5-0FCBE2C3986F}" dt="2023-11-08T13:32:56.322" v="1572" actId="1076"/>
          <ac:cxnSpMkLst>
            <pc:docMk/>
            <pc:sldMk cId="1110965346" sldId="265"/>
            <ac:cxnSpMk id="5" creationId="{3B2FB0A6-9A31-2A1A-E739-D9783D5FD2BF}"/>
          </ac:cxnSpMkLst>
        </pc:cxnChg>
        <pc:cxnChg chg="add mod">
          <ac:chgData name="Jay Chan" userId="60b4ceb502f8e6fb" providerId="LiveId" clId="{10115D0A-E097-4AC3-93F5-0FCBE2C3986F}" dt="2023-11-08T13:33:12.435" v="1579" actId="14100"/>
          <ac:cxnSpMkLst>
            <pc:docMk/>
            <pc:sldMk cId="1110965346" sldId="265"/>
            <ac:cxnSpMk id="7" creationId="{268A33B6-0C0B-01A8-0051-0C63D40F1AE9}"/>
          </ac:cxnSpMkLst>
        </pc:cxnChg>
        <pc:cxnChg chg="add mod">
          <ac:chgData name="Jay Chan" userId="60b4ceb502f8e6fb" providerId="LiveId" clId="{10115D0A-E097-4AC3-93F5-0FCBE2C3986F}" dt="2023-11-10T13:51:18.851" v="3981" actId="1035"/>
          <ac:cxnSpMkLst>
            <pc:docMk/>
            <pc:sldMk cId="1110965346" sldId="265"/>
            <ac:cxnSpMk id="9" creationId="{F1662E73-16C3-FFC8-FAAB-7E4D9338A369}"/>
          </ac:cxnSpMkLst>
        </pc:cxnChg>
      </pc:sldChg>
      <pc:sldChg chg="del">
        <pc:chgData name="Jay Chan" userId="60b4ceb502f8e6fb" providerId="LiveId" clId="{10115D0A-E097-4AC3-93F5-0FCBE2C3986F}" dt="2023-11-08T13:34:55.898" v="1600" actId="47"/>
        <pc:sldMkLst>
          <pc:docMk/>
          <pc:sldMk cId="2045394920" sldId="266"/>
        </pc:sldMkLst>
      </pc:sldChg>
      <pc:sldChg chg="delSp modSp mod modAnim">
        <pc:chgData name="Jay Chan" userId="60b4ceb502f8e6fb" providerId="LiveId" clId="{10115D0A-E097-4AC3-93F5-0FCBE2C3986F}" dt="2023-11-09T15:46:37.211" v="2364" actId="20577"/>
        <pc:sldMkLst>
          <pc:docMk/>
          <pc:sldMk cId="3413823119" sldId="267"/>
        </pc:sldMkLst>
        <pc:spChg chg="mod">
          <ac:chgData name="Jay Chan" userId="60b4ceb502f8e6fb" providerId="LiveId" clId="{10115D0A-E097-4AC3-93F5-0FCBE2C3986F}" dt="2023-11-09T15:46:37.211" v="2364" actId="20577"/>
          <ac:spMkLst>
            <pc:docMk/>
            <pc:sldMk cId="3413823119" sldId="267"/>
            <ac:spMk id="2" creationId="{95B713D8-C52A-304F-A047-17B9205DA4CA}"/>
          </ac:spMkLst>
        </pc:spChg>
        <pc:spChg chg="del">
          <ac:chgData name="Jay Chan" userId="60b4ceb502f8e6fb" providerId="LiveId" clId="{10115D0A-E097-4AC3-93F5-0FCBE2C3986F}" dt="2023-11-08T13:43:50.799" v="1759" actId="478"/>
          <ac:spMkLst>
            <pc:docMk/>
            <pc:sldMk cId="3413823119" sldId="267"/>
            <ac:spMk id="4" creationId="{198C440F-6611-EA4F-F1A7-050A271A2740}"/>
          </ac:spMkLst>
        </pc:spChg>
        <pc:spChg chg="del">
          <ac:chgData name="Jay Chan" userId="60b4ceb502f8e6fb" providerId="LiveId" clId="{10115D0A-E097-4AC3-93F5-0FCBE2C3986F}" dt="2023-11-08T13:43:50.799" v="1759" actId="478"/>
          <ac:spMkLst>
            <pc:docMk/>
            <pc:sldMk cId="3413823119" sldId="267"/>
            <ac:spMk id="5" creationId="{8AC3858C-0BC5-C743-0DC3-03AA13B7BB08}"/>
          </ac:spMkLst>
        </pc:spChg>
        <pc:spChg chg="del">
          <ac:chgData name="Jay Chan" userId="60b4ceb502f8e6fb" providerId="LiveId" clId="{10115D0A-E097-4AC3-93F5-0FCBE2C3986F}" dt="2023-11-08T13:43:50.799" v="1759" actId="478"/>
          <ac:spMkLst>
            <pc:docMk/>
            <pc:sldMk cId="3413823119" sldId="267"/>
            <ac:spMk id="6" creationId="{188F06F2-3CAF-C09B-C94F-E4704A3F63B3}"/>
          </ac:spMkLst>
        </pc:spChg>
        <pc:spChg chg="del">
          <ac:chgData name="Jay Chan" userId="60b4ceb502f8e6fb" providerId="LiveId" clId="{10115D0A-E097-4AC3-93F5-0FCBE2C3986F}" dt="2023-11-08T13:43:50.799" v="1759" actId="478"/>
          <ac:spMkLst>
            <pc:docMk/>
            <pc:sldMk cId="3413823119" sldId="267"/>
            <ac:spMk id="7" creationId="{A5E08CAA-8BD5-0C8D-4613-96EF89C57DE7}"/>
          </ac:spMkLst>
        </pc:spChg>
        <pc:spChg chg="del">
          <ac:chgData name="Jay Chan" userId="60b4ceb502f8e6fb" providerId="LiveId" clId="{10115D0A-E097-4AC3-93F5-0FCBE2C3986F}" dt="2023-11-08T13:43:50.799" v="1759" actId="478"/>
          <ac:spMkLst>
            <pc:docMk/>
            <pc:sldMk cId="3413823119" sldId="267"/>
            <ac:spMk id="8" creationId="{B468C594-8ED0-131A-3DC3-B3A5D86FDACE}"/>
          </ac:spMkLst>
        </pc:spChg>
        <pc:spChg chg="del">
          <ac:chgData name="Jay Chan" userId="60b4ceb502f8e6fb" providerId="LiveId" clId="{10115D0A-E097-4AC3-93F5-0FCBE2C3986F}" dt="2023-11-08T13:43:50.799" v="1759" actId="478"/>
          <ac:spMkLst>
            <pc:docMk/>
            <pc:sldMk cId="3413823119" sldId="267"/>
            <ac:spMk id="9" creationId="{B31F3D69-4DD7-0530-4D02-CC76F567D900}"/>
          </ac:spMkLst>
        </pc:spChg>
        <pc:spChg chg="del">
          <ac:chgData name="Jay Chan" userId="60b4ceb502f8e6fb" providerId="LiveId" clId="{10115D0A-E097-4AC3-93F5-0FCBE2C3986F}" dt="2023-11-08T13:43:50.799" v="1759" actId="478"/>
          <ac:spMkLst>
            <pc:docMk/>
            <pc:sldMk cId="3413823119" sldId="267"/>
            <ac:spMk id="10" creationId="{4D2C1757-765D-B7FA-A596-2F7AD913FFFD}"/>
          </ac:spMkLst>
        </pc:spChg>
        <pc:spChg chg="del">
          <ac:chgData name="Jay Chan" userId="60b4ceb502f8e6fb" providerId="LiveId" clId="{10115D0A-E097-4AC3-93F5-0FCBE2C3986F}" dt="2023-11-08T13:43:50.799" v="1759" actId="478"/>
          <ac:spMkLst>
            <pc:docMk/>
            <pc:sldMk cId="3413823119" sldId="267"/>
            <ac:spMk id="11" creationId="{6261B641-C811-FB61-EE17-8A88C3E25EF8}"/>
          </ac:spMkLst>
        </pc:spChg>
        <pc:spChg chg="del">
          <ac:chgData name="Jay Chan" userId="60b4ceb502f8e6fb" providerId="LiveId" clId="{10115D0A-E097-4AC3-93F5-0FCBE2C3986F}" dt="2023-11-08T13:43:50.799" v="1759" actId="478"/>
          <ac:spMkLst>
            <pc:docMk/>
            <pc:sldMk cId="3413823119" sldId="267"/>
            <ac:spMk id="12" creationId="{A61AADD8-26FD-0922-6FE7-C64052ABD644}"/>
          </ac:spMkLst>
        </pc:spChg>
        <pc:spChg chg="del">
          <ac:chgData name="Jay Chan" userId="60b4ceb502f8e6fb" providerId="LiveId" clId="{10115D0A-E097-4AC3-93F5-0FCBE2C3986F}" dt="2023-11-08T13:43:50.799" v="1759" actId="478"/>
          <ac:spMkLst>
            <pc:docMk/>
            <pc:sldMk cId="3413823119" sldId="267"/>
            <ac:spMk id="13" creationId="{5E6A4BFD-6EC7-0D4D-22AB-36273004E132}"/>
          </ac:spMkLst>
        </pc:spChg>
        <pc:spChg chg="del mod">
          <ac:chgData name="Jay Chan" userId="60b4ceb502f8e6fb" providerId="LiveId" clId="{10115D0A-E097-4AC3-93F5-0FCBE2C3986F}" dt="2023-11-08T13:43:50.799" v="1759" actId="478"/>
          <ac:spMkLst>
            <pc:docMk/>
            <pc:sldMk cId="3413823119" sldId="267"/>
            <ac:spMk id="15" creationId="{5D7607AB-9462-C0AA-3F9A-4BFA3CE483B7}"/>
          </ac:spMkLst>
        </pc:spChg>
        <pc:spChg chg="del mod">
          <ac:chgData name="Jay Chan" userId="60b4ceb502f8e6fb" providerId="LiveId" clId="{10115D0A-E097-4AC3-93F5-0FCBE2C3986F}" dt="2023-11-08T13:43:50.799" v="1759" actId="478"/>
          <ac:spMkLst>
            <pc:docMk/>
            <pc:sldMk cId="3413823119" sldId="267"/>
            <ac:spMk id="16" creationId="{DA2C941D-3AB3-8B1A-AC01-B521545E4FDF}"/>
          </ac:spMkLst>
        </pc:spChg>
        <pc:cxnChg chg="del">
          <ac:chgData name="Jay Chan" userId="60b4ceb502f8e6fb" providerId="LiveId" clId="{10115D0A-E097-4AC3-93F5-0FCBE2C3986F}" dt="2023-11-08T13:43:50.799" v="1759" actId="478"/>
          <ac:cxnSpMkLst>
            <pc:docMk/>
            <pc:sldMk cId="3413823119" sldId="267"/>
            <ac:cxnSpMk id="14" creationId="{E819BF4E-9612-B669-547F-C5802023E0C7}"/>
          </ac:cxnSpMkLst>
        </pc:cxnChg>
        <pc:cxnChg chg="del">
          <ac:chgData name="Jay Chan" userId="60b4ceb502f8e6fb" providerId="LiveId" clId="{10115D0A-E097-4AC3-93F5-0FCBE2C3986F}" dt="2023-11-08T13:43:50.799" v="1759" actId="478"/>
          <ac:cxnSpMkLst>
            <pc:docMk/>
            <pc:sldMk cId="3413823119" sldId="267"/>
            <ac:cxnSpMk id="17" creationId="{A140CD22-9549-9CB9-607C-75CDB2F8CD4B}"/>
          </ac:cxnSpMkLst>
        </pc:cxnChg>
        <pc:cxnChg chg="del">
          <ac:chgData name="Jay Chan" userId="60b4ceb502f8e6fb" providerId="LiveId" clId="{10115D0A-E097-4AC3-93F5-0FCBE2C3986F}" dt="2023-11-08T13:43:50.799" v="1759" actId="478"/>
          <ac:cxnSpMkLst>
            <pc:docMk/>
            <pc:sldMk cId="3413823119" sldId="267"/>
            <ac:cxnSpMk id="18" creationId="{F2468862-1C1E-920F-1802-13D35B87CB23}"/>
          </ac:cxnSpMkLst>
        </pc:cxnChg>
      </pc:sldChg>
      <pc:sldChg chg="addSp delSp modSp mod ord modAnim">
        <pc:chgData name="Jay Chan" userId="60b4ceb502f8e6fb" providerId="LiveId" clId="{10115D0A-E097-4AC3-93F5-0FCBE2C3986F}" dt="2023-11-11T05:28:44.441" v="4643"/>
        <pc:sldMkLst>
          <pc:docMk/>
          <pc:sldMk cId="3336204078" sldId="268"/>
        </pc:sldMkLst>
        <pc:spChg chg="mod">
          <ac:chgData name="Jay Chan" userId="60b4ceb502f8e6fb" providerId="LiveId" clId="{10115D0A-E097-4AC3-93F5-0FCBE2C3986F}" dt="2023-11-11T02:28:23.066" v="4528"/>
          <ac:spMkLst>
            <pc:docMk/>
            <pc:sldMk cId="3336204078" sldId="268"/>
            <ac:spMk id="2" creationId="{BFB353EE-15FE-3AD7-AF32-B30762230021}"/>
          </ac:spMkLst>
        </pc:spChg>
        <pc:spChg chg="del mod">
          <ac:chgData name="Jay Chan" userId="60b4ceb502f8e6fb" providerId="LiveId" clId="{10115D0A-E097-4AC3-93F5-0FCBE2C3986F}" dt="2023-11-08T13:47:34.094" v="1965" actId="21"/>
          <ac:spMkLst>
            <pc:docMk/>
            <pc:sldMk cId="3336204078" sldId="268"/>
            <ac:spMk id="4" creationId="{17D6F73B-69A5-72C4-25DD-150613845A32}"/>
          </ac:spMkLst>
        </pc:spChg>
        <pc:spChg chg="del mod">
          <ac:chgData name="Jay Chan" userId="60b4ceb502f8e6fb" providerId="LiveId" clId="{10115D0A-E097-4AC3-93F5-0FCBE2C3986F}" dt="2023-11-08T13:47:34.094" v="1965" actId="21"/>
          <ac:spMkLst>
            <pc:docMk/>
            <pc:sldMk cId="3336204078" sldId="268"/>
            <ac:spMk id="5" creationId="{EF7E91D4-4DBE-73B2-E693-E0692D3E516D}"/>
          </ac:spMkLst>
        </pc:spChg>
        <pc:spChg chg="del mod">
          <ac:chgData name="Jay Chan" userId="60b4ceb502f8e6fb" providerId="LiveId" clId="{10115D0A-E097-4AC3-93F5-0FCBE2C3986F}" dt="2023-11-08T13:47:34.094" v="1965" actId="21"/>
          <ac:spMkLst>
            <pc:docMk/>
            <pc:sldMk cId="3336204078" sldId="268"/>
            <ac:spMk id="6" creationId="{B5215F85-8536-17EE-5627-33BD41134F31}"/>
          </ac:spMkLst>
        </pc:spChg>
        <pc:spChg chg="del mod">
          <ac:chgData name="Jay Chan" userId="60b4ceb502f8e6fb" providerId="LiveId" clId="{10115D0A-E097-4AC3-93F5-0FCBE2C3986F}" dt="2023-11-08T13:47:34.094" v="1965" actId="21"/>
          <ac:spMkLst>
            <pc:docMk/>
            <pc:sldMk cId="3336204078" sldId="268"/>
            <ac:spMk id="7" creationId="{AB3F14E3-6024-9F4E-D4D9-3B938EC37A55}"/>
          </ac:spMkLst>
        </pc:spChg>
        <pc:spChg chg="del mod">
          <ac:chgData name="Jay Chan" userId="60b4ceb502f8e6fb" providerId="LiveId" clId="{10115D0A-E097-4AC3-93F5-0FCBE2C3986F}" dt="2023-11-08T13:37:45.110" v="1619" actId="478"/>
          <ac:spMkLst>
            <pc:docMk/>
            <pc:sldMk cId="3336204078" sldId="268"/>
            <ac:spMk id="8" creationId="{DEA33571-238C-2F0E-105E-D6DD1A039597}"/>
          </ac:spMkLst>
        </pc:spChg>
        <pc:spChg chg="del mod">
          <ac:chgData name="Jay Chan" userId="60b4ceb502f8e6fb" providerId="LiveId" clId="{10115D0A-E097-4AC3-93F5-0FCBE2C3986F}" dt="2023-11-08T13:47:34.094" v="1965" actId="21"/>
          <ac:spMkLst>
            <pc:docMk/>
            <pc:sldMk cId="3336204078" sldId="268"/>
            <ac:spMk id="9" creationId="{3F575BB8-046D-F58C-9EE8-9E432C43E7EA}"/>
          </ac:spMkLst>
        </pc:spChg>
        <pc:spChg chg="del mod">
          <ac:chgData name="Jay Chan" userId="60b4ceb502f8e6fb" providerId="LiveId" clId="{10115D0A-E097-4AC3-93F5-0FCBE2C3986F}" dt="2023-11-08T13:37:58.438" v="1624" actId="478"/>
          <ac:spMkLst>
            <pc:docMk/>
            <pc:sldMk cId="3336204078" sldId="268"/>
            <ac:spMk id="10" creationId="{7E83CB0F-25C6-29F4-536A-5D3CF8E50301}"/>
          </ac:spMkLst>
        </pc:spChg>
        <pc:spChg chg="del mod">
          <ac:chgData name="Jay Chan" userId="60b4ceb502f8e6fb" providerId="LiveId" clId="{10115D0A-E097-4AC3-93F5-0FCBE2C3986F}" dt="2023-11-08T13:47:34.094" v="1965" actId="21"/>
          <ac:spMkLst>
            <pc:docMk/>
            <pc:sldMk cId="3336204078" sldId="268"/>
            <ac:spMk id="11" creationId="{3D90EEAE-1A34-0F7F-8A97-89B277E8662F}"/>
          </ac:spMkLst>
        </pc:spChg>
        <pc:spChg chg="del mod">
          <ac:chgData name="Jay Chan" userId="60b4ceb502f8e6fb" providerId="LiveId" clId="{10115D0A-E097-4AC3-93F5-0FCBE2C3986F}" dt="2023-11-08T13:40:33.579" v="1703" actId="478"/>
          <ac:spMkLst>
            <pc:docMk/>
            <pc:sldMk cId="3336204078" sldId="268"/>
            <ac:spMk id="12" creationId="{D0516ADC-D9D8-A38A-9E3A-B994B1082182}"/>
          </ac:spMkLst>
        </pc:spChg>
        <pc:spChg chg="del mod">
          <ac:chgData name="Jay Chan" userId="60b4ceb502f8e6fb" providerId="LiveId" clId="{10115D0A-E097-4AC3-93F5-0FCBE2C3986F}" dt="2023-11-08T13:37:57.573" v="1623" actId="478"/>
          <ac:spMkLst>
            <pc:docMk/>
            <pc:sldMk cId="3336204078" sldId="268"/>
            <ac:spMk id="13" creationId="{B61A409A-071D-9EFE-D812-20B22622A335}"/>
          </ac:spMkLst>
        </pc:spChg>
        <pc:spChg chg="del mod">
          <ac:chgData name="Jay Chan" userId="60b4ceb502f8e6fb" providerId="LiveId" clId="{10115D0A-E097-4AC3-93F5-0FCBE2C3986F}" dt="2023-11-08T13:47:34.094" v="1965" actId="21"/>
          <ac:spMkLst>
            <pc:docMk/>
            <pc:sldMk cId="3336204078" sldId="268"/>
            <ac:spMk id="15" creationId="{9AB020A8-7015-93AB-F2C0-E54AF7CA2970}"/>
          </ac:spMkLst>
        </pc:spChg>
        <pc:spChg chg="del mod">
          <ac:chgData name="Jay Chan" userId="60b4ceb502f8e6fb" providerId="LiveId" clId="{10115D0A-E097-4AC3-93F5-0FCBE2C3986F}" dt="2023-11-08T13:47:34.094" v="1965" actId="21"/>
          <ac:spMkLst>
            <pc:docMk/>
            <pc:sldMk cId="3336204078" sldId="268"/>
            <ac:spMk id="16" creationId="{6926F499-51A7-E82F-1189-0E997566F896}"/>
          </ac:spMkLst>
        </pc:spChg>
        <pc:spChg chg="add del mod ord">
          <ac:chgData name="Jay Chan" userId="60b4ceb502f8e6fb" providerId="LiveId" clId="{10115D0A-E097-4AC3-93F5-0FCBE2C3986F}" dt="2023-11-08T13:47:34.094" v="1965" actId="21"/>
          <ac:spMkLst>
            <pc:docMk/>
            <pc:sldMk cId="3336204078" sldId="268"/>
            <ac:spMk id="20" creationId="{DDE3BCAB-A823-1B45-AFE0-485F5670A7AE}"/>
          </ac:spMkLst>
        </pc:spChg>
        <pc:spChg chg="add del mod">
          <ac:chgData name="Jay Chan" userId="60b4ceb502f8e6fb" providerId="LiveId" clId="{10115D0A-E097-4AC3-93F5-0FCBE2C3986F}" dt="2023-11-08T13:47:34.094" v="1965" actId="21"/>
          <ac:spMkLst>
            <pc:docMk/>
            <pc:sldMk cId="3336204078" sldId="268"/>
            <ac:spMk id="22" creationId="{D4BBD9E4-4C32-3C91-6ED1-006FA2CA10BD}"/>
          </ac:spMkLst>
        </pc:spChg>
        <pc:spChg chg="add del mod">
          <ac:chgData name="Jay Chan" userId="60b4ceb502f8e6fb" providerId="LiveId" clId="{10115D0A-E097-4AC3-93F5-0FCBE2C3986F}" dt="2023-11-08T13:47:34.094" v="1965" actId="21"/>
          <ac:spMkLst>
            <pc:docMk/>
            <pc:sldMk cId="3336204078" sldId="268"/>
            <ac:spMk id="23" creationId="{9E414196-A868-866C-8975-98B17F943D86}"/>
          </ac:spMkLst>
        </pc:spChg>
        <pc:spChg chg="add del mod">
          <ac:chgData name="Jay Chan" userId="60b4ceb502f8e6fb" providerId="LiveId" clId="{10115D0A-E097-4AC3-93F5-0FCBE2C3986F}" dt="2023-11-08T13:47:34.094" v="1965" actId="21"/>
          <ac:spMkLst>
            <pc:docMk/>
            <pc:sldMk cId="3336204078" sldId="268"/>
            <ac:spMk id="24" creationId="{C3436FFE-744F-7C24-16DB-6F8EEE622508}"/>
          </ac:spMkLst>
        </pc:spChg>
        <pc:spChg chg="add del mod">
          <ac:chgData name="Jay Chan" userId="60b4ceb502f8e6fb" providerId="LiveId" clId="{10115D0A-E097-4AC3-93F5-0FCBE2C3986F}" dt="2023-11-08T13:47:34.094" v="1965" actId="21"/>
          <ac:spMkLst>
            <pc:docMk/>
            <pc:sldMk cId="3336204078" sldId="268"/>
            <ac:spMk id="29" creationId="{D4DC78DA-E126-9848-9869-AC801B76D8EA}"/>
          </ac:spMkLst>
        </pc:spChg>
        <pc:spChg chg="add del mod">
          <ac:chgData name="Jay Chan" userId="60b4ceb502f8e6fb" providerId="LiveId" clId="{10115D0A-E097-4AC3-93F5-0FCBE2C3986F}" dt="2023-11-08T13:47:34.094" v="1965" actId="21"/>
          <ac:spMkLst>
            <pc:docMk/>
            <pc:sldMk cId="3336204078" sldId="268"/>
            <ac:spMk id="30" creationId="{AED21E79-66A9-6CFF-AC84-37A3711DFE96}"/>
          </ac:spMkLst>
        </pc:spChg>
        <pc:spChg chg="add del mod">
          <ac:chgData name="Jay Chan" userId="60b4ceb502f8e6fb" providerId="LiveId" clId="{10115D0A-E097-4AC3-93F5-0FCBE2C3986F}" dt="2023-11-08T13:47:34.094" v="1965" actId="21"/>
          <ac:spMkLst>
            <pc:docMk/>
            <pc:sldMk cId="3336204078" sldId="268"/>
            <ac:spMk id="31" creationId="{EB6D476B-8F91-4CC7-8E2D-A12870E91F17}"/>
          </ac:spMkLst>
        </pc:spChg>
        <pc:spChg chg="add del mod">
          <ac:chgData name="Jay Chan" userId="60b4ceb502f8e6fb" providerId="LiveId" clId="{10115D0A-E097-4AC3-93F5-0FCBE2C3986F}" dt="2023-11-08T13:47:34.094" v="1965" actId="21"/>
          <ac:spMkLst>
            <pc:docMk/>
            <pc:sldMk cId="3336204078" sldId="268"/>
            <ac:spMk id="32" creationId="{9A30CCD7-DB93-419B-6E76-EEB4E83C8961}"/>
          </ac:spMkLst>
        </pc:spChg>
        <pc:spChg chg="add mod">
          <ac:chgData name="Jay Chan" userId="60b4ceb502f8e6fb" providerId="LiveId" clId="{10115D0A-E097-4AC3-93F5-0FCBE2C3986F}" dt="2023-11-10T01:41:09.994" v="2963" actId="1582"/>
          <ac:spMkLst>
            <pc:docMk/>
            <pc:sldMk cId="3336204078" sldId="268"/>
            <ac:spMk id="33" creationId="{E70FC6D1-BD12-4E6F-F7C3-F4161ED23A20}"/>
          </ac:spMkLst>
        </pc:spChg>
        <pc:spChg chg="add mod">
          <ac:chgData name="Jay Chan" userId="60b4ceb502f8e6fb" providerId="LiveId" clId="{10115D0A-E097-4AC3-93F5-0FCBE2C3986F}" dt="2023-11-08T13:55:50.019" v="2009"/>
          <ac:spMkLst>
            <pc:docMk/>
            <pc:sldMk cId="3336204078" sldId="268"/>
            <ac:spMk id="34" creationId="{1335B99E-EFC3-B5A8-D5B2-F2DCE0F21FED}"/>
          </ac:spMkLst>
        </pc:spChg>
        <pc:spChg chg="add mod">
          <ac:chgData name="Jay Chan" userId="60b4ceb502f8e6fb" providerId="LiveId" clId="{10115D0A-E097-4AC3-93F5-0FCBE2C3986F}" dt="2023-11-08T13:55:50.019" v="2009"/>
          <ac:spMkLst>
            <pc:docMk/>
            <pc:sldMk cId="3336204078" sldId="268"/>
            <ac:spMk id="35" creationId="{C2881522-3C05-5044-3D46-452B763C2455}"/>
          </ac:spMkLst>
        </pc:spChg>
        <pc:spChg chg="add mod">
          <ac:chgData name="Jay Chan" userId="60b4ceb502f8e6fb" providerId="LiveId" clId="{10115D0A-E097-4AC3-93F5-0FCBE2C3986F}" dt="2023-11-08T13:55:50.019" v="2009"/>
          <ac:spMkLst>
            <pc:docMk/>
            <pc:sldMk cId="3336204078" sldId="268"/>
            <ac:spMk id="36" creationId="{CB77F97D-A93D-035C-D5E6-76C6005912D4}"/>
          </ac:spMkLst>
        </pc:spChg>
        <pc:spChg chg="add mod">
          <ac:chgData name="Jay Chan" userId="60b4ceb502f8e6fb" providerId="LiveId" clId="{10115D0A-E097-4AC3-93F5-0FCBE2C3986F}" dt="2023-11-08T13:55:50.019" v="2009"/>
          <ac:spMkLst>
            <pc:docMk/>
            <pc:sldMk cId="3336204078" sldId="268"/>
            <ac:spMk id="37" creationId="{26BF9F30-1822-D4DB-90A4-2AF88ADEE7A1}"/>
          </ac:spMkLst>
        </pc:spChg>
        <pc:spChg chg="add mod">
          <ac:chgData name="Jay Chan" userId="60b4ceb502f8e6fb" providerId="LiveId" clId="{10115D0A-E097-4AC3-93F5-0FCBE2C3986F}" dt="2023-11-08T13:55:50.019" v="2009"/>
          <ac:spMkLst>
            <pc:docMk/>
            <pc:sldMk cId="3336204078" sldId="268"/>
            <ac:spMk id="38" creationId="{7AE44723-1226-B430-F80B-A1CC14702232}"/>
          </ac:spMkLst>
        </pc:spChg>
        <pc:spChg chg="add mod">
          <ac:chgData name="Jay Chan" userId="60b4ceb502f8e6fb" providerId="LiveId" clId="{10115D0A-E097-4AC3-93F5-0FCBE2C3986F}" dt="2023-11-08T13:55:50.019" v="2009"/>
          <ac:spMkLst>
            <pc:docMk/>
            <pc:sldMk cId="3336204078" sldId="268"/>
            <ac:spMk id="39" creationId="{8F8D233A-44EE-1F9D-6B5E-136E8841253E}"/>
          </ac:spMkLst>
        </pc:spChg>
        <pc:spChg chg="add mod">
          <ac:chgData name="Jay Chan" userId="60b4ceb502f8e6fb" providerId="LiveId" clId="{10115D0A-E097-4AC3-93F5-0FCBE2C3986F}" dt="2023-11-08T13:55:50.019" v="2009"/>
          <ac:spMkLst>
            <pc:docMk/>
            <pc:sldMk cId="3336204078" sldId="268"/>
            <ac:spMk id="40" creationId="{32988DA0-AD43-46CE-091B-A3B21B9FF51A}"/>
          </ac:spMkLst>
        </pc:spChg>
        <pc:spChg chg="add mod">
          <ac:chgData name="Jay Chan" userId="60b4ceb502f8e6fb" providerId="LiveId" clId="{10115D0A-E097-4AC3-93F5-0FCBE2C3986F}" dt="2023-11-08T13:55:50.019" v="2009"/>
          <ac:spMkLst>
            <pc:docMk/>
            <pc:sldMk cId="3336204078" sldId="268"/>
            <ac:spMk id="41" creationId="{5FEF2F0C-5F30-3E0D-A495-B690A0775E74}"/>
          </ac:spMkLst>
        </pc:spChg>
        <pc:spChg chg="add mod">
          <ac:chgData name="Jay Chan" userId="60b4ceb502f8e6fb" providerId="LiveId" clId="{10115D0A-E097-4AC3-93F5-0FCBE2C3986F}" dt="2023-11-08T13:57:57.571" v="2037" actId="6549"/>
          <ac:spMkLst>
            <pc:docMk/>
            <pc:sldMk cId="3336204078" sldId="268"/>
            <ac:spMk id="44" creationId="{0DF356C5-6D33-1794-0CA0-DB4074D8EE58}"/>
          </ac:spMkLst>
        </pc:spChg>
        <pc:spChg chg="add mod">
          <ac:chgData name="Jay Chan" userId="60b4ceb502f8e6fb" providerId="LiveId" clId="{10115D0A-E097-4AC3-93F5-0FCBE2C3986F}" dt="2023-11-08T13:58:08.099" v="2042" actId="20577"/>
          <ac:spMkLst>
            <pc:docMk/>
            <pc:sldMk cId="3336204078" sldId="268"/>
            <ac:spMk id="45" creationId="{482D0EA8-594D-6F50-3A3E-2C67B2B1998A}"/>
          </ac:spMkLst>
        </pc:spChg>
        <pc:spChg chg="add mod">
          <ac:chgData name="Jay Chan" userId="60b4ceb502f8e6fb" providerId="LiveId" clId="{10115D0A-E097-4AC3-93F5-0FCBE2C3986F}" dt="2023-11-10T01:41:02.495" v="2962" actId="1582"/>
          <ac:spMkLst>
            <pc:docMk/>
            <pc:sldMk cId="3336204078" sldId="268"/>
            <ac:spMk id="46" creationId="{B54284CC-5D96-A3FC-A6F4-013EE5954EFF}"/>
          </ac:spMkLst>
        </pc:spChg>
        <pc:spChg chg="add mod">
          <ac:chgData name="Jay Chan" userId="60b4ceb502f8e6fb" providerId="LiveId" clId="{10115D0A-E097-4AC3-93F5-0FCBE2C3986F}" dt="2023-11-08T13:55:50.019" v="2009"/>
          <ac:spMkLst>
            <pc:docMk/>
            <pc:sldMk cId="3336204078" sldId="268"/>
            <ac:spMk id="47" creationId="{612A24C0-525D-118C-02A4-FB179268C0BC}"/>
          </ac:spMkLst>
        </pc:spChg>
        <pc:spChg chg="add mod">
          <ac:chgData name="Jay Chan" userId="60b4ceb502f8e6fb" providerId="LiveId" clId="{10115D0A-E097-4AC3-93F5-0FCBE2C3986F}" dt="2023-11-08T13:55:50.019" v="2009"/>
          <ac:spMkLst>
            <pc:docMk/>
            <pc:sldMk cId="3336204078" sldId="268"/>
            <ac:spMk id="48" creationId="{692CC05F-9BB5-EA04-636E-6CDC9245CD76}"/>
          </ac:spMkLst>
        </pc:spChg>
        <pc:spChg chg="add mod">
          <ac:chgData name="Jay Chan" userId="60b4ceb502f8e6fb" providerId="LiveId" clId="{10115D0A-E097-4AC3-93F5-0FCBE2C3986F}" dt="2023-11-08T13:55:50.019" v="2009"/>
          <ac:spMkLst>
            <pc:docMk/>
            <pc:sldMk cId="3336204078" sldId="268"/>
            <ac:spMk id="49" creationId="{992F77B1-A6B4-E4E1-FE8E-C9F72B6B1096}"/>
          </ac:spMkLst>
        </pc:spChg>
        <pc:spChg chg="add mod">
          <ac:chgData name="Jay Chan" userId="60b4ceb502f8e6fb" providerId="LiveId" clId="{10115D0A-E097-4AC3-93F5-0FCBE2C3986F}" dt="2023-11-08T13:55:50.019" v="2009"/>
          <ac:spMkLst>
            <pc:docMk/>
            <pc:sldMk cId="3336204078" sldId="268"/>
            <ac:spMk id="50" creationId="{0DC64E76-D731-B843-8323-AC7C6B7E0C07}"/>
          </ac:spMkLst>
        </pc:spChg>
        <pc:spChg chg="add mod">
          <ac:chgData name="Jay Chan" userId="60b4ceb502f8e6fb" providerId="LiveId" clId="{10115D0A-E097-4AC3-93F5-0FCBE2C3986F}" dt="2023-11-08T13:58:22.245" v="2047" actId="207"/>
          <ac:spMkLst>
            <pc:docMk/>
            <pc:sldMk cId="3336204078" sldId="268"/>
            <ac:spMk id="51" creationId="{05137C4C-BFCD-225D-F892-60DE61F2E79D}"/>
          </ac:spMkLst>
        </pc:spChg>
        <pc:spChg chg="add mod">
          <ac:chgData name="Jay Chan" userId="60b4ceb502f8e6fb" providerId="LiveId" clId="{10115D0A-E097-4AC3-93F5-0FCBE2C3986F}" dt="2023-11-08T13:58:22.245" v="2047" actId="207"/>
          <ac:spMkLst>
            <pc:docMk/>
            <pc:sldMk cId="3336204078" sldId="268"/>
            <ac:spMk id="52" creationId="{99F09E3C-D0F0-748C-E89C-5E8CD5FFC34A}"/>
          </ac:spMkLst>
        </pc:spChg>
        <pc:spChg chg="add mod">
          <ac:chgData name="Jay Chan" userId="60b4ceb502f8e6fb" providerId="LiveId" clId="{10115D0A-E097-4AC3-93F5-0FCBE2C3986F}" dt="2023-11-08T14:00:02.150" v="2052" actId="1076"/>
          <ac:spMkLst>
            <pc:docMk/>
            <pc:sldMk cId="3336204078" sldId="268"/>
            <ac:spMk id="53" creationId="{358C04AC-030C-1EBE-3870-24A0C19E0D94}"/>
          </ac:spMkLst>
        </pc:spChg>
        <pc:spChg chg="add mod">
          <ac:chgData name="Jay Chan" userId="60b4ceb502f8e6fb" providerId="LiveId" clId="{10115D0A-E097-4AC3-93F5-0FCBE2C3986F}" dt="2023-11-08T14:00:49.273" v="2062" actId="14100"/>
          <ac:spMkLst>
            <pc:docMk/>
            <pc:sldMk cId="3336204078" sldId="268"/>
            <ac:spMk id="54" creationId="{AA25B6B3-86AC-F596-2A92-7902352D87C5}"/>
          </ac:spMkLst>
        </pc:spChg>
        <pc:spChg chg="add mod">
          <ac:chgData name="Jay Chan" userId="60b4ceb502f8e6fb" providerId="LiveId" clId="{10115D0A-E097-4AC3-93F5-0FCBE2C3986F}" dt="2023-11-08T14:04:39.753" v="2097" actId="1076"/>
          <ac:spMkLst>
            <pc:docMk/>
            <pc:sldMk cId="3336204078" sldId="268"/>
            <ac:spMk id="58" creationId="{FFD4F80D-A290-ED39-380C-1FDCA057A798}"/>
          </ac:spMkLst>
        </pc:spChg>
        <pc:spChg chg="add mod">
          <ac:chgData name="Jay Chan" userId="60b4ceb502f8e6fb" providerId="LiveId" clId="{10115D0A-E097-4AC3-93F5-0FCBE2C3986F}" dt="2023-11-08T14:05:46.587" v="2105" actId="1076"/>
          <ac:spMkLst>
            <pc:docMk/>
            <pc:sldMk cId="3336204078" sldId="268"/>
            <ac:spMk id="63" creationId="{45831EBD-3FC5-18CE-440A-9C75DA32A833}"/>
          </ac:spMkLst>
        </pc:spChg>
        <pc:cxnChg chg="del">
          <ac:chgData name="Jay Chan" userId="60b4ceb502f8e6fb" providerId="LiveId" clId="{10115D0A-E097-4AC3-93F5-0FCBE2C3986F}" dt="2023-11-08T13:38:08.837" v="1626" actId="478"/>
          <ac:cxnSpMkLst>
            <pc:docMk/>
            <pc:sldMk cId="3336204078" sldId="268"/>
            <ac:cxnSpMk id="14" creationId="{CF778455-BF6F-7D9F-894B-C90E5B72D1E0}"/>
          </ac:cxnSpMkLst>
        </pc:cxnChg>
        <pc:cxnChg chg="del mod">
          <ac:chgData name="Jay Chan" userId="60b4ceb502f8e6fb" providerId="LiveId" clId="{10115D0A-E097-4AC3-93F5-0FCBE2C3986F}" dt="2023-11-08T13:47:34.094" v="1965" actId="21"/>
          <ac:cxnSpMkLst>
            <pc:docMk/>
            <pc:sldMk cId="3336204078" sldId="268"/>
            <ac:cxnSpMk id="17" creationId="{6CC189DB-F36F-EE1C-C169-83200B6A4FEA}"/>
          </ac:cxnSpMkLst>
        </pc:cxnChg>
        <pc:cxnChg chg="del mod">
          <ac:chgData name="Jay Chan" userId="60b4ceb502f8e6fb" providerId="LiveId" clId="{10115D0A-E097-4AC3-93F5-0FCBE2C3986F}" dt="2023-11-08T13:47:34.094" v="1965" actId="21"/>
          <ac:cxnSpMkLst>
            <pc:docMk/>
            <pc:sldMk cId="3336204078" sldId="268"/>
            <ac:cxnSpMk id="18" creationId="{1E7CA111-549E-82D5-0708-86FA915B3E33}"/>
          </ac:cxnSpMkLst>
        </pc:cxnChg>
        <pc:cxnChg chg="add mod">
          <ac:chgData name="Jay Chan" userId="60b4ceb502f8e6fb" providerId="LiveId" clId="{10115D0A-E097-4AC3-93F5-0FCBE2C3986F}" dt="2023-11-08T13:55:50.019" v="2009"/>
          <ac:cxnSpMkLst>
            <pc:docMk/>
            <pc:sldMk cId="3336204078" sldId="268"/>
            <ac:cxnSpMk id="42" creationId="{F4C15061-71C5-EC30-0C54-B23D86845DDC}"/>
          </ac:cxnSpMkLst>
        </pc:cxnChg>
        <pc:cxnChg chg="add mod">
          <ac:chgData name="Jay Chan" userId="60b4ceb502f8e6fb" providerId="LiveId" clId="{10115D0A-E097-4AC3-93F5-0FCBE2C3986F}" dt="2023-11-08T13:55:50.019" v="2009"/>
          <ac:cxnSpMkLst>
            <pc:docMk/>
            <pc:sldMk cId="3336204078" sldId="268"/>
            <ac:cxnSpMk id="43" creationId="{521A4C6D-5A29-58E8-9FCA-183FCE3800F0}"/>
          </ac:cxnSpMkLst>
        </pc:cxnChg>
        <pc:cxnChg chg="add mod">
          <ac:chgData name="Jay Chan" userId="60b4ceb502f8e6fb" providerId="LiveId" clId="{10115D0A-E097-4AC3-93F5-0FCBE2C3986F}" dt="2023-11-08T14:01:14.546" v="2065" actId="14100"/>
          <ac:cxnSpMkLst>
            <pc:docMk/>
            <pc:sldMk cId="3336204078" sldId="268"/>
            <ac:cxnSpMk id="55" creationId="{B5C92987-F63D-9D33-94DD-1E4AB3797267}"/>
          </ac:cxnSpMkLst>
        </pc:cxnChg>
        <pc:cxnChg chg="add mod">
          <ac:chgData name="Jay Chan" userId="60b4ceb502f8e6fb" providerId="LiveId" clId="{10115D0A-E097-4AC3-93F5-0FCBE2C3986F}" dt="2023-11-08T14:05:00.234" v="2101" actId="14100"/>
          <ac:cxnSpMkLst>
            <pc:docMk/>
            <pc:sldMk cId="3336204078" sldId="268"/>
            <ac:cxnSpMk id="59" creationId="{3D444565-114E-0D89-781B-83099B3A47D0}"/>
          </ac:cxnSpMkLst>
        </pc:cxnChg>
        <pc:cxnChg chg="add del mod">
          <ac:chgData name="Jay Chan" userId="60b4ceb502f8e6fb" providerId="LiveId" clId="{10115D0A-E097-4AC3-93F5-0FCBE2C3986F}" dt="2023-11-08T14:05:22.394" v="2103"/>
          <ac:cxnSpMkLst>
            <pc:docMk/>
            <pc:sldMk cId="3336204078" sldId="268"/>
            <ac:cxnSpMk id="62" creationId="{CBF1269B-F60C-F88F-E1A7-15CFD4ADBBA6}"/>
          </ac:cxnSpMkLst>
        </pc:cxnChg>
      </pc:sldChg>
      <pc:sldChg chg="modSp mod ord">
        <pc:chgData name="Jay Chan" userId="60b4ceb502f8e6fb" providerId="LiveId" clId="{10115D0A-E097-4AC3-93F5-0FCBE2C3986F}" dt="2023-11-11T02:39:47.822" v="4541" actId="20577"/>
        <pc:sldMkLst>
          <pc:docMk/>
          <pc:sldMk cId="1095037851" sldId="269"/>
        </pc:sldMkLst>
        <pc:spChg chg="mod">
          <ac:chgData name="Jay Chan" userId="60b4ceb502f8e6fb" providerId="LiveId" clId="{10115D0A-E097-4AC3-93F5-0FCBE2C3986F}" dt="2023-11-11T02:39:47.822" v="4541" actId="20577"/>
          <ac:spMkLst>
            <pc:docMk/>
            <pc:sldMk cId="1095037851" sldId="269"/>
            <ac:spMk id="2" creationId="{3A4E8227-3F8C-9953-7CD9-4F50926B8883}"/>
          </ac:spMkLst>
        </pc:spChg>
      </pc:sldChg>
      <pc:sldChg chg="addSp delSp modSp mod delAnim modAnim">
        <pc:chgData name="Jay Chan" userId="60b4ceb502f8e6fb" providerId="LiveId" clId="{10115D0A-E097-4AC3-93F5-0FCBE2C3986F}" dt="2023-11-08T13:28:01.567" v="1558" actId="1076"/>
        <pc:sldMkLst>
          <pc:docMk/>
          <pc:sldMk cId="1200463386" sldId="270"/>
        </pc:sldMkLst>
        <pc:spChg chg="mod">
          <ac:chgData name="Jay Chan" userId="60b4ceb502f8e6fb" providerId="LiveId" clId="{10115D0A-E097-4AC3-93F5-0FCBE2C3986F}" dt="2023-11-08T13:25:51.563" v="1537" actId="6549"/>
          <ac:spMkLst>
            <pc:docMk/>
            <pc:sldMk cId="1200463386" sldId="270"/>
            <ac:spMk id="2" creationId="{AE1B0406-6CA1-FBF3-B633-45A9A2307444}"/>
          </ac:spMkLst>
        </pc:spChg>
        <pc:spChg chg="mod">
          <ac:chgData name="Jay Chan" userId="60b4ceb502f8e6fb" providerId="LiveId" clId="{10115D0A-E097-4AC3-93F5-0FCBE2C3986F}" dt="2023-11-08T13:25:12.290" v="1526" actId="1076"/>
          <ac:spMkLst>
            <pc:docMk/>
            <pc:sldMk cId="1200463386" sldId="270"/>
            <ac:spMk id="5" creationId="{A91FB094-F39E-0B0B-5843-8C6B02B01A6F}"/>
          </ac:spMkLst>
        </pc:spChg>
        <pc:spChg chg="mod">
          <ac:chgData name="Jay Chan" userId="60b4ceb502f8e6fb" providerId="LiveId" clId="{10115D0A-E097-4AC3-93F5-0FCBE2C3986F}" dt="2023-11-08T13:25:12.290" v="1526" actId="1076"/>
          <ac:spMkLst>
            <pc:docMk/>
            <pc:sldMk cId="1200463386" sldId="270"/>
            <ac:spMk id="8" creationId="{BC401D85-6519-789E-734B-FEF2305AD791}"/>
          </ac:spMkLst>
        </pc:spChg>
        <pc:spChg chg="mod">
          <ac:chgData name="Jay Chan" userId="60b4ceb502f8e6fb" providerId="LiveId" clId="{10115D0A-E097-4AC3-93F5-0FCBE2C3986F}" dt="2023-11-08T13:25:43.346" v="1533" actId="1076"/>
          <ac:spMkLst>
            <pc:docMk/>
            <pc:sldMk cId="1200463386" sldId="270"/>
            <ac:spMk id="10" creationId="{D3022994-9091-AB32-14CD-1EEAF49F9B98}"/>
          </ac:spMkLst>
        </pc:spChg>
        <pc:spChg chg="mod">
          <ac:chgData name="Jay Chan" userId="60b4ceb502f8e6fb" providerId="LiveId" clId="{10115D0A-E097-4AC3-93F5-0FCBE2C3986F}" dt="2023-11-08T13:26:20.988" v="1545" actId="207"/>
          <ac:spMkLst>
            <pc:docMk/>
            <pc:sldMk cId="1200463386" sldId="270"/>
            <ac:spMk id="13" creationId="{DD4795DE-781C-4B15-DDCC-DD1EECCB045D}"/>
          </ac:spMkLst>
        </pc:spChg>
        <pc:spChg chg="mod">
          <ac:chgData name="Jay Chan" userId="60b4ceb502f8e6fb" providerId="LiveId" clId="{10115D0A-E097-4AC3-93F5-0FCBE2C3986F}" dt="2023-11-08T13:25:59.066" v="1539" actId="1076"/>
          <ac:spMkLst>
            <pc:docMk/>
            <pc:sldMk cId="1200463386" sldId="270"/>
            <ac:spMk id="14" creationId="{BE8F8534-886F-1502-C4DC-871A2065211E}"/>
          </ac:spMkLst>
        </pc:spChg>
        <pc:spChg chg="mod">
          <ac:chgData name="Jay Chan" userId="60b4ceb502f8e6fb" providerId="LiveId" clId="{10115D0A-E097-4AC3-93F5-0FCBE2C3986F}" dt="2023-11-08T13:26:06.812" v="1541" actId="14100"/>
          <ac:spMkLst>
            <pc:docMk/>
            <pc:sldMk cId="1200463386" sldId="270"/>
            <ac:spMk id="15" creationId="{4156B0BC-35C6-29F8-DF8D-7240765002F3}"/>
          </ac:spMkLst>
        </pc:spChg>
        <pc:spChg chg="del">
          <ac:chgData name="Jay Chan" userId="60b4ceb502f8e6fb" providerId="LiveId" clId="{10115D0A-E097-4AC3-93F5-0FCBE2C3986F}" dt="2023-11-08T13:26:13.084" v="1544" actId="478"/>
          <ac:spMkLst>
            <pc:docMk/>
            <pc:sldMk cId="1200463386" sldId="270"/>
            <ac:spMk id="16" creationId="{680E1C8A-34C2-61F9-55D3-C28B52F9AB49}"/>
          </ac:spMkLst>
        </pc:spChg>
        <pc:spChg chg="del">
          <ac:chgData name="Jay Chan" userId="60b4ceb502f8e6fb" providerId="LiveId" clId="{10115D0A-E097-4AC3-93F5-0FCBE2C3986F}" dt="2023-11-08T13:26:11.148" v="1543" actId="478"/>
          <ac:spMkLst>
            <pc:docMk/>
            <pc:sldMk cId="1200463386" sldId="270"/>
            <ac:spMk id="18" creationId="{F017DAE7-935D-3AE2-7D78-AAC9B2942800}"/>
          </ac:spMkLst>
        </pc:spChg>
        <pc:spChg chg="add mod">
          <ac:chgData name="Jay Chan" userId="60b4ceb502f8e6fb" providerId="LiveId" clId="{10115D0A-E097-4AC3-93F5-0FCBE2C3986F}" dt="2023-11-08T13:28:01.567" v="1558" actId="1076"/>
          <ac:spMkLst>
            <pc:docMk/>
            <pc:sldMk cId="1200463386" sldId="270"/>
            <ac:spMk id="21" creationId="{A7D6B3AB-9B8F-AC72-E787-74429A49C25A}"/>
          </ac:spMkLst>
        </pc:spChg>
        <pc:picChg chg="del">
          <ac:chgData name="Jay Chan" userId="60b4ceb502f8e6fb" providerId="LiveId" clId="{10115D0A-E097-4AC3-93F5-0FCBE2C3986F}" dt="2023-11-08T13:25:17" v="1527" actId="478"/>
          <ac:picMkLst>
            <pc:docMk/>
            <pc:sldMk cId="1200463386" sldId="270"/>
            <ac:picMk id="4" creationId="{9E0C3746-5FD7-2CBF-D1B1-79E2CEC45848}"/>
          </ac:picMkLst>
        </pc:picChg>
        <pc:picChg chg="del">
          <ac:chgData name="Jay Chan" userId="60b4ceb502f8e6fb" providerId="LiveId" clId="{10115D0A-E097-4AC3-93F5-0FCBE2C3986F}" dt="2023-11-08T13:25:17.786" v="1528" actId="478"/>
          <ac:picMkLst>
            <pc:docMk/>
            <pc:sldMk cId="1200463386" sldId="270"/>
            <ac:picMk id="17" creationId="{2DD0D602-FA6B-E05D-52E9-2B9DFDF6DB69}"/>
          </ac:picMkLst>
        </pc:picChg>
        <pc:cxnChg chg="del">
          <ac:chgData name="Jay Chan" userId="60b4ceb502f8e6fb" providerId="LiveId" clId="{10115D0A-E097-4AC3-93F5-0FCBE2C3986F}" dt="2023-11-08T13:26:08.729" v="1542" actId="478"/>
          <ac:cxnSpMkLst>
            <pc:docMk/>
            <pc:sldMk cId="1200463386" sldId="270"/>
            <ac:cxnSpMk id="6" creationId="{172F0349-D0F8-94C1-8FD8-BCA115DC371D}"/>
          </ac:cxnSpMkLst>
        </pc:cxnChg>
        <pc:cxnChg chg="mod">
          <ac:chgData name="Jay Chan" userId="60b4ceb502f8e6fb" providerId="LiveId" clId="{10115D0A-E097-4AC3-93F5-0FCBE2C3986F}" dt="2023-11-08T13:25:22.166" v="1529" actId="14100"/>
          <ac:cxnSpMkLst>
            <pc:docMk/>
            <pc:sldMk cId="1200463386" sldId="270"/>
            <ac:cxnSpMk id="7" creationId="{16694BBC-68AF-8580-3023-E3EACC11989D}"/>
          </ac:cxnSpMkLst>
        </pc:cxnChg>
        <pc:cxnChg chg="mod">
          <ac:chgData name="Jay Chan" userId="60b4ceb502f8e6fb" providerId="LiveId" clId="{10115D0A-E097-4AC3-93F5-0FCBE2C3986F}" dt="2023-11-08T13:25:12.290" v="1526" actId="1076"/>
          <ac:cxnSpMkLst>
            <pc:docMk/>
            <pc:sldMk cId="1200463386" sldId="270"/>
            <ac:cxnSpMk id="9" creationId="{1C54D1B5-9151-FB16-8670-F315BB829121}"/>
          </ac:cxnSpMkLst>
        </pc:cxnChg>
        <pc:cxnChg chg="mod">
          <ac:chgData name="Jay Chan" userId="60b4ceb502f8e6fb" providerId="LiveId" clId="{10115D0A-E097-4AC3-93F5-0FCBE2C3986F}" dt="2023-11-08T13:25:47.003" v="1534" actId="1076"/>
          <ac:cxnSpMkLst>
            <pc:docMk/>
            <pc:sldMk cId="1200463386" sldId="270"/>
            <ac:cxnSpMk id="11" creationId="{00539FFC-EB85-22DC-297F-01FACB056984}"/>
          </ac:cxnSpMkLst>
        </pc:cxnChg>
        <pc:cxnChg chg="mod">
          <ac:chgData name="Jay Chan" userId="60b4ceb502f8e6fb" providerId="LiveId" clId="{10115D0A-E097-4AC3-93F5-0FCBE2C3986F}" dt="2023-11-08T13:25:35.538" v="1532" actId="14100"/>
          <ac:cxnSpMkLst>
            <pc:docMk/>
            <pc:sldMk cId="1200463386" sldId="270"/>
            <ac:cxnSpMk id="12" creationId="{50FB0319-5DEE-9D7B-A070-854D14E2318B}"/>
          </ac:cxnSpMkLst>
        </pc:cxnChg>
      </pc:sldChg>
      <pc:sldChg chg="modSp mod">
        <pc:chgData name="Jay Chan" userId="60b4ceb502f8e6fb" providerId="LiveId" clId="{10115D0A-E097-4AC3-93F5-0FCBE2C3986F}" dt="2023-11-08T13:24:48.842" v="1525" actId="6549"/>
        <pc:sldMkLst>
          <pc:docMk/>
          <pc:sldMk cId="1176248619" sldId="271"/>
        </pc:sldMkLst>
        <pc:spChg chg="mod">
          <ac:chgData name="Jay Chan" userId="60b4ceb502f8e6fb" providerId="LiveId" clId="{10115D0A-E097-4AC3-93F5-0FCBE2C3986F}" dt="2023-11-08T13:24:48.842" v="1525" actId="6549"/>
          <ac:spMkLst>
            <pc:docMk/>
            <pc:sldMk cId="1176248619" sldId="271"/>
            <ac:spMk id="2" creationId="{B92EBF4D-6A43-816D-BF86-09C46978A9F2}"/>
          </ac:spMkLst>
        </pc:spChg>
      </pc:sldChg>
      <pc:sldChg chg="modSp mod">
        <pc:chgData name="Jay Chan" userId="60b4ceb502f8e6fb" providerId="LiveId" clId="{10115D0A-E097-4AC3-93F5-0FCBE2C3986F}" dt="2023-11-11T02:51:42.197" v="4632" actId="20577"/>
        <pc:sldMkLst>
          <pc:docMk/>
          <pc:sldMk cId="1791496708" sldId="272"/>
        </pc:sldMkLst>
        <pc:spChg chg="mod">
          <ac:chgData name="Jay Chan" userId="60b4ceb502f8e6fb" providerId="LiveId" clId="{10115D0A-E097-4AC3-93F5-0FCBE2C3986F}" dt="2023-11-11T02:51:42.197" v="4632" actId="20577"/>
          <ac:spMkLst>
            <pc:docMk/>
            <pc:sldMk cId="1791496708" sldId="272"/>
            <ac:spMk id="2" creationId="{2F016027-C425-5337-B434-3A694E8AD40C}"/>
          </ac:spMkLst>
        </pc:spChg>
        <pc:spChg chg="mod">
          <ac:chgData name="Jay Chan" userId="60b4ceb502f8e6fb" providerId="LiveId" clId="{10115D0A-E097-4AC3-93F5-0FCBE2C3986F}" dt="2023-11-11T02:47:29.874" v="4619"/>
          <ac:spMkLst>
            <pc:docMk/>
            <pc:sldMk cId="1791496708" sldId="272"/>
            <ac:spMk id="4" creationId="{91DD073A-198C-C6AD-490B-1F2131B4D653}"/>
          </ac:spMkLst>
        </pc:spChg>
      </pc:sldChg>
      <pc:sldChg chg="addSp delSp modSp mod modAnim">
        <pc:chgData name="Jay Chan" userId="60b4ceb502f8e6fb" providerId="LiveId" clId="{10115D0A-E097-4AC3-93F5-0FCBE2C3986F}" dt="2023-11-10T02:44:16.256" v="3254"/>
        <pc:sldMkLst>
          <pc:docMk/>
          <pc:sldMk cId="1077585" sldId="273"/>
        </pc:sldMkLst>
        <pc:spChg chg="mod">
          <ac:chgData name="Jay Chan" userId="60b4ceb502f8e6fb" providerId="LiveId" clId="{10115D0A-E097-4AC3-93F5-0FCBE2C3986F}" dt="2023-11-10T02:33:55.734" v="3185" actId="6549"/>
          <ac:spMkLst>
            <pc:docMk/>
            <pc:sldMk cId="1077585" sldId="273"/>
            <ac:spMk id="2" creationId="{72E793AB-3443-5F2B-0A12-282AC9C3683C}"/>
          </ac:spMkLst>
        </pc:spChg>
        <pc:spChg chg="add del mod">
          <ac:chgData name="Jay Chan" userId="60b4ceb502f8e6fb" providerId="LiveId" clId="{10115D0A-E097-4AC3-93F5-0FCBE2C3986F}" dt="2023-11-10T02:37:34.469" v="3204" actId="478"/>
          <ac:spMkLst>
            <pc:docMk/>
            <pc:sldMk cId="1077585" sldId="273"/>
            <ac:spMk id="4" creationId="{D7737491-3B5F-6624-2A1F-E03FBCA31275}"/>
          </ac:spMkLst>
        </pc:spChg>
        <pc:spChg chg="add mod ord">
          <ac:chgData name="Jay Chan" userId="60b4ceb502f8e6fb" providerId="LiveId" clId="{10115D0A-E097-4AC3-93F5-0FCBE2C3986F}" dt="2023-11-10T02:43:36.074" v="3248" actId="207"/>
          <ac:spMkLst>
            <pc:docMk/>
            <pc:sldMk cId="1077585" sldId="273"/>
            <ac:spMk id="5" creationId="{F4FE15B0-D53B-AB9E-35F0-F851A714651D}"/>
          </ac:spMkLst>
        </pc:spChg>
        <pc:spChg chg="add del mod">
          <ac:chgData name="Jay Chan" userId="60b4ceb502f8e6fb" providerId="LiveId" clId="{10115D0A-E097-4AC3-93F5-0FCBE2C3986F}" dt="2023-11-10T02:38:57.288" v="3225" actId="478"/>
          <ac:spMkLst>
            <pc:docMk/>
            <pc:sldMk cId="1077585" sldId="273"/>
            <ac:spMk id="6" creationId="{BB6AE8D7-0D6E-EC24-9F94-9A5CF6EF1076}"/>
          </ac:spMkLst>
        </pc:spChg>
        <pc:spChg chg="add mod ord">
          <ac:chgData name="Jay Chan" userId="60b4ceb502f8e6fb" providerId="LiveId" clId="{10115D0A-E097-4AC3-93F5-0FCBE2C3986F}" dt="2023-11-10T02:43:36.074" v="3248" actId="207"/>
          <ac:spMkLst>
            <pc:docMk/>
            <pc:sldMk cId="1077585" sldId="273"/>
            <ac:spMk id="7" creationId="{03B5A7DC-106C-D2EC-28BA-899DCAB5DE36}"/>
          </ac:spMkLst>
        </pc:spChg>
        <pc:spChg chg="add mod">
          <ac:chgData name="Jay Chan" userId="60b4ceb502f8e6fb" providerId="LiveId" clId="{10115D0A-E097-4AC3-93F5-0FCBE2C3986F}" dt="2023-11-10T02:42:40.031" v="3241" actId="1037"/>
          <ac:spMkLst>
            <pc:docMk/>
            <pc:sldMk cId="1077585" sldId="273"/>
            <ac:spMk id="8" creationId="{3DB22496-6F39-EA51-D408-609203AEA30E}"/>
          </ac:spMkLst>
        </pc:spChg>
        <pc:spChg chg="add mod">
          <ac:chgData name="Jay Chan" userId="60b4ceb502f8e6fb" providerId="LiveId" clId="{10115D0A-E097-4AC3-93F5-0FCBE2C3986F}" dt="2023-11-10T02:39:56.483" v="3226" actId="207"/>
          <ac:spMkLst>
            <pc:docMk/>
            <pc:sldMk cId="1077585" sldId="273"/>
            <ac:spMk id="9" creationId="{05EF1B00-0FD8-2B74-2837-DD53D44957BC}"/>
          </ac:spMkLst>
        </pc:spChg>
        <pc:spChg chg="add mod">
          <ac:chgData name="Jay Chan" userId="60b4ceb502f8e6fb" providerId="LiveId" clId="{10115D0A-E097-4AC3-93F5-0FCBE2C3986F}" dt="2023-11-10T02:42:37.140" v="3239" actId="1038"/>
          <ac:spMkLst>
            <pc:docMk/>
            <pc:sldMk cId="1077585" sldId="273"/>
            <ac:spMk id="10" creationId="{C2133AD0-E7A7-4393-8E4D-40B2ADCFC800}"/>
          </ac:spMkLst>
        </pc:spChg>
        <pc:spChg chg="add mod">
          <ac:chgData name="Jay Chan" userId="60b4ceb502f8e6fb" providerId="LiveId" clId="{10115D0A-E097-4AC3-93F5-0FCBE2C3986F}" dt="2023-11-10T02:42:26.174" v="3235" actId="1037"/>
          <ac:spMkLst>
            <pc:docMk/>
            <pc:sldMk cId="1077585" sldId="273"/>
            <ac:spMk id="11" creationId="{AD4EEE33-13D9-128B-CC70-2E87DC62ECCA}"/>
          </ac:spMkLst>
        </pc:spChg>
      </pc:sldChg>
      <pc:sldChg chg="delSp modSp mod modAnim">
        <pc:chgData name="Jay Chan" userId="60b4ceb502f8e6fb" providerId="LiveId" clId="{10115D0A-E097-4AC3-93F5-0FCBE2C3986F}" dt="2023-11-10T02:44:46.979" v="3259" actId="20577"/>
        <pc:sldMkLst>
          <pc:docMk/>
          <pc:sldMk cId="831427845" sldId="274"/>
        </pc:sldMkLst>
        <pc:spChg chg="mod">
          <ac:chgData name="Jay Chan" userId="60b4ceb502f8e6fb" providerId="LiveId" clId="{10115D0A-E097-4AC3-93F5-0FCBE2C3986F}" dt="2023-11-10T02:44:46.979" v="3259" actId="20577"/>
          <ac:spMkLst>
            <pc:docMk/>
            <pc:sldMk cId="831427845" sldId="274"/>
            <ac:spMk id="2" creationId="{0A85CD34-C246-DDE2-D677-C96FADBDF292}"/>
          </ac:spMkLst>
        </pc:spChg>
        <pc:spChg chg="del">
          <ac:chgData name="Jay Chan" userId="60b4ceb502f8e6fb" providerId="LiveId" clId="{10115D0A-E097-4AC3-93F5-0FCBE2C3986F}" dt="2023-11-10T02:34:27.589" v="3190" actId="21"/>
          <ac:spMkLst>
            <pc:docMk/>
            <pc:sldMk cId="831427845" sldId="274"/>
            <ac:spMk id="4" creationId="{5D4E9E14-C793-4BFB-49AE-18BF6739874F}"/>
          </ac:spMkLst>
        </pc:spChg>
        <pc:spChg chg="del">
          <ac:chgData name="Jay Chan" userId="60b4ceb502f8e6fb" providerId="LiveId" clId="{10115D0A-E097-4AC3-93F5-0FCBE2C3986F}" dt="2023-11-10T02:34:27.589" v="3190" actId="21"/>
          <ac:spMkLst>
            <pc:docMk/>
            <pc:sldMk cId="831427845" sldId="274"/>
            <ac:spMk id="5" creationId="{FF83573E-B6DB-45B5-AF28-D42BFC3E2878}"/>
          </ac:spMkLst>
        </pc:spChg>
        <pc:spChg chg="del">
          <ac:chgData name="Jay Chan" userId="60b4ceb502f8e6fb" providerId="LiveId" clId="{10115D0A-E097-4AC3-93F5-0FCBE2C3986F}" dt="2023-11-10T02:34:27.589" v="3190" actId="21"/>
          <ac:spMkLst>
            <pc:docMk/>
            <pc:sldMk cId="831427845" sldId="274"/>
            <ac:spMk id="6" creationId="{C8FE37E0-217C-DB18-3C77-0375503812C3}"/>
          </ac:spMkLst>
        </pc:spChg>
        <pc:spChg chg="del">
          <ac:chgData name="Jay Chan" userId="60b4ceb502f8e6fb" providerId="LiveId" clId="{10115D0A-E097-4AC3-93F5-0FCBE2C3986F}" dt="2023-11-10T02:34:27.589" v="3190" actId="21"/>
          <ac:spMkLst>
            <pc:docMk/>
            <pc:sldMk cId="831427845" sldId="274"/>
            <ac:spMk id="7" creationId="{DF100B14-4289-5E5F-FE31-4A46489AF2F9}"/>
          </ac:spMkLst>
        </pc:spChg>
        <pc:spChg chg="del">
          <ac:chgData name="Jay Chan" userId="60b4ceb502f8e6fb" providerId="LiveId" clId="{10115D0A-E097-4AC3-93F5-0FCBE2C3986F}" dt="2023-11-10T02:34:27.589" v="3190" actId="21"/>
          <ac:spMkLst>
            <pc:docMk/>
            <pc:sldMk cId="831427845" sldId="274"/>
            <ac:spMk id="8" creationId="{87578485-36AC-B89C-A569-890D010DAABA}"/>
          </ac:spMkLst>
        </pc:spChg>
        <pc:spChg chg="del">
          <ac:chgData name="Jay Chan" userId="60b4ceb502f8e6fb" providerId="LiveId" clId="{10115D0A-E097-4AC3-93F5-0FCBE2C3986F}" dt="2023-11-10T02:34:27.589" v="3190" actId="21"/>
          <ac:spMkLst>
            <pc:docMk/>
            <pc:sldMk cId="831427845" sldId="274"/>
            <ac:spMk id="9" creationId="{E57F6479-C735-3A37-07D2-95B00D7334C9}"/>
          </ac:spMkLst>
        </pc:spChg>
        <pc:spChg chg="del">
          <ac:chgData name="Jay Chan" userId="60b4ceb502f8e6fb" providerId="LiveId" clId="{10115D0A-E097-4AC3-93F5-0FCBE2C3986F}" dt="2023-11-10T02:34:27.589" v="3190" actId="21"/>
          <ac:spMkLst>
            <pc:docMk/>
            <pc:sldMk cId="831427845" sldId="274"/>
            <ac:spMk id="10" creationId="{7C3AD6AF-63BF-6212-E23C-C0635601662A}"/>
          </ac:spMkLst>
        </pc:spChg>
      </pc:sldChg>
      <pc:sldChg chg="delSp del mod delAnim">
        <pc:chgData name="Jay Chan" userId="60b4ceb502f8e6fb" providerId="LiveId" clId="{10115D0A-E097-4AC3-93F5-0FCBE2C3986F}" dt="2023-11-10T02:45:47.860" v="3261" actId="47"/>
        <pc:sldMkLst>
          <pc:docMk/>
          <pc:sldMk cId="842419591" sldId="275"/>
        </pc:sldMkLst>
        <pc:cxnChg chg="del">
          <ac:chgData name="Jay Chan" userId="60b4ceb502f8e6fb" providerId="LiveId" clId="{10115D0A-E097-4AC3-93F5-0FCBE2C3986F}" dt="2023-11-10T02:45:21.892" v="3260" actId="21"/>
          <ac:cxnSpMkLst>
            <pc:docMk/>
            <pc:sldMk cId="842419591" sldId="275"/>
            <ac:cxnSpMk id="4" creationId="{5E5ADE27-EE29-08A3-7EEC-CD17A7C961AB}"/>
          </ac:cxnSpMkLst>
        </pc:cxnChg>
        <pc:cxnChg chg="del">
          <ac:chgData name="Jay Chan" userId="60b4ceb502f8e6fb" providerId="LiveId" clId="{10115D0A-E097-4AC3-93F5-0FCBE2C3986F}" dt="2023-11-10T02:45:21.892" v="3260" actId="21"/>
          <ac:cxnSpMkLst>
            <pc:docMk/>
            <pc:sldMk cId="842419591" sldId="275"/>
            <ac:cxnSpMk id="5" creationId="{FD63F645-DAFB-03D9-3191-9B064D9F29B6}"/>
          </ac:cxnSpMkLst>
        </pc:cxnChg>
        <pc:cxnChg chg="del">
          <ac:chgData name="Jay Chan" userId="60b4ceb502f8e6fb" providerId="LiveId" clId="{10115D0A-E097-4AC3-93F5-0FCBE2C3986F}" dt="2023-11-10T02:45:21.892" v="3260" actId="21"/>
          <ac:cxnSpMkLst>
            <pc:docMk/>
            <pc:sldMk cId="842419591" sldId="275"/>
            <ac:cxnSpMk id="12" creationId="{2242F89E-4828-77A8-8849-9707CD97F78A}"/>
          </ac:cxnSpMkLst>
        </pc:cxnChg>
        <pc:cxnChg chg="del">
          <ac:chgData name="Jay Chan" userId="60b4ceb502f8e6fb" providerId="LiveId" clId="{10115D0A-E097-4AC3-93F5-0FCBE2C3986F}" dt="2023-11-10T02:45:21.892" v="3260" actId="21"/>
          <ac:cxnSpMkLst>
            <pc:docMk/>
            <pc:sldMk cId="842419591" sldId="275"/>
            <ac:cxnSpMk id="13" creationId="{17F2BEF7-E7B5-EEAF-0295-8BFE625EF4C6}"/>
          </ac:cxnSpMkLst>
        </pc:cxnChg>
      </pc:sldChg>
      <pc:sldChg chg="modSp mod modAnim">
        <pc:chgData name="Jay Chan" userId="60b4ceb502f8e6fb" providerId="LiveId" clId="{10115D0A-E097-4AC3-93F5-0FCBE2C3986F}" dt="2023-11-10T08:18:38.248" v="3785"/>
        <pc:sldMkLst>
          <pc:docMk/>
          <pc:sldMk cId="1665584292" sldId="276"/>
        </pc:sldMkLst>
        <pc:spChg chg="mod">
          <ac:chgData name="Jay Chan" userId="60b4ceb502f8e6fb" providerId="LiveId" clId="{10115D0A-E097-4AC3-93F5-0FCBE2C3986F}" dt="2023-11-10T08:12:23.559" v="3644" actId="403"/>
          <ac:spMkLst>
            <pc:docMk/>
            <pc:sldMk cId="1665584292" sldId="276"/>
            <ac:spMk id="5" creationId="{B2EEFDB1-A32C-643B-3F83-49DEB49C21D5}"/>
          </ac:spMkLst>
        </pc:spChg>
        <pc:spChg chg="mod">
          <ac:chgData name="Jay Chan" userId="60b4ceb502f8e6fb" providerId="LiveId" clId="{10115D0A-E097-4AC3-93F5-0FCBE2C3986F}" dt="2023-11-10T08:17:06.425" v="3777" actId="1076"/>
          <ac:spMkLst>
            <pc:docMk/>
            <pc:sldMk cId="1665584292" sldId="276"/>
            <ac:spMk id="6" creationId="{E7249EB3-653C-6D18-06C2-874CF8DFC4D7}"/>
          </ac:spMkLst>
        </pc:spChg>
        <pc:spChg chg="mod">
          <ac:chgData name="Jay Chan" userId="60b4ceb502f8e6fb" providerId="LiveId" clId="{10115D0A-E097-4AC3-93F5-0FCBE2C3986F}" dt="2023-11-10T08:17:06.425" v="3777" actId="1076"/>
          <ac:spMkLst>
            <pc:docMk/>
            <pc:sldMk cId="1665584292" sldId="276"/>
            <ac:spMk id="7" creationId="{54E811AA-EC5E-3570-DF49-E499C98940D6}"/>
          </ac:spMkLst>
        </pc:spChg>
        <pc:spChg chg="mod">
          <ac:chgData name="Jay Chan" userId="60b4ceb502f8e6fb" providerId="LiveId" clId="{10115D0A-E097-4AC3-93F5-0FCBE2C3986F}" dt="2023-11-10T08:17:06.425" v="3777" actId="1076"/>
          <ac:spMkLst>
            <pc:docMk/>
            <pc:sldMk cId="1665584292" sldId="276"/>
            <ac:spMk id="12" creationId="{C724AB57-A051-2916-BB9D-05AFC15C66E3}"/>
          </ac:spMkLst>
        </pc:spChg>
        <pc:spChg chg="mod">
          <ac:chgData name="Jay Chan" userId="60b4ceb502f8e6fb" providerId="LiveId" clId="{10115D0A-E097-4AC3-93F5-0FCBE2C3986F}" dt="2023-11-10T08:17:43.664" v="3783" actId="207"/>
          <ac:spMkLst>
            <pc:docMk/>
            <pc:sldMk cId="1665584292" sldId="276"/>
            <ac:spMk id="20" creationId="{0BD915A5-974C-76D7-9526-753AB0E8A7CA}"/>
          </ac:spMkLst>
        </pc:spChg>
        <pc:spChg chg="mod">
          <ac:chgData name="Jay Chan" userId="60b4ceb502f8e6fb" providerId="LiveId" clId="{10115D0A-E097-4AC3-93F5-0FCBE2C3986F}" dt="2023-11-10T08:17:43.664" v="3783" actId="207"/>
          <ac:spMkLst>
            <pc:docMk/>
            <pc:sldMk cId="1665584292" sldId="276"/>
            <ac:spMk id="21" creationId="{3F54E3FD-979A-F957-2366-ACA22227776C}"/>
          </ac:spMkLst>
        </pc:spChg>
        <pc:spChg chg="mod">
          <ac:chgData name="Jay Chan" userId="60b4ceb502f8e6fb" providerId="LiveId" clId="{10115D0A-E097-4AC3-93F5-0FCBE2C3986F}" dt="2023-11-10T08:17:43.664" v="3783" actId="207"/>
          <ac:spMkLst>
            <pc:docMk/>
            <pc:sldMk cId="1665584292" sldId="276"/>
            <ac:spMk id="22" creationId="{3030AB59-59C6-105C-98A7-3F8E0A4986CD}"/>
          </ac:spMkLst>
        </pc:spChg>
        <pc:cxnChg chg="mod">
          <ac:chgData name="Jay Chan" userId="60b4ceb502f8e6fb" providerId="LiveId" clId="{10115D0A-E097-4AC3-93F5-0FCBE2C3986F}" dt="2023-11-10T08:17:06.425" v="3777" actId="1076"/>
          <ac:cxnSpMkLst>
            <pc:docMk/>
            <pc:sldMk cId="1665584292" sldId="276"/>
            <ac:cxnSpMk id="8" creationId="{4B6F9E81-CDFA-4DFF-2361-6EF54052F721}"/>
          </ac:cxnSpMkLst>
        </pc:cxnChg>
        <pc:cxnChg chg="mod">
          <ac:chgData name="Jay Chan" userId="60b4ceb502f8e6fb" providerId="LiveId" clId="{10115D0A-E097-4AC3-93F5-0FCBE2C3986F}" dt="2023-11-10T08:17:06.425" v="3777" actId="1076"/>
          <ac:cxnSpMkLst>
            <pc:docMk/>
            <pc:sldMk cId="1665584292" sldId="276"/>
            <ac:cxnSpMk id="9" creationId="{D9E81EAE-E7F1-C589-91F3-11385C403010}"/>
          </ac:cxnSpMkLst>
        </pc:cxnChg>
        <pc:cxnChg chg="mod">
          <ac:chgData name="Jay Chan" userId="60b4ceb502f8e6fb" providerId="LiveId" clId="{10115D0A-E097-4AC3-93F5-0FCBE2C3986F}" dt="2023-11-10T08:17:06.425" v="3777" actId="1076"/>
          <ac:cxnSpMkLst>
            <pc:docMk/>
            <pc:sldMk cId="1665584292" sldId="276"/>
            <ac:cxnSpMk id="10" creationId="{9F1FBC01-F3E5-2AE7-90CF-347CADDFCD65}"/>
          </ac:cxnSpMkLst>
        </pc:cxnChg>
        <pc:cxnChg chg="mod">
          <ac:chgData name="Jay Chan" userId="60b4ceb502f8e6fb" providerId="LiveId" clId="{10115D0A-E097-4AC3-93F5-0FCBE2C3986F}" dt="2023-11-10T08:17:06.425" v="3777" actId="1076"/>
          <ac:cxnSpMkLst>
            <pc:docMk/>
            <pc:sldMk cId="1665584292" sldId="276"/>
            <ac:cxnSpMk id="11" creationId="{2CA28B01-2A3A-A95D-7EF1-6895EF314948}"/>
          </ac:cxnSpMkLst>
        </pc:cxnChg>
        <pc:cxnChg chg="mod">
          <ac:chgData name="Jay Chan" userId="60b4ceb502f8e6fb" providerId="LiveId" clId="{10115D0A-E097-4AC3-93F5-0FCBE2C3986F}" dt="2023-11-10T08:17:06.425" v="3777" actId="1076"/>
          <ac:cxnSpMkLst>
            <pc:docMk/>
            <pc:sldMk cId="1665584292" sldId="276"/>
            <ac:cxnSpMk id="13" creationId="{8806CCDA-6A1D-75A1-D980-BD02E603C8DE}"/>
          </ac:cxnSpMkLst>
        </pc:cxnChg>
        <pc:cxnChg chg="mod">
          <ac:chgData name="Jay Chan" userId="60b4ceb502f8e6fb" providerId="LiveId" clId="{10115D0A-E097-4AC3-93F5-0FCBE2C3986F}" dt="2023-11-10T08:17:06.425" v="3777" actId="1076"/>
          <ac:cxnSpMkLst>
            <pc:docMk/>
            <pc:sldMk cId="1665584292" sldId="276"/>
            <ac:cxnSpMk id="14" creationId="{3A125D32-53A5-1064-5127-58A202A3A600}"/>
          </ac:cxnSpMkLst>
        </pc:cxnChg>
        <pc:cxnChg chg="mod">
          <ac:chgData name="Jay Chan" userId="60b4ceb502f8e6fb" providerId="LiveId" clId="{10115D0A-E097-4AC3-93F5-0FCBE2C3986F}" dt="2023-11-10T08:17:06.425" v="3777" actId="1076"/>
          <ac:cxnSpMkLst>
            <pc:docMk/>
            <pc:sldMk cId="1665584292" sldId="276"/>
            <ac:cxnSpMk id="15" creationId="{D72DD6B1-0622-3C16-4185-AB8A999F630F}"/>
          </ac:cxnSpMkLst>
        </pc:cxnChg>
        <pc:cxnChg chg="mod">
          <ac:chgData name="Jay Chan" userId="60b4ceb502f8e6fb" providerId="LiveId" clId="{10115D0A-E097-4AC3-93F5-0FCBE2C3986F}" dt="2023-11-10T08:17:06.425" v="3777" actId="1076"/>
          <ac:cxnSpMkLst>
            <pc:docMk/>
            <pc:sldMk cId="1665584292" sldId="276"/>
            <ac:cxnSpMk id="16" creationId="{D8C145F8-AB7E-E4E0-F035-04011A14ABCF}"/>
          </ac:cxnSpMkLst>
        </pc:cxnChg>
        <pc:cxnChg chg="mod">
          <ac:chgData name="Jay Chan" userId="60b4ceb502f8e6fb" providerId="LiveId" clId="{10115D0A-E097-4AC3-93F5-0FCBE2C3986F}" dt="2023-11-10T08:17:06.425" v="3777" actId="1076"/>
          <ac:cxnSpMkLst>
            <pc:docMk/>
            <pc:sldMk cId="1665584292" sldId="276"/>
            <ac:cxnSpMk id="17" creationId="{6614954F-C6CF-5DB9-81EF-420E116D298D}"/>
          </ac:cxnSpMkLst>
        </pc:cxnChg>
        <pc:cxnChg chg="mod">
          <ac:chgData name="Jay Chan" userId="60b4ceb502f8e6fb" providerId="LiveId" clId="{10115D0A-E097-4AC3-93F5-0FCBE2C3986F}" dt="2023-11-10T08:17:06.425" v="3777" actId="1076"/>
          <ac:cxnSpMkLst>
            <pc:docMk/>
            <pc:sldMk cId="1665584292" sldId="276"/>
            <ac:cxnSpMk id="18" creationId="{93AC4440-587F-468E-72C4-4A433FA6C1DE}"/>
          </ac:cxnSpMkLst>
        </pc:cxnChg>
        <pc:cxnChg chg="mod">
          <ac:chgData name="Jay Chan" userId="60b4ceb502f8e6fb" providerId="LiveId" clId="{10115D0A-E097-4AC3-93F5-0FCBE2C3986F}" dt="2023-11-10T08:17:06.425" v="3777" actId="1076"/>
          <ac:cxnSpMkLst>
            <pc:docMk/>
            <pc:sldMk cId="1665584292" sldId="276"/>
            <ac:cxnSpMk id="19" creationId="{24198A69-CCFF-6666-EE35-E000D11311ED}"/>
          </ac:cxnSpMkLst>
        </pc:cxnChg>
      </pc:sldChg>
      <pc:sldChg chg="modSp mod">
        <pc:chgData name="Jay Chan" userId="60b4ceb502f8e6fb" providerId="LiveId" clId="{10115D0A-E097-4AC3-93F5-0FCBE2C3986F}" dt="2023-11-10T08:26:00.898" v="3873" actId="27636"/>
        <pc:sldMkLst>
          <pc:docMk/>
          <pc:sldMk cId="791538182" sldId="277"/>
        </pc:sldMkLst>
        <pc:spChg chg="mod">
          <ac:chgData name="Jay Chan" userId="60b4ceb502f8e6fb" providerId="LiveId" clId="{10115D0A-E097-4AC3-93F5-0FCBE2C3986F}" dt="2023-11-10T08:26:00.898" v="3873" actId="27636"/>
          <ac:spMkLst>
            <pc:docMk/>
            <pc:sldMk cId="791538182" sldId="277"/>
            <ac:spMk id="2" creationId="{E541E938-59BF-DA2F-FBE8-02C8FFDE7E33}"/>
          </ac:spMkLst>
        </pc:spChg>
      </pc:sldChg>
      <pc:sldChg chg="delSp del mod delAnim">
        <pc:chgData name="Jay Chan" userId="60b4ceb502f8e6fb" providerId="LiveId" clId="{10115D0A-E097-4AC3-93F5-0FCBE2C3986F}" dt="2023-11-10T14:23:38.156" v="4138" actId="47"/>
        <pc:sldMkLst>
          <pc:docMk/>
          <pc:sldMk cId="197391613" sldId="278"/>
        </pc:sldMkLst>
        <pc:spChg chg="del">
          <ac:chgData name="Jay Chan" userId="60b4ceb502f8e6fb" providerId="LiveId" clId="{10115D0A-E097-4AC3-93F5-0FCBE2C3986F}" dt="2023-11-10T14:19:27.081" v="4122" actId="21"/>
          <ac:spMkLst>
            <pc:docMk/>
            <pc:sldMk cId="197391613" sldId="278"/>
            <ac:spMk id="34" creationId="{18AD5AC7-541E-1321-A6A8-E27C7FB254CB}"/>
          </ac:spMkLst>
        </pc:spChg>
        <pc:picChg chg="del">
          <ac:chgData name="Jay Chan" userId="60b4ceb502f8e6fb" providerId="LiveId" clId="{10115D0A-E097-4AC3-93F5-0FCBE2C3986F}" dt="2023-11-10T08:19:22.103" v="3786" actId="478"/>
          <ac:picMkLst>
            <pc:docMk/>
            <pc:sldMk cId="197391613" sldId="278"/>
            <ac:picMk id="33" creationId="{52433B1A-2E68-04F8-406D-07C60039B2AF}"/>
          </ac:picMkLst>
        </pc:picChg>
      </pc:sldChg>
      <pc:sldChg chg="modSp mod ord">
        <pc:chgData name="Jay Chan" userId="60b4ceb502f8e6fb" providerId="LiveId" clId="{10115D0A-E097-4AC3-93F5-0FCBE2C3986F}" dt="2023-11-10T14:14:06.017" v="4096" actId="20577"/>
        <pc:sldMkLst>
          <pc:docMk/>
          <pc:sldMk cId="2768817567" sldId="279"/>
        </pc:sldMkLst>
        <pc:spChg chg="mod">
          <ac:chgData name="Jay Chan" userId="60b4ceb502f8e6fb" providerId="LiveId" clId="{10115D0A-E097-4AC3-93F5-0FCBE2C3986F}" dt="2023-11-10T14:14:06.017" v="4096" actId="20577"/>
          <ac:spMkLst>
            <pc:docMk/>
            <pc:sldMk cId="2768817567" sldId="279"/>
            <ac:spMk id="2" creationId="{CDE4CDC0-1F6E-C384-A45F-6E3C63B741D9}"/>
          </ac:spMkLst>
        </pc:spChg>
      </pc:sldChg>
      <pc:sldChg chg="modSp mod">
        <pc:chgData name="Jay Chan" userId="60b4ceb502f8e6fb" providerId="LiveId" clId="{10115D0A-E097-4AC3-93F5-0FCBE2C3986F}" dt="2023-11-10T14:25:24.021" v="4216" actId="20577"/>
        <pc:sldMkLst>
          <pc:docMk/>
          <pc:sldMk cId="2046545958" sldId="280"/>
        </pc:sldMkLst>
        <pc:spChg chg="mod">
          <ac:chgData name="Jay Chan" userId="60b4ceb502f8e6fb" providerId="LiveId" clId="{10115D0A-E097-4AC3-93F5-0FCBE2C3986F}" dt="2023-11-10T14:25:24.021" v="4216" actId="20577"/>
          <ac:spMkLst>
            <pc:docMk/>
            <pc:sldMk cId="2046545958" sldId="280"/>
            <ac:spMk id="2" creationId="{75AB4205-F2E6-ADC2-A2A3-4138AD858F64}"/>
          </ac:spMkLst>
        </pc:spChg>
      </pc:sldChg>
      <pc:sldChg chg="modSp del mod">
        <pc:chgData name="Jay Chan" userId="60b4ceb502f8e6fb" providerId="LiveId" clId="{10115D0A-E097-4AC3-93F5-0FCBE2C3986F}" dt="2023-11-10T14:28:42.006" v="4240" actId="47"/>
        <pc:sldMkLst>
          <pc:docMk/>
          <pc:sldMk cId="2293831821" sldId="281"/>
        </pc:sldMkLst>
        <pc:spChg chg="mod">
          <ac:chgData name="Jay Chan" userId="60b4ceb502f8e6fb" providerId="LiveId" clId="{10115D0A-E097-4AC3-93F5-0FCBE2C3986F}" dt="2023-11-10T14:25:42.524" v="4217" actId="21"/>
          <ac:spMkLst>
            <pc:docMk/>
            <pc:sldMk cId="2293831821" sldId="281"/>
            <ac:spMk id="2" creationId="{A9C94DB4-7C7F-C1E9-0EBB-F5CC8FFCBD96}"/>
          </ac:spMkLst>
        </pc:spChg>
      </pc:sldChg>
      <pc:sldChg chg="modSp mod modAnim">
        <pc:chgData name="Jay Chan" userId="60b4ceb502f8e6fb" providerId="LiveId" clId="{10115D0A-E097-4AC3-93F5-0FCBE2C3986F}" dt="2023-11-10T14:28:36.240" v="4239"/>
        <pc:sldMkLst>
          <pc:docMk/>
          <pc:sldMk cId="3811438618" sldId="282"/>
        </pc:sldMkLst>
        <pc:spChg chg="mod">
          <ac:chgData name="Jay Chan" userId="60b4ceb502f8e6fb" providerId="LiveId" clId="{10115D0A-E097-4AC3-93F5-0FCBE2C3986F}" dt="2023-11-10T14:28:26.966" v="4238" actId="6549"/>
          <ac:spMkLst>
            <pc:docMk/>
            <pc:sldMk cId="3811438618" sldId="282"/>
            <ac:spMk id="2" creationId="{F6BCF02D-5803-79B2-A08A-45594F0BF694}"/>
          </ac:spMkLst>
        </pc:spChg>
      </pc:sldChg>
      <pc:sldChg chg="modSp mod ord">
        <pc:chgData name="Jay Chan" userId="60b4ceb502f8e6fb" providerId="LiveId" clId="{10115D0A-E097-4AC3-93F5-0FCBE2C3986F}" dt="2023-11-12T15:17:37.097" v="8061" actId="20577"/>
        <pc:sldMkLst>
          <pc:docMk/>
          <pc:sldMk cId="1801411402" sldId="283"/>
        </pc:sldMkLst>
        <pc:spChg chg="mod">
          <ac:chgData name="Jay Chan" userId="60b4ceb502f8e6fb" providerId="LiveId" clId="{10115D0A-E097-4AC3-93F5-0FCBE2C3986F}" dt="2023-11-12T15:17:37.097" v="8061" actId="20577"/>
          <ac:spMkLst>
            <pc:docMk/>
            <pc:sldMk cId="1801411402" sldId="283"/>
            <ac:spMk id="5" creationId="{E3EC32C4-64AF-DD30-EAD0-25BAEEFFD663}"/>
          </ac:spMkLst>
        </pc:spChg>
      </pc:sldChg>
      <pc:sldChg chg="modSp mod ord modAnim">
        <pc:chgData name="Jay Chan" userId="60b4ceb502f8e6fb" providerId="LiveId" clId="{10115D0A-E097-4AC3-93F5-0FCBE2C3986F}" dt="2023-11-16T02:36:46.565" v="12297"/>
        <pc:sldMkLst>
          <pc:docMk/>
          <pc:sldMk cId="3192254417" sldId="284"/>
        </pc:sldMkLst>
        <pc:spChg chg="mod">
          <ac:chgData name="Jay Chan" userId="60b4ceb502f8e6fb" providerId="LiveId" clId="{10115D0A-E097-4AC3-93F5-0FCBE2C3986F}" dt="2023-11-12T05:34:46.116" v="5938" actId="20577"/>
          <ac:spMkLst>
            <pc:docMk/>
            <pc:sldMk cId="3192254417" sldId="284"/>
            <ac:spMk id="2" creationId="{9B845A66-3129-F7F2-D0CD-C326D0E451E0}"/>
          </ac:spMkLst>
        </pc:spChg>
        <pc:spChg chg="mod">
          <ac:chgData name="Jay Chan" userId="60b4ceb502f8e6fb" providerId="LiveId" clId="{10115D0A-E097-4AC3-93F5-0FCBE2C3986F}" dt="2023-11-12T05:34:00.499" v="5934" actId="14100"/>
          <ac:spMkLst>
            <pc:docMk/>
            <pc:sldMk cId="3192254417" sldId="284"/>
            <ac:spMk id="4" creationId="{06FC65F9-1CDA-81CD-4DE4-DBF022107CD8}"/>
          </ac:spMkLst>
        </pc:spChg>
        <pc:spChg chg="mod">
          <ac:chgData name="Jay Chan" userId="60b4ceb502f8e6fb" providerId="LiveId" clId="{10115D0A-E097-4AC3-93F5-0FCBE2C3986F}" dt="2023-11-12T05:31:35.926" v="5920" actId="14100"/>
          <ac:spMkLst>
            <pc:docMk/>
            <pc:sldMk cId="3192254417" sldId="284"/>
            <ac:spMk id="5" creationId="{D2046A36-7A7C-48B1-0DBC-CE83D6501222}"/>
          </ac:spMkLst>
        </pc:spChg>
        <pc:spChg chg="mod">
          <ac:chgData name="Jay Chan" userId="60b4ceb502f8e6fb" providerId="LiveId" clId="{10115D0A-E097-4AC3-93F5-0FCBE2C3986F}" dt="2023-11-12T05:33:52.395" v="5933" actId="14100"/>
          <ac:spMkLst>
            <pc:docMk/>
            <pc:sldMk cId="3192254417" sldId="284"/>
            <ac:spMk id="6" creationId="{9B402BDA-4D03-66E3-A95A-F2D49CAC362D}"/>
          </ac:spMkLst>
        </pc:spChg>
        <pc:spChg chg="mod">
          <ac:chgData name="Jay Chan" userId="60b4ceb502f8e6fb" providerId="LiveId" clId="{10115D0A-E097-4AC3-93F5-0FCBE2C3986F}" dt="2023-11-12T05:31:31.782" v="5919" actId="14100"/>
          <ac:spMkLst>
            <pc:docMk/>
            <pc:sldMk cId="3192254417" sldId="284"/>
            <ac:spMk id="7" creationId="{D1E2846A-3D08-805E-ED0A-F9D2AF08637E}"/>
          </ac:spMkLst>
        </pc:spChg>
        <pc:spChg chg="mod">
          <ac:chgData name="Jay Chan" userId="60b4ceb502f8e6fb" providerId="LiveId" clId="{10115D0A-E097-4AC3-93F5-0FCBE2C3986F}" dt="2023-11-12T05:23:38.420" v="5859" actId="14100"/>
          <ac:spMkLst>
            <pc:docMk/>
            <pc:sldMk cId="3192254417" sldId="284"/>
            <ac:spMk id="8" creationId="{A458423B-18F7-A7CF-E35C-FCEE62F754E1}"/>
          </ac:spMkLst>
        </pc:spChg>
        <pc:spChg chg="mod">
          <ac:chgData name="Jay Chan" userId="60b4ceb502f8e6fb" providerId="LiveId" clId="{10115D0A-E097-4AC3-93F5-0FCBE2C3986F}" dt="2023-11-12T05:31:27.502" v="5918" actId="14100"/>
          <ac:spMkLst>
            <pc:docMk/>
            <pc:sldMk cId="3192254417" sldId="284"/>
            <ac:spMk id="9" creationId="{E8D51375-60BD-AD54-2BFF-AD82480751D5}"/>
          </ac:spMkLst>
        </pc:spChg>
        <pc:spChg chg="mod">
          <ac:chgData name="Jay Chan" userId="60b4ceb502f8e6fb" providerId="LiveId" clId="{10115D0A-E097-4AC3-93F5-0FCBE2C3986F}" dt="2023-11-12T05:38:33.333" v="5948" actId="14100"/>
          <ac:spMkLst>
            <pc:docMk/>
            <pc:sldMk cId="3192254417" sldId="284"/>
            <ac:spMk id="10" creationId="{90C65DA7-C7A1-8BA4-3DFB-6621DCF8BD98}"/>
          </ac:spMkLst>
        </pc:spChg>
        <pc:spChg chg="mod">
          <ac:chgData name="Jay Chan" userId="60b4ceb502f8e6fb" providerId="LiveId" clId="{10115D0A-E097-4AC3-93F5-0FCBE2C3986F}" dt="2023-11-12T05:35:03.950" v="5942" actId="1076"/>
          <ac:spMkLst>
            <pc:docMk/>
            <pc:sldMk cId="3192254417" sldId="284"/>
            <ac:spMk id="11" creationId="{81C2F92B-3F4B-BCDC-563A-27935FFB97FF}"/>
          </ac:spMkLst>
        </pc:spChg>
        <pc:spChg chg="mod">
          <ac:chgData name="Jay Chan" userId="60b4ceb502f8e6fb" providerId="LiveId" clId="{10115D0A-E097-4AC3-93F5-0FCBE2C3986F}" dt="2023-11-12T05:35:37.880" v="5943" actId="14100"/>
          <ac:spMkLst>
            <pc:docMk/>
            <pc:sldMk cId="3192254417" sldId="284"/>
            <ac:spMk id="12" creationId="{F6FD47DD-C975-D234-7BD8-33D6E7A27328}"/>
          </ac:spMkLst>
        </pc:spChg>
        <pc:spChg chg="mod">
          <ac:chgData name="Jay Chan" userId="60b4ceb502f8e6fb" providerId="LiveId" clId="{10115D0A-E097-4AC3-93F5-0FCBE2C3986F}" dt="2023-11-12T05:36:07.679" v="5944" actId="14100"/>
          <ac:spMkLst>
            <pc:docMk/>
            <pc:sldMk cId="3192254417" sldId="284"/>
            <ac:spMk id="13" creationId="{C8E42578-0AE7-2914-42FC-DE3E68245FE3}"/>
          </ac:spMkLst>
        </pc:spChg>
        <pc:spChg chg="mod">
          <ac:chgData name="Jay Chan" userId="60b4ceb502f8e6fb" providerId="LiveId" clId="{10115D0A-E097-4AC3-93F5-0FCBE2C3986F}" dt="2023-11-12T05:33:04.169" v="5928" actId="14100"/>
          <ac:spMkLst>
            <pc:docMk/>
            <pc:sldMk cId="3192254417" sldId="284"/>
            <ac:spMk id="14" creationId="{508E185A-2493-27FE-B769-15736C3DCCF8}"/>
          </ac:spMkLst>
        </pc:spChg>
        <pc:spChg chg="mod">
          <ac:chgData name="Jay Chan" userId="60b4ceb502f8e6fb" providerId="LiveId" clId="{10115D0A-E097-4AC3-93F5-0FCBE2C3986F}" dt="2023-11-12T05:58:14.361" v="6244" actId="14100"/>
          <ac:spMkLst>
            <pc:docMk/>
            <pc:sldMk cId="3192254417" sldId="284"/>
            <ac:spMk id="15" creationId="{DB78154A-49B0-F356-9C8F-504F082669B7}"/>
          </ac:spMkLst>
        </pc:spChg>
        <pc:spChg chg="mod">
          <ac:chgData name="Jay Chan" userId="60b4ceb502f8e6fb" providerId="LiveId" clId="{10115D0A-E097-4AC3-93F5-0FCBE2C3986F}" dt="2023-11-12T05:33:14.266" v="5931" actId="14100"/>
          <ac:spMkLst>
            <pc:docMk/>
            <pc:sldMk cId="3192254417" sldId="284"/>
            <ac:spMk id="16" creationId="{F4C2167A-6A81-4CA1-8633-8DE55692F467}"/>
          </ac:spMkLst>
        </pc:spChg>
        <pc:spChg chg="mod">
          <ac:chgData name="Jay Chan" userId="60b4ceb502f8e6fb" providerId="LiveId" clId="{10115D0A-E097-4AC3-93F5-0FCBE2C3986F}" dt="2023-11-12T05:28:53.856" v="5897" actId="14100"/>
          <ac:spMkLst>
            <pc:docMk/>
            <pc:sldMk cId="3192254417" sldId="284"/>
            <ac:spMk id="17" creationId="{179E344E-A4B3-EC3A-2C71-123BF4D3F287}"/>
          </ac:spMkLst>
        </pc:spChg>
        <pc:spChg chg="mod">
          <ac:chgData name="Jay Chan" userId="60b4ceb502f8e6fb" providerId="LiveId" clId="{10115D0A-E097-4AC3-93F5-0FCBE2C3986F}" dt="2023-11-13T04:04:20.543" v="10091" actId="20577"/>
          <ac:spMkLst>
            <pc:docMk/>
            <pc:sldMk cId="3192254417" sldId="284"/>
            <ac:spMk id="18" creationId="{50BDF94F-F811-6FEF-60C6-9F2B3009DA8E}"/>
          </ac:spMkLst>
        </pc:spChg>
        <pc:spChg chg="mod">
          <ac:chgData name="Jay Chan" userId="60b4ceb502f8e6fb" providerId="LiveId" clId="{10115D0A-E097-4AC3-93F5-0FCBE2C3986F}" dt="2023-11-12T05:28:33.023" v="5893" actId="14100"/>
          <ac:spMkLst>
            <pc:docMk/>
            <pc:sldMk cId="3192254417" sldId="284"/>
            <ac:spMk id="19" creationId="{8B0E5CE1-B117-87D6-05F1-F55B41D4F8E3}"/>
          </ac:spMkLst>
        </pc:spChg>
        <pc:spChg chg="mod">
          <ac:chgData name="Jay Chan" userId="60b4ceb502f8e6fb" providerId="LiveId" clId="{10115D0A-E097-4AC3-93F5-0FCBE2C3986F}" dt="2023-11-13T04:04:24.151" v="10101" actId="20577"/>
          <ac:spMkLst>
            <pc:docMk/>
            <pc:sldMk cId="3192254417" sldId="284"/>
            <ac:spMk id="20" creationId="{22B888D4-FFEF-760A-F729-F1993FDDABD7}"/>
          </ac:spMkLst>
        </pc:spChg>
      </pc:sldChg>
      <pc:sldChg chg="modSp del mod ord">
        <pc:chgData name="Jay Chan" userId="60b4ceb502f8e6fb" providerId="LiveId" clId="{10115D0A-E097-4AC3-93F5-0FCBE2C3986F}" dt="2023-11-12T05:13:33.605" v="5720" actId="47"/>
        <pc:sldMkLst>
          <pc:docMk/>
          <pc:sldMk cId="1894648583" sldId="285"/>
        </pc:sldMkLst>
        <pc:spChg chg="mod">
          <ac:chgData name="Jay Chan" userId="60b4ceb502f8e6fb" providerId="LiveId" clId="{10115D0A-E097-4AC3-93F5-0FCBE2C3986F}" dt="2023-11-12T05:08:04.445" v="5496" actId="21"/>
          <ac:spMkLst>
            <pc:docMk/>
            <pc:sldMk cId="1894648583" sldId="285"/>
            <ac:spMk id="2" creationId="{812D4164-ED39-D04A-0F1E-62AD77A8FD5E}"/>
          </ac:spMkLst>
        </pc:spChg>
      </pc:sldChg>
      <pc:sldChg chg="modSp mod ord">
        <pc:chgData name="Jay Chan" userId="60b4ceb502f8e6fb" providerId="LiveId" clId="{10115D0A-E097-4AC3-93F5-0FCBE2C3986F}" dt="2023-11-12T05:52:19.475" v="6151" actId="20577"/>
        <pc:sldMkLst>
          <pc:docMk/>
          <pc:sldMk cId="1027008109" sldId="286"/>
        </pc:sldMkLst>
        <pc:spChg chg="mod">
          <ac:chgData name="Jay Chan" userId="60b4ceb502f8e6fb" providerId="LiveId" clId="{10115D0A-E097-4AC3-93F5-0FCBE2C3986F}" dt="2023-11-12T05:52:19.475" v="6151" actId="20577"/>
          <ac:spMkLst>
            <pc:docMk/>
            <pc:sldMk cId="1027008109" sldId="286"/>
            <ac:spMk id="2" creationId="{A4D69BF9-B9DB-56CB-DB83-8C57751D650B}"/>
          </ac:spMkLst>
        </pc:spChg>
      </pc:sldChg>
      <pc:sldChg chg="modSp mod ord">
        <pc:chgData name="Jay Chan" userId="60b4ceb502f8e6fb" providerId="LiveId" clId="{10115D0A-E097-4AC3-93F5-0FCBE2C3986F}" dt="2023-11-13T02:18:37.371" v="9119" actId="255"/>
        <pc:sldMkLst>
          <pc:docMk/>
          <pc:sldMk cId="87138539" sldId="287"/>
        </pc:sldMkLst>
        <pc:spChg chg="mod">
          <ac:chgData name="Jay Chan" userId="60b4ceb502f8e6fb" providerId="LiveId" clId="{10115D0A-E097-4AC3-93F5-0FCBE2C3986F}" dt="2023-11-13T02:18:37.371" v="9119" actId="255"/>
          <ac:spMkLst>
            <pc:docMk/>
            <pc:sldMk cId="87138539" sldId="287"/>
            <ac:spMk id="2" creationId="{743FBB45-F57E-C5C1-66F2-FEFF5A5B9EF4}"/>
          </ac:spMkLst>
        </pc:spChg>
      </pc:sldChg>
      <pc:sldChg chg="modSp del mod ord">
        <pc:chgData name="Jay Chan" userId="60b4ceb502f8e6fb" providerId="LiveId" clId="{10115D0A-E097-4AC3-93F5-0FCBE2C3986F}" dt="2023-11-12T05:52:27.927" v="6152" actId="47"/>
        <pc:sldMkLst>
          <pc:docMk/>
          <pc:sldMk cId="2739559688" sldId="288"/>
        </pc:sldMkLst>
        <pc:spChg chg="mod">
          <ac:chgData name="Jay Chan" userId="60b4ceb502f8e6fb" providerId="LiveId" clId="{10115D0A-E097-4AC3-93F5-0FCBE2C3986F}" dt="2023-11-12T05:44:58.118" v="5967" actId="27636"/>
          <ac:spMkLst>
            <pc:docMk/>
            <pc:sldMk cId="2739559688" sldId="288"/>
            <ac:spMk id="2" creationId="{3C5888E3-CE63-0467-BA76-5339766DF9F3}"/>
          </ac:spMkLst>
        </pc:spChg>
      </pc:sldChg>
      <pc:sldChg chg="modSp mod ord modAnim">
        <pc:chgData name="Jay Chan" userId="60b4ceb502f8e6fb" providerId="LiveId" clId="{10115D0A-E097-4AC3-93F5-0FCBE2C3986F}" dt="2023-11-12T05:56:45.632" v="6202"/>
        <pc:sldMkLst>
          <pc:docMk/>
          <pc:sldMk cId="3324038719" sldId="289"/>
        </pc:sldMkLst>
        <pc:spChg chg="mod">
          <ac:chgData name="Jay Chan" userId="60b4ceb502f8e6fb" providerId="LiveId" clId="{10115D0A-E097-4AC3-93F5-0FCBE2C3986F}" dt="2023-11-12T05:53:49.870" v="6177" actId="27636"/>
          <ac:spMkLst>
            <pc:docMk/>
            <pc:sldMk cId="3324038719" sldId="289"/>
            <ac:spMk id="2" creationId="{47E3427E-029A-5EA5-E93F-A2D0B3A3317F}"/>
          </ac:spMkLst>
        </pc:spChg>
        <pc:spChg chg="mod">
          <ac:chgData name="Jay Chan" userId="60b4ceb502f8e6fb" providerId="LiveId" clId="{10115D0A-E097-4AC3-93F5-0FCBE2C3986F}" dt="2023-11-12T05:56:36.828" v="6200" actId="14100"/>
          <ac:spMkLst>
            <pc:docMk/>
            <pc:sldMk cId="3324038719" sldId="289"/>
            <ac:spMk id="4" creationId="{06BFEFAC-E211-7D2F-C736-3A8951D1D9DB}"/>
          </ac:spMkLst>
        </pc:spChg>
        <pc:spChg chg="mod">
          <ac:chgData name="Jay Chan" userId="60b4ceb502f8e6fb" providerId="LiveId" clId="{10115D0A-E097-4AC3-93F5-0FCBE2C3986F}" dt="2023-11-12T05:55:37.684" v="6194" actId="207"/>
          <ac:spMkLst>
            <pc:docMk/>
            <pc:sldMk cId="3324038719" sldId="289"/>
            <ac:spMk id="5" creationId="{90C794F1-12CA-BD80-6231-147DA6446E04}"/>
          </ac:spMkLst>
        </pc:spChg>
        <pc:spChg chg="mod">
          <ac:chgData name="Jay Chan" userId="60b4ceb502f8e6fb" providerId="LiveId" clId="{10115D0A-E097-4AC3-93F5-0FCBE2C3986F}" dt="2023-11-12T05:55:30.851" v="6193" actId="14100"/>
          <ac:spMkLst>
            <pc:docMk/>
            <pc:sldMk cId="3324038719" sldId="289"/>
            <ac:spMk id="6" creationId="{3DF120D4-D1C8-5CFD-0E13-723C30D6B45D}"/>
          </ac:spMkLst>
        </pc:spChg>
        <pc:spChg chg="mod">
          <ac:chgData name="Jay Chan" userId="60b4ceb502f8e6fb" providerId="LiveId" clId="{10115D0A-E097-4AC3-93F5-0FCBE2C3986F}" dt="2023-11-12T05:54:48.881" v="6184" actId="14100"/>
          <ac:spMkLst>
            <pc:docMk/>
            <pc:sldMk cId="3324038719" sldId="289"/>
            <ac:spMk id="7" creationId="{6BD68DB1-D173-DF81-C925-53CF0E4AF1BA}"/>
          </ac:spMkLst>
        </pc:spChg>
        <pc:spChg chg="mod">
          <ac:chgData name="Jay Chan" userId="60b4ceb502f8e6fb" providerId="LiveId" clId="{10115D0A-E097-4AC3-93F5-0FCBE2C3986F}" dt="2023-11-12T05:56:11.421" v="6198" actId="14100"/>
          <ac:spMkLst>
            <pc:docMk/>
            <pc:sldMk cId="3324038719" sldId="289"/>
            <ac:spMk id="8" creationId="{73C0E2DE-76FB-C2E7-00CF-BBB96EBAB8A4}"/>
          </ac:spMkLst>
        </pc:spChg>
      </pc:sldChg>
      <pc:sldChg chg="del ord">
        <pc:chgData name="Jay Chan" userId="60b4ceb502f8e6fb" providerId="LiveId" clId="{10115D0A-E097-4AC3-93F5-0FCBE2C3986F}" dt="2023-11-12T12:33:35.273" v="6253" actId="47"/>
        <pc:sldMkLst>
          <pc:docMk/>
          <pc:sldMk cId="1713896245" sldId="290"/>
        </pc:sldMkLst>
      </pc:sldChg>
      <pc:sldChg chg="delSp modSp del mod delAnim">
        <pc:chgData name="Jay Chan" userId="60b4ceb502f8e6fb" providerId="LiveId" clId="{10115D0A-E097-4AC3-93F5-0FCBE2C3986F}" dt="2023-11-12T16:11:04.099" v="9068" actId="47"/>
        <pc:sldMkLst>
          <pc:docMk/>
          <pc:sldMk cId="4122126028" sldId="291"/>
        </pc:sldMkLst>
        <pc:spChg chg="del">
          <ac:chgData name="Jay Chan" userId="60b4ceb502f8e6fb" providerId="LiveId" clId="{10115D0A-E097-4AC3-93F5-0FCBE2C3986F}" dt="2023-11-12T16:10:15.532" v="9062" actId="21"/>
          <ac:spMkLst>
            <pc:docMk/>
            <pc:sldMk cId="4122126028" sldId="291"/>
            <ac:spMk id="11" creationId="{ED5D75B8-043B-9590-C9F1-61142E34CC5F}"/>
          </ac:spMkLst>
        </pc:spChg>
        <pc:spChg chg="del mod">
          <ac:chgData name="Jay Chan" userId="60b4ceb502f8e6fb" providerId="LiveId" clId="{10115D0A-E097-4AC3-93F5-0FCBE2C3986F}" dt="2023-11-12T05:04:18.114" v="5411" actId="478"/>
          <ac:spMkLst>
            <pc:docMk/>
            <pc:sldMk cId="4122126028" sldId="291"/>
            <ac:spMk id="13" creationId="{F6E81CFB-5BEC-51AA-1758-022E1DF99680}"/>
          </ac:spMkLst>
        </pc:spChg>
        <pc:spChg chg="del mod">
          <ac:chgData name="Jay Chan" userId="60b4ceb502f8e6fb" providerId="LiveId" clId="{10115D0A-E097-4AC3-93F5-0FCBE2C3986F}" dt="2023-11-12T16:09:29.577" v="9053" actId="21"/>
          <ac:spMkLst>
            <pc:docMk/>
            <pc:sldMk cId="4122126028" sldId="291"/>
            <ac:spMk id="14" creationId="{C0C032B4-CC06-035D-F6A3-C42C8486F7DF}"/>
          </ac:spMkLst>
        </pc:spChg>
        <pc:spChg chg="del mod">
          <ac:chgData name="Jay Chan" userId="60b4ceb502f8e6fb" providerId="LiveId" clId="{10115D0A-E097-4AC3-93F5-0FCBE2C3986F}" dt="2023-11-12T16:09:29.577" v="9053" actId="21"/>
          <ac:spMkLst>
            <pc:docMk/>
            <pc:sldMk cId="4122126028" sldId="291"/>
            <ac:spMk id="15" creationId="{49FDAA8B-3EA1-8F61-C988-83636D84B0DC}"/>
          </ac:spMkLst>
        </pc:spChg>
        <pc:spChg chg="del mod">
          <ac:chgData name="Jay Chan" userId="60b4ceb502f8e6fb" providerId="LiveId" clId="{10115D0A-E097-4AC3-93F5-0FCBE2C3986F}" dt="2023-11-12T16:09:29.577" v="9053" actId="21"/>
          <ac:spMkLst>
            <pc:docMk/>
            <pc:sldMk cId="4122126028" sldId="291"/>
            <ac:spMk id="16" creationId="{9FF870AA-DFA0-4554-EA30-9D25CEEC92D1}"/>
          </ac:spMkLst>
        </pc:spChg>
      </pc:sldChg>
      <pc:sldChg chg="modSp mod ord">
        <pc:chgData name="Jay Chan" userId="60b4ceb502f8e6fb" providerId="LiveId" clId="{10115D0A-E097-4AC3-93F5-0FCBE2C3986F}" dt="2023-11-13T04:06:40.253" v="10107" actId="207"/>
        <pc:sldMkLst>
          <pc:docMk/>
          <pc:sldMk cId="1707257178" sldId="292"/>
        </pc:sldMkLst>
        <pc:spChg chg="mod">
          <ac:chgData name="Jay Chan" userId="60b4ceb502f8e6fb" providerId="LiveId" clId="{10115D0A-E097-4AC3-93F5-0FCBE2C3986F}" dt="2023-11-13T04:06:40.253" v="10107" actId="207"/>
          <ac:spMkLst>
            <pc:docMk/>
            <pc:sldMk cId="1707257178" sldId="292"/>
            <ac:spMk id="2" creationId="{6DB58E8B-AAF7-0653-7940-5AEC698ED9E7}"/>
          </ac:spMkLst>
        </pc:spChg>
      </pc:sldChg>
      <pc:sldChg chg="modSp mod ord">
        <pc:chgData name="Jay Chan" userId="60b4ceb502f8e6fb" providerId="LiveId" clId="{10115D0A-E097-4AC3-93F5-0FCBE2C3986F}" dt="2023-11-12T16:12:57.651" v="9074" actId="20577"/>
        <pc:sldMkLst>
          <pc:docMk/>
          <pc:sldMk cId="246835264" sldId="293"/>
        </pc:sldMkLst>
        <pc:spChg chg="mod">
          <ac:chgData name="Jay Chan" userId="60b4ceb502f8e6fb" providerId="LiveId" clId="{10115D0A-E097-4AC3-93F5-0FCBE2C3986F}" dt="2023-11-12T16:12:57.651" v="9074" actId="20577"/>
          <ac:spMkLst>
            <pc:docMk/>
            <pc:sldMk cId="246835264" sldId="293"/>
            <ac:spMk id="2" creationId="{77583A3C-BED5-49EC-5DB6-93ACE5BFFF46}"/>
          </ac:spMkLst>
        </pc:spChg>
        <pc:spChg chg="mod">
          <ac:chgData name="Jay Chan" userId="60b4ceb502f8e6fb" providerId="LiveId" clId="{10115D0A-E097-4AC3-93F5-0FCBE2C3986F}" dt="2023-11-12T13:09:48.501" v="6969" actId="14100"/>
          <ac:spMkLst>
            <pc:docMk/>
            <pc:sldMk cId="246835264" sldId="293"/>
            <ac:spMk id="4" creationId="{FFBFFFB1-CFB0-3F9C-5279-386EE518052F}"/>
          </ac:spMkLst>
        </pc:spChg>
        <pc:spChg chg="mod">
          <ac:chgData name="Jay Chan" userId="60b4ceb502f8e6fb" providerId="LiveId" clId="{10115D0A-E097-4AC3-93F5-0FCBE2C3986F}" dt="2023-11-12T13:09:58.974" v="6972" actId="14100"/>
          <ac:spMkLst>
            <pc:docMk/>
            <pc:sldMk cId="246835264" sldId="293"/>
            <ac:spMk id="5" creationId="{5D655F54-2FF3-F2B8-68AB-BF440FF6AE06}"/>
          </ac:spMkLst>
        </pc:spChg>
      </pc:sldChg>
      <pc:sldChg chg="modSp mod ord">
        <pc:chgData name="Jay Chan" userId="60b4ceb502f8e6fb" providerId="LiveId" clId="{10115D0A-E097-4AC3-93F5-0FCBE2C3986F}" dt="2023-11-13T02:30:25.271" v="9251" actId="6549"/>
        <pc:sldMkLst>
          <pc:docMk/>
          <pc:sldMk cId="103809054" sldId="294"/>
        </pc:sldMkLst>
        <pc:spChg chg="mod">
          <ac:chgData name="Jay Chan" userId="60b4ceb502f8e6fb" providerId="LiveId" clId="{10115D0A-E097-4AC3-93F5-0FCBE2C3986F}" dt="2023-11-13T02:30:25.271" v="9251" actId="6549"/>
          <ac:spMkLst>
            <pc:docMk/>
            <pc:sldMk cId="103809054" sldId="294"/>
            <ac:spMk id="2" creationId="{B5541EC4-771A-72CE-8680-AFD5572B2AD8}"/>
          </ac:spMkLst>
        </pc:spChg>
      </pc:sldChg>
      <pc:sldChg chg="modSp mod ord modAnim">
        <pc:chgData name="Jay Chan" userId="60b4ceb502f8e6fb" providerId="LiveId" clId="{10115D0A-E097-4AC3-93F5-0FCBE2C3986F}" dt="2023-11-12T15:44:39.289" v="8572" actId="20577"/>
        <pc:sldMkLst>
          <pc:docMk/>
          <pc:sldMk cId="3376508077" sldId="295"/>
        </pc:sldMkLst>
        <pc:spChg chg="mod">
          <ac:chgData name="Jay Chan" userId="60b4ceb502f8e6fb" providerId="LiveId" clId="{10115D0A-E097-4AC3-93F5-0FCBE2C3986F}" dt="2023-11-12T15:35:05.741" v="8464" actId="20577"/>
          <ac:spMkLst>
            <pc:docMk/>
            <pc:sldMk cId="3376508077" sldId="295"/>
            <ac:spMk id="2" creationId="{51D1EBFF-0B49-37A8-88EF-E0CFD7127867}"/>
          </ac:spMkLst>
        </pc:spChg>
        <pc:spChg chg="mod">
          <ac:chgData name="Jay Chan" userId="60b4ceb502f8e6fb" providerId="LiveId" clId="{10115D0A-E097-4AC3-93F5-0FCBE2C3986F}" dt="2023-11-12T15:39:15.543" v="8511" actId="1076"/>
          <ac:spMkLst>
            <pc:docMk/>
            <pc:sldMk cId="3376508077" sldId="295"/>
            <ac:spMk id="4" creationId="{662AC998-9FBB-8EE1-B8BA-CA828E6BD2ED}"/>
          </ac:spMkLst>
        </pc:spChg>
        <pc:spChg chg="mod">
          <ac:chgData name="Jay Chan" userId="60b4ceb502f8e6fb" providerId="LiveId" clId="{10115D0A-E097-4AC3-93F5-0FCBE2C3986F}" dt="2023-11-12T15:43:44.505" v="8564" actId="14100"/>
          <ac:spMkLst>
            <pc:docMk/>
            <pc:sldMk cId="3376508077" sldId="295"/>
            <ac:spMk id="5" creationId="{889C2CE8-E396-500B-25F8-64A1D0B15C27}"/>
          </ac:spMkLst>
        </pc:spChg>
        <pc:spChg chg="mod">
          <ac:chgData name="Jay Chan" userId="60b4ceb502f8e6fb" providerId="LiveId" clId="{10115D0A-E097-4AC3-93F5-0FCBE2C3986F}" dt="2023-11-12T15:41:13.043" v="8532" actId="14100"/>
          <ac:spMkLst>
            <pc:docMk/>
            <pc:sldMk cId="3376508077" sldId="295"/>
            <ac:spMk id="6" creationId="{95DA5A3F-913E-A1B3-A494-657B5F22E765}"/>
          </ac:spMkLst>
        </pc:spChg>
        <pc:spChg chg="mod">
          <ac:chgData name="Jay Chan" userId="60b4ceb502f8e6fb" providerId="LiveId" clId="{10115D0A-E097-4AC3-93F5-0FCBE2C3986F}" dt="2023-11-12T15:44:22.641" v="8570" actId="20577"/>
          <ac:spMkLst>
            <pc:docMk/>
            <pc:sldMk cId="3376508077" sldId="295"/>
            <ac:spMk id="7" creationId="{A69D3151-5DE8-268C-175E-B856DCCA566E}"/>
          </ac:spMkLst>
        </pc:spChg>
        <pc:spChg chg="mod">
          <ac:chgData name="Jay Chan" userId="60b4ceb502f8e6fb" providerId="LiveId" clId="{10115D0A-E097-4AC3-93F5-0FCBE2C3986F}" dt="2023-11-12T15:41:16.700" v="8533" actId="14100"/>
          <ac:spMkLst>
            <pc:docMk/>
            <pc:sldMk cId="3376508077" sldId="295"/>
            <ac:spMk id="8" creationId="{83E85E36-3139-9ABA-43E4-929197D961B2}"/>
          </ac:spMkLst>
        </pc:spChg>
        <pc:spChg chg="mod">
          <ac:chgData name="Jay Chan" userId="60b4ceb502f8e6fb" providerId="LiveId" clId="{10115D0A-E097-4AC3-93F5-0FCBE2C3986F}" dt="2023-11-12T15:44:18.754" v="8568" actId="20577"/>
          <ac:spMkLst>
            <pc:docMk/>
            <pc:sldMk cId="3376508077" sldId="295"/>
            <ac:spMk id="9" creationId="{88B5AD5B-55FA-D54C-AB7B-923122263155}"/>
          </ac:spMkLst>
        </pc:spChg>
        <pc:spChg chg="mod">
          <ac:chgData name="Jay Chan" userId="60b4ceb502f8e6fb" providerId="LiveId" clId="{10115D0A-E097-4AC3-93F5-0FCBE2C3986F}" dt="2023-11-12T15:41:20.203" v="8534" actId="14100"/>
          <ac:spMkLst>
            <pc:docMk/>
            <pc:sldMk cId="3376508077" sldId="295"/>
            <ac:spMk id="10" creationId="{88A84941-D1E8-26B1-73C4-C8BA7036C975}"/>
          </ac:spMkLst>
        </pc:spChg>
        <pc:spChg chg="mod ord">
          <ac:chgData name="Jay Chan" userId="60b4ceb502f8e6fb" providerId="LiveId" clId="{10115D0A-E097-4AC3-93F5-0FCBE2C3986F}" dt="2023-11-12T15:44:39.289" v="8572" actId="20577"/>
          <ac:spMkLst>
            <pc:docMk/>
            <pc:sldMk cId="3376508077" sldId="295"/>
            <ac:spMk id="11" creationId="{06CE8CD3-65A4-72BC-0F79-6863E48DACF2}"/>
          </ac:spMkLst>
        </pc:spChg>
      </pc:sldChg>
      <pc:sldChg chg="modSp mod ord">
        <pc:chgData name="Jay Chan" userId="60b4ceb502f8e6fb" providerId="LiveId" clId="{10115D0A-E097-4AC3-93F5-0FCBE2C3986F}" dt="2023-11-14T02:23:37.026" v="10157" actId="20577"/>
        <pc:sldMkLst>
          <pc:docMk/>
          <pc:sldMk cId="3727694342" sldId="296"/>
        </pc:sldMkLst>
        <pc:spChg chg="mod">
          <ac:chgData name="Jay Chan" userId="60b4ceb502f8e6fb" providerId="LiveId" clId="{10115D0A-E097-4AC3-93F5-0FCBE2C3986F}" dt="2023-11-14T02:23:37.026" v="10157" actId="20577"/>
          <ac:spMkLst>
            <pc:docMk/>
            <pc:sldMk cId="3727694342" sldId="296"/>
            <ac:spMk id="2" creationId="{4885E48F-DEFB-26FB-9EFD-C808E3FD2661}"/>
          </ac:spMkLst>
        </pc:spChg>
      </pc:sldChg>
      <pc:sldChg chg="modSp mod ord">
        <pc:chgData name="Jay Chan" userId="60b4ceb502f8e6fb" providerId="LiveId" clId="{10115D0A-E097-4AC3-93F5-0FCBE2C3986F}" dt="2023-11-13T02:19:00.255" v="9120" actId="20577"/>
        <pc:sldMkLst>
          <pc:docMk/>
          <pc:sldMk cId="4219552680" sldId="297"/>
        </pc:sldMkLst>
        <pc:spChg chg="mod">
          <ac:chgData name="Jay Chan" userId="60b4ceb502f8e6fb" providerId="LiveId" clId="{10115D0A-E097-4AC3-93F5-0FCBE2C3986F}" dt="2023-11-13T01:55:51.957" v="9086" actId="20577"/>
          <ac:spMkLst>
            <pc:docMk/>
            <pc:sldMk cId="4219552680" sldId="297"/>
            <ac:spMk id="4" creationId="{5D637008-63F6-DB7F-1BFB-2C7ED7367B57}"/>
          </ac:spMkLst>
        </pc:spChg>
        <pc:spChg chg="mod">
          <ac:chgData name="Jay Chan" userId="60b4ceb502f8e6fb" providerId="LiveId" clId="{10115D0A-E097-4AC3-93F5-0FCBE2C3986F}" dt="2023-11-13T02:19:00.255" v="9120" actId="20577"/>
          <ac:spMkLst>
            <pc:docMk/>
            <pc:sldMk cId="4219552680" sldId="297"/>
            <ac:spMk id="5" creationId="{00B9F046-9120-DEEF-CD4A-70F5ED5117C6}"/>
          </ac:spMkLst>
        </pc:spChg>
      </pc:sldChg>
      <pc:sldChg chg="modSp mod ord">
        <pc:chgData name="Jay Chan" userId="60b4ceb502f8e6fb" providerId="LiveId" clId="{10115D0A-E097-4AC3-93F5-0FCBE2C3986F}" dt="2023-11-12T15:26:19.930" v="8206" actId="20577"/>
        <pc:sldMkLst>
          <pc:docMk/>
          <pc:sldMk cId="2760734049" sldId="298"/>
        </pc:sldMkLst>
        <pc:spChg chg="mod">
          <ac:chgData name="Jay Chan" userId="60b4ceb502f8e6fb" providerId="LiveId" clId="{10115D0A-E097-4AC3-93F5-0FCBE2C3986F}" dt="2023-11-12T15:26:19.930" v="8206" actId="20577"/>
          <ac:spMkLst>
            <pc:docMk/>
            <pc:sldMk cId="2760734049" sldId="298"/>
            <ac:spMk id="2" creationId="{3A9E727C-744B-C510-6643-B5EDD2D66787}"/>
          </ac:spMkLst>
        </pc:spChg>
      </pc:sldChg>
      <pc:sldChg chg="modSp del mod ord">
        <pc:chgData name="Jay Chan" userId="60b4ceb502f8e6fb" providerId="LiveId" clId="{10115D0A-E097-4AC3-93F5-0FCBE2C3986F}" dt="2023-11-12T14:25:32.709" v="7646" actId="47"/>
        <pc:sldMkLst>
          <pc:docMk/>
          <pc:sldMk cId="281830076" sldId="299"/>
        </pc:sldMkLst>
        <pc:spChg chg="mod">
          <ac:chgData name="Jay Chan" userId="60b4ceb502f8e6fb" providerId="LiveId" clId="{10115D0A-E097-4AC3-93F5-0FCBE2C3986F}" dt="2023-11-12T14:15:54.850" v="7564" actId="21"/>
          <ac:spMkLst>
            <pc:docMk/>
            <pc:sldMk cId="281830076" sldId="299"/>
            <ac:spMk id="2" creationId="{C9FB5194-02D4-66CA-9F24-DC9F3F64C611}"/>
          </ac:spMkLst>
        </pc:spChg>
      </pc:sldChg>
      <pc:sldChg chg="modSp del ord">
        <pc:chgData name="Jay Chan" userId="60b4ceb502f8e6fb" providerId="LiveId" clId="{10115D0A-E097-4AC3-93F5-0FCBE2C3986F}" dt="2023-11-12T14:25:31.245" v="7645" actId="47"/>
        <pc:sldMkLst>
          <pc:docMk/>
          <pc:sldMk cId="2705920221" sldId="300"/>
        </pc:sldMkLst>
        <pc:spChg chg="mod">
          <ac:chgData name="Jay Chan" userId="60b4ceb502f8e6fb" providerId="LiveId" clId="{10115D0A-E097-4AC3-93F5-0FCBE2C3986F}" dt="2023-11-08T13:04:58.131" v="1003"/>
          <ac:spMkLst>
            <pc:docMk/>
            <pc:sldMk cId="2705920221" sldId="300"/>
            <ac:spMk id="2" creationId="{E617332C-8E2F-686D-BD17-AB59ACBDCFE5}"/>
          </ac:spMkLst>
        </pc:spChg>
      </pc:sldChg>
      <pc:sldChg chg="addSp modSp mod ord modAnim">
        <pc:chgData name="Jay Chan" userId="60b4ceb502f8e6fb" providerId="LiveId" clId="{10115D0A-E097-4AC3-93F5-0FCBE2C3986F}" dt="2023-11-13T02:28:45.116" v="9235" actId="207"/>
        <pc:sldMkLst>
          <pc:docMk/>
          <pc:sldMk cId="3496236706" sldId="301"/>
        </pc:sldMkLst>
        <pc:spChg chg="mod">
          <ac:chgData name="Jay Chan" userId="60b4ceb502f8e6fb" providerId="LiveId" clId="{10115D0A-E097-4AC3-93F5-0FCBE2C3986F}" dt="2023-11-13T02:23:30.580" v="9205" actId="20577"/>
          <ac:spMkLst>
            <pc:docMk/>
            <pc:sldMk cId="3496236706" sldId="301"/>
            <ac:spMk id="2" creationId="{78DF6227-8631-BE30-02A5-B455D1C90687}"/>
          </ac:spMkLst>
        </pc:spChg>
        <pc:spChg chg="mod">
          <ac:chgData name="Jay Chan" userId="60b4ceb502f8e6fb" providerId="LiveId" clId="{10115D0A-E097-4AC3-93F5-0FCBE2C3986F}" dt="2023-11-13T02:28:42.940" v="9234" actId="207"/>
          <ac:spMkLst>
            <pc:docMk/>
            <pc:sldMk cId="3496236706" sldId="301"/>
            <ac:spMk id="4" creationId="{5D08D1ED-6ECB-E7A1-1166-E00FAB20CEE9}"/>
          </ac:spMkLst>
        </pc:spChg>
        <pc:spChg chg="mod">
          <ac:chgData name="Jay Chan" userId="60b4ceb502f8e6fb" providerId="LiveId" clId="{10115D0A-E097-4AC3-93F5-0FCBE2C3986F}" dt="2023-11-13T02:28:45.116" v="9235" actId="207"/>
          <ac:spMkLst>
            <pc:docMk/>
            <pc:sldMk cId="3496236706" sldId="301"/>
            <ac:spMk id="5" creationId="{97D99352-3B57-03EA-6AEB-DD4A6941082A}"/>
          </ac:spMkLst>
        </pc:spChg>
        <pc:spChg chg="mod">
          <ac:chgData name="Jay Chan" userId="60b4ceb502f8e6fb" providerId="LiveId" clId="{10115D0A-E097-4AC3-93F5-0FCBE2C3986F}" dt="2023-11-13T02:26:33.711" v="9221" actId="14100"/>
          <ac:spMkLst>
            <pc:docMk/>
            <pc:sldMk cId="3496236706" sldId="301"/>
            <ac:spMk id="6" creationId="{AD93A23A-ABDE-1E3D-B0D3-827FD0EA23A5}"/>
          </ac:spMkLst>
        </pc:spChg>
        <pc:spChg chg="mod">
          <ac:chgData name="Jay Chan" userId="60b4ceb502f8e6fb" providerId="LiveId" clId="{10115D0A-E097-4AC3-93F5-0FCBE2C3986F}" dt="2023-11-13T02:26:48.136" v="9224" actId="14100"/>
          <ac:spMkLst>
            <pc:docMk/>
            <pc:sldMk cId="3496236706" sldId="301"/>
            <ac:spMk id="7" creationId="{D60DEEFC-1C97-C42A-E0F1-8E363BC5531E}"/>
          </ac:spMkLst>
        </pc:spChg>
        <pc:spChg chg="add mod">
          <ac:chgData name="Jay Chan" userId="60b4ceb502f8e6fb" providerId="LiveId" clId="{10115D0A-E097-4AC3-93F5-0FCBE2C3986F}" dt="2023-11-12T16:01:49.593" v="9032" actId="1035"/>
          <ac:spMkLst>
            <pc:docMk/>
            <pc:sldMk cId="3496236706" sldId="301"/>
            <ac:spMk id="8" creationId="{1F26F9A8-87C4-78E9-8551-009274C296B9}"/>
          </ac:spMkLst>
        </pc:spChg>
        <pc:spChg chg="add mod">
          <ac:chgData name="Jay Chan" userId="60b4ceb502f8e6fb" providerId="LiveId" clId="{10115D0A-E097-4AC3-93F5-0FCBE2C3986F}" dt="2023-11-12T16:01:46.222" v="9029" actId="1036"/>
          <ac:spMkLst>
            <pc:docMk/>
            <pc:sldMk cId="3496236706" sldId="301"/>
            <ac:spMk id="9" creationId="{523D08E0-AF9D-5DBD-E2E6-FD5BFDF2367C}"/>
          </ac:spMkLst>
        </pc:spChg>
      </pc:sldChg>
      <pc:sldChg chg="modSp del mod ord">
        <pc:chgData name="Jay Chan" userId="60b4ceb502f8e6fb" providerId="LiveId" clId="{10115D0A-E097-4AC3-93F5-0FCBE2C3986F}" dt="2023-11-12T16:04:42.818" v="9048" actId="47"/>
        <pc:sldMkLst>
          <pc:docMk/>
          <pc:sldMk cId="2441817306" sldId="302"/>
        </pc:sldMkLst>
        <pc:spChg chg="mod">
          <ac:chgData name="Jay Chan" userId="60b4ceb502f8e6fb" providerId="LiveId" clId="{10115D0A-E097-4AC3-93F5-0FCBE2C3986F}" dt="2023-11-12T14:34:24.266" v="7963" actId="313"/>
          <ac:spMkLst>
            <pc:docMk/>
            <pc:sldMk cId="2441817306" sldId="302"/>
            <ac:spMk id="2" creationId="{DD2AC78E-CC42-CD87-D183-FC571A370F8B}"/>
          </ac:spMkLst>
        </pc:spChg>
      </pc:sldChg>
      <pc:sldChg chg="del">
        <pc:chgData name="Jay Chan" userId="60b4ceb502f8e6fb" providerId="LiveId" clId="{10115D0A-E097-4AC3-93F5-0FCBE2C3986F}" dt="2023-11-12T16:06:09.863" v="9049" actId="47"/>
        <pc:sldMkLst>
          <pc:docMk/>
          <pc:sldMk cId="1248973327" sldId="303"/>
        </pc:sldMkLst>
      </pc:sldChg>
      <pc:sldChg chg="modSp del mod ord">
        <pc:chgData name="Jay Chan" userId="60b4ceb502f8e6fb" providerId="LiveId" clId="{10115D0A-E097-4AC3-93F5-0FCBE2C3986F}" dt="2023-11-12T14:34:42.327" v="7967" actId="47"/>
        <pc:sldMkLst>
          <pc:docMk/>
          <pc:sldMk cId="3196451466" sldId="304"/>
        </pc:sldMkLst>
        <pc:spChg chg="mod">
          <ac:chgData name="Jay Chan" userId="60b4ceb502f8e6fb" providerId="LiveId" clId="{10115D0A-E097-4AC3-93F5-0FCBE2C3986F}" dt="2023-11-12T14:28:13.517" v="7650" actId="21"/>
          <ac:spMkLst>
            <pc:docMk/>
            <pc:sldMk cId="3196451466" sldId="304"/>
            <ac:spMk id="2" creationId="{94DAAC89-2303-1A09-B6A6-4A73A9B8B48B}"/>
          </ac:spMkLst>
        </pc:spChg>
      </pc:sldChg>
      <pc:sldChg chg="delSp modSp mod ord delAnim modAnim">
        <pc:chgData name="Jay Chan" userId="60b4ceb502f8e6fb" providerId="LiveId" clId="{10115D0A-E097-4AC3-93F5-0FCBE2C3986F}" dt="2023-11-13T03:11:51.284" v="9912" actId="313"/>
        <pc:sldMkLst>
          <pc:docMk/>
          <pc:sldMk cId="1632301175" sldId="305"/>
        </pc:sldMkLst>
        <pc:spChg chg="mod">
          <ac:chgData name="Jay Chan" userId="60b4ceb502f8e6fb" providerId="LiveId" clId="{10115D0A-E097-4AC3-93F5-0FCBE2C3986F}" dt="2023-11-13T03:11:51.284" v="9912" actId="313"/>
          <ac:spMkLst>
            <pc:docMk/>
            <pc:sldMk cId="1632301175" sldId="305"/>
            <ac:spMk id="2" creationId="{2F585167-4496-6F4A-D59E-A6DDC362C4DB}"/>
          </ac:spMkLst>
        </pc:spChg>
        <pc:spChg chg="mod">
          <ac:chgData name="Jay Chan" userId="60b4ceb502f8e6fb" providerId="LiveId" clId="{10115D0A-E097-4AC3-93F5-0FCBE2C3986F}" dt="2023-11-13T03:10:19.127" v="9842" actId="1036"/>
          <ac:spMkLst>
            <pc:docMk/>
            <pc:sldMk cId="1632301175" sldId="305"/>
            <ac:spMk id="4" creationId="{3A9A42C3-DB6A-9CD8-2738-93DBAC4D7FFE}"/>
          </ac:spMkLst>
        </pc:spChg>
        <pc:spChg chg="mod">
          <ac:chgData name="Jay Chan" userId="60b4ceb502f8e6fb" providerId="LiveId" clId="{10115D0A-E097-4AC3-93F5-0FCBE2C3986F}" dt="2023-11-13T03:10:19.127" v="9842" actId="1036"/>
          <ac:spMkLst>
            <pc:docMk/>
            <pc:sldMk cId="1632301175" sldId="305"/>
            <ac:spMk id="6" creationId="{7C8395A5-18CD-55B9-1A9B-5D117E7BA48A}"/>
          </ac:spMkLst>
        </pc:spChg>
        <pc:spChg chg="mod">
          <ac:chgData name="Jay Chan" userId="60b4ceb502f8e6fb" providerId="LiveId" clId="{10115D0A-E097-4AC3-93F5-0FCBE2C3986F}" dt="2023-11-13T03:10:19.127" v="9842" actId="1036"/>
          <ac:spMkLst>
            <pc:docMk/>
            <pc:sldMk cId="1632301175" sldId="305"/>
            <ac:spMk id="8" creationId="{661F5738-2C06-0A60-AACE-6C515D21C39D}"/>
          </ac:spMkLst>
        </pc:spChg>
        <pc:spChg chg="mod">
          <ac:chgData name="Jay Chan" userId="60b4ceb502f8e6fb" providerId="LiveId" clId="{10115D0A-E097-4AC3-93F5-0FCBE2C3986F}" dt="2023-11-13T03:10:19.127" v="9842" actId="1036"/>
          <ac:spMkLst>
            <pc:docMk/>
            <pc:sldMk cId="1632301175" sldId="305"/>
            <ac:spMk id="14" creationId="{8AD4A4C0-1DFA-016F-C9A4-C1C3A0F6A258}"/>
          </ac:spMkLst>
        </pc:spChg>
        <pc:spChg chg="del mod">
          <ac:chgData name="Jay Chan" userId="60b4ceb502f8e6fb" providerId="LiveId" clId="{10115D0A-E097-4AC3-93F5-0FCBE2C3986F}" dt="2023-11-13T02:45:26.408" v="9437" actId="478"/>
          <ac:spMkLst>
            <pc:docMk/>
            <pc:sldMk cId="1632301175" sldId="305"/>
            <ac:spMk id="17" creationId="{C8C6C1D3-24E6-29FF-F97D-4C9EF94CE762}"/>
          </ac:spMkLst>
        </pc:spChg>
        <pc:cxnChg chg="mod">
          <ac:chgData name="Jay Chan" userId="60b4ceb502f8e6fb" providerId="LiveId" clId="{10115D0A-E097-4AC3-93F5-0FCBE2C3986F}" dt="2023-11-13T03:10:19.127" v="9842" actId="1036"/>
          <ac:cxnSpMkLst>
            <pc:docMk/>
            <pc:sldMk cId="1632301175" sldId="305"/>
            <ac:cxnSpMk id="5" creationId="{9B65ECA6-CD4C-B739-DCE7-2A7CC8B31832}"/>
          </ac:cxnSpMkLst>
        </pc:cxnChg>
        <pc:cxnChg chg="mod">
          <ac:chgData name="Jay Chan" userId="60b4ceb502f8e6fb" providerId="LiveId" clId="{10115D0A-E097-4AC3-93F5-0FCBE2C3986F}" dt="2023-11-13T03:10:19.127" v="9842" actId="1036"/>
          <ac:cxnSpMkLst>
            <pc:docMk/>
            <pc:sldMk cId="1632301175" sldId="305"/>
            <ac:cxnSpMk id="7" creationId="{ED8F1380-C0D1-DDBA-8793-CF694F837828}"/>
          </ac:cxnSpMkLst>
        </pc:cxnChg>
        <pc:cxnChg chg="mod">
          <ac:chgData name="Jay Chan" userId="60b4ceb502f8e6fb" providerId="LiveId" clId="{10115D0A-E097-4AC3-93F5-0FCBE2C3986F}" dt="2023-11-13T03:10:19.127" v="9842" actId="1036"/>
          <ac:cxnSpMkLst>
            <pc:docMk/>
            <pc:sldMk cId="1632301175" sldId="305"/>
            <ac:cxnSpMk id="9" creationId="{F9D7CC73-9EF6-A990-D808-E7F85E316DEF}"/>
          </ac:cxnSpMkLst>
        </pc:cxnChg>
        <pc:cxnChg chg="mod">
          <ac:chgData name="Jay Chan" userId="60b4ceb502f8e6fb" providerId="LiveId" clId="{10115D0A-E097-4AC3-93F5-0FCBE2C3986F}" dt="2023-11-13T03:10:19.127" v="9842" actId="1036"/>
          <ac:cxnSpMkLst>
            <pc:docMk/>
            <pc:sldMk cId="1632301175" sldId="305"/>
            <ac:cxnSpMk id="10" creationId="{5B83ADFA-F866-934D-4D66-12B1A30FBA35}"/>
          </ac:cxnSpMkLst>
        </pc:cxnChg>
        <pc:cxnChg chg="mod">
          <ac:chgData name="Jay Chan" userId="60b4ceb502f8e6fb" providerId="LiveId" clId="{10115D0A-E097-4AC3-93F5-0FCBE2C3986F}" dt="2023-11-13T03:10:19.127" v="9842" actId="1036"/>
          <ac:cxnSpMkLst>
            <pc:docMk/>
            <pc:sldMk cId="1632301175" sldId="305"/>
            <ac:cxnSpMk id="11" creationId="{1BCDE087-2472-6686-7771-C4E0FB455A30}"/>
          </ac:cxnSpMkLst>
        </pc:cxnChg>
        <pc:cxnChg chg="mod">
          <ac:chgData name="Jay Chan" userId="60b4ceb502f8e6fb" providerId="LiveId" clId="{10115D0A-E097-4AC3-93F5-0FCBE2C3986F}" dt="2023-11-13T03:10:19.127" v="9842" actId="1036"/>
          <ac:cxnSpMkLst>
            <pc:docMk/>
            <pc:sldMk cId="1632301175" sldId="305"/>
            <ac:cxnSpMk id="12" creationId="{D2DBE3F5-7050-FF26-115D-CEA971DDEEA8}"/>
          </ac:cxnSpMkLst>
        </pc:cxnChg>
        <pc:cxnChg chg="mod">
          <ac:chgData name="Jay Chan" userId="60b4ceb502f8e6fb" providerId="LiveId" clId="{10115D0A-E097-4AC3-93F5-0FCBE2C3986F}" dt="2023-11-13T03:10:19.127" v="9842" actId="1036"/>
          <ac:cxnSpMkLst>
            <pc:docMk/>
            <pc:sldMk cId="1632301175" sldId="305"/>
            <ac:cxnSpMk id="13" creationId="{1DF4F50F-8B01-5559-42DF-708DC8D65759}"/>
          </ac:cxnSpMkLst>
        </pc:cxnChg>
        <pc:cxnChg chg="del">
          <ac:chgData name="Jay Chan" userId="60b4ceb502f8e6fb" providerId="LiveId" clId="{10115D0A-E097-4AC3-93F5-0FCBE2C3986F}" dt="2023-11-13T02:49:03.969" v="9596" actId="478"/>
          <ac:cxnSpMkLst>
            <pc:docMk/>
            <pc:sldMk cId="1632301175" sldId="305"/>
            <ac:cxnSpMk id="15" creationId="{CDB16E3C-7DD9-C8ED-BE95-DA83A951E426}"/>
          </ac:cxnSpMkLst>
        </pc:cxnChg>
        <pc:cxnChg chg="mod">
          <ac:chgData name="Jay Chan" userId="60b4ceb502f8e6fb" providerId="LiveId" clId="{10115D0A-E097-4AC3-93F5-0FCBE2C3986F}" dt="2023-11-13T03:10:19.127" v="9842" actId="1036"/>
          <ac:cxnSpMkLst>
            <pc:docMk/>
            <pc:sldMk cId="1632301175" sldId="305"/>
            <ac:cxnSpMk id="16" creationId="{02E81029-B97C-903E-3D96-96EC38B90012}"/>
          </ac:cxnSpMkLst>
        </pc:cxnChg>
      </pc:sldChg>
      <pc:sldChg chg="addSp delSp modSp mod ord modClrScheme delAnim modAnim chgLayout">
        <pc:chgData name="Jay Chan" userId="60b4ceb502f8e6fb" providerId="LiveId" clId="{10115D0A-E097-4AC3-93F5-0FCBE2C3986F}" dt="2023-11-13T03:17:01.190" v="9934"/>
        <pc:sldMkLst>
          <pc:docMk/>
          <pc:sldMk cId="3069565603" sldId="306"/>
        </pc:sldMkLst>
        <pc:spChg chg="del">
          <ac:chgData name="Jay Chan" userId="60b4ceb502f8e6fb" providerId="LiveId" clId="{10115D0A-E097-4AC3-93F5-0FCBE2C3986F}" dt="2023-11-13T02:52:04.694" v="9614" actId="478"/>
          <ac:spMkLst>
            <pc:docMk/>
            <pc:sldMk cId="3069565603" sldId="306"/>
            <ac:spMk id="2" creationId="{5DEC922A-88A4-2221-C7CB-EB01DE193BCD}"/>
          </ac:spMkLst>
        </pc:spChg>
        <pc:spChg chg="mod ord">
          <ac:chgData name="Jay Chan" userId="60b4ceb502f8e6fb" providerId="LiveId" clId="{10115D0A-E097-4AC3-93F5-0FCBE2C3986F}" dt="2023-11-13T03:09:10.986" v="9803" actId="700"/>
          <ac:spMkLst>
            <pc:docMk/>
            <pc:sldMk cId="3069565603" sldId="306"/>
            <ac:spMk id="3" creationId="{0C8B1BA9-A852-B750-F533-04E5161FF3F7}"/>
          </ac:spMkLst>
        </pc:spChg>
        <pc:spChg chg="del mod">
          <ac:chgData name="Jay Chan" userId="60b4ceb502f8e6fb" providerId="LiveId" clId="{10115D0A-E097-4AC3-93F5-0FCBE2C3986F}" dt="2023-11-13T03:00:36.800" v="9717" actId="478"/>
          <ac:spMkLst>
            <pc:docMk/>
            <pc:sldMk cId="3069565603" sldId="306"/>
            <ac:spMk id="4" creationId="{3252A024-4FCD-6B91-44AB-AA123FA7D299}"/>
          </ac:spMkLst>
        </pc:spChg>
        <pc:spChg chg="del mod">
          <ac:chgData name="Jay Chan" userId="60b4ceb502f8e6fb" providerId="LiveId" clId="{10115D0A-E097-4AC3-93F5-0FCBE2C3986F}" dt="2023-11-13T03:00:35.571" v="9716" actId="478"/>
          <ac:spMkLst>
            <pc:docMk/>
            <pc:sldMk cId="3069565603" sldId="306"/>
            <ac:spMk id="5" creationId="{B18C5D50-C6E6-6B8D-8044-08148E2552C7}"/>
          </ac:spMkLst>
        </pc:spChg>
        <pc:spChg chg="del mod">
          <ac:chgData name="Jay Chan" userId="60b4ceb502f8e6fb" providerId="LiveId" clId="{10115D0A-E097-4AC3-93F5-0FCBE2C3986F}" dt="2023-11-13T03:00:34.713" v="9715" actId="478"/>
          <ac:spMkLst>
            <pc:docMk/>
            <pc:sldMk cId="3069565603" sldId="306"/>
            <ac:spMk id="6" creationId="{CAFAA4AE-D8DC-4086-8336-BCDB2BC60EA9}"/>
          </ac:spMkLst>
        </pc:spChg>
        <pc:spChg chg="mod">
          <ac:chgData name="Jay Chan" userId="60b4ceb502f8e6fb" providerId="LiveId" clId="{10115D0A-E097-4AC3-93F5-0FCBE2C3986F}" dt="2023-11-13T03:10:41.549" v="9876" actId="1037"/>
          <ac:spMkLst>
            <pc:docMk/>
            <pc:sldMk cId="3069565603" sldId="306"/>
            <ac:spMk id="7" creationId="{3D690244-5FC8-59B3-054E-F54A87AA34FC}"/>
          </ac:spMkLst>
        </pc:spChg>
        <pc:spChg chg="mod">
          <ac:chgData name="Jay Chan" userId="60b4ceb502f8e6fb" providerId="LiveId" clId="{10115D0A-E097-4AC3-93F5-0FCBE2C3986F}" dt="2023-11-13T03:10:41.549" v="9876" actId="1037"/>
          <ac:spMkLst>
            <pc:docMk/>
            <pc:sldMk cId="3069565603" sldId="306"/>
            <ac:spMk id="8" creationId="{7BD7E0D1-82A2-70FD-0E95-E1E71F184A71}"/>
          </ac:spMkLst>
        </pc:spChg>
        <pc:spChg chg="mod">
          <ac:chgData name="Jay Chan" userId="60b4ceb502f8e6fb" providerId="LiveId" clId="{10115D0A-E097-4AC3-93F5-0FCBE2C3986F}" dt="2023-11-13T03:10:41.549" v="9876" actId="1037"/>
          <ac:spMkLst>
            <pc:docMk/>
            <pc:sldMk cId="3069565603" sldId="306"/>
            <ac:spMk id="9" creationId="{C694952C-A717-7085-F0C1-0B50DE65C670}"/>
          </ac:spMkLst>
        </pc:spChg>
        <pc:spChg chg="del">
          <ac:chgData name="Jay Chan" userId="60b4ceb502f8e6fb" providerId="LiveId" clId="{10115D0A-E097-4AC3-93F5-0FCBE2C3986F}" dt="2023-11-13T02:52:27.431" v="9615" actId="478"/>
          <ac:spMkLst>
            <pc:docMk/>
            <pc:sldMk cId="3069565603" sldId="306"/>
            <ac:spMk id="10" creationId="{6BAAEDFE-6D41-7D98-D1F5-52FD20DCD385}"/>
          </ac:spMkLst>
        </pc:spChg>
        <pc:spChg chg="del mod">
          <ac:chgData name="Jay Chan" userId="60b4ceb502f8e6fb" providerId="LiveId" clId="{10115D0A-E097-4AC3-93F5-0FCBE2C3986F}" dt="2023-11-13T02:52:31.151" v="9618" actId="478"/>
          <ac:spMkLst>
            <pc:docMk/>
            <pc:sldMk cId="3069565603" sldId="306"/>
            <ac:spMk id="11" creationId="{9A771FFA-B397-A568-2BBC-FC09AF9D585E}"/>
          </ac:spMkLst>
        </pc:spChg>
        <pc:spChg chg="del mod">
          <ac:chgData name="Jay Chan" userId="60b4ceb502f8e6fb" providerId="LiveId" clId="{10115D0A-E097-4AC3-93F5-0FCBE2C3986F}" dt="2023-11-13T02:52:30.559" v="9617" actId="478"/>
          <ac:spMkLst>
            <pc:docMk/>
            <pc:sldMk cId="3069565603" sldId="306"/>
            <ac:spMk id="12" creationId="{B9305E93-0A0B-4E1C-0A26-4C020C0C24F8}"/>
          </ac:spMkLst>
        </pc:spChg>
        <pc:spChg chg="del">
          <ac:chgData name="Jay Chan" userId="60b4ceb502f8e6fb" providerId="LiveId" clId="{10115D0A-E097-4AC3-93F5-0FCBE2C3986F}" dt="2023-11-13T02:52:32.783" v="9619" actId="478"/>
          <ac:spMkLst>
            <pc:docMk/>
            <pc:sldMk cId="3069565603" sldId="306"/>
            <ac:spMk id="13" creationId="{3F87609F-FBC6-BE5D-1567-B45D1364030C}"/>
          </ac:spMkLst>
        </pc:spChg>
        <pc:spChg chg="del">
          <ac:chgData name="Jay Chan" userId="60b4ceb502f8e6fb" providerId="LiveId" clId="{10115D0A-E097-4AC3-93F5-0FCBE2C3986F}" dt="2023-11-13T02:52:33.886" v="9620" actId="478"/>
          <ac:spMkLst>
            <pc:docMk/>
            <pc:sldMk cId="3069565603" sldId="306"/>
            <ac:spMk id="20" creationId="{3EC8292C-4351-A964-F464-B1467D11F86B}"/>
          </ac:spMkLst>
        </pc:spChg>
        <pc:spChg chg="add mod">
          <ac:chgData name="Jay Chan" userId="60b4ceb502f8e6fb" providerId="LiveId" clId="{10115D0A-E097-4AC3-93F5-0FCBE2C3986F}" dt="2023-11-13T03:10:41.549" v="9876" actId="1037"/>
          <ac:spMkLst>
            <pc:docMk/>
            <pc:sldMk cId="3069565603" sldId="306"/>
            <ac:spMk id="36" creationId="{30FA6079-C9FB-AF44-970B-10F11BD3C95A}"/>
          </ac:spMkLst>
        </pc:spChg>
        <pc:spChg chg="add mod">
          <ac:chgData name="Jay Chan" userId="60b4ceb502f8e6fb" providerId="LiveId" clId="{10115D0A-E097-4AC3-93F5-0FCBE2C3986F}" dt="2023-11-13T03:10:41.549" v="9876" actId="1037"/>
          <ac:spMkLst>
            <pc:docMk/>
            <pc:sldMk cId="3069565603" sldId="306"/>
            <ac:spMk id="37" creationId="{96C2D7A4-EA5C-AD30-103A-6DB744701082}"/>
          </ac:spMkLst>
        </pc:spChg>
        <pc:spChg chg="add mod">
          <ac:chgData name="Jay Chan" userId="60b4ceb502f8e6fb" providerId="LiveId" clId="{10115D0A-E097-4AC3-93F5-0FCBE2C3986F}" dt="2023-11-13T03:10:41.549" v="9876" actId="1037"/>
          <ac:spMkLst>
            <pc:docMk/>
            <pc:sldMk cId="3069565603" sldId="306"/>
            <ac:spMk id="40" creationId="{6264BBFA-67F2-2669-B26A-568786FC9EB4}"/>
          </ac:spMkLst>
        </pc:spChg>
        <pc:spChg chg="add mod">
          <ac:chgData name="Jay Chan" userId="60b4ceb502f8e6fb" providerId="LiveId" clId="{10115D0A-E097-4AC3-93F5-0FCBE2C3986F}" dt="2023-11-13T03:10:41.549" v="9876" actId="1037"/>
          <ac:spMkLst>
            <pc:docMk/>
            <pc:sldMk cId="3069565603" sldId="306"/>
            <ac:spMk id="48" creationId="{529CF540-32A3-9CDC-D46D-AAE9F4AD99D8}"/>
          </ac:spMkLst>
        </pc:spChg>
        <pc:spChg chg="add mod">
          <ac:chgData name="Jay Chan" userId="60b4ceb502f8e6fb" providerId="LiveId" clId="{10115D0A-E097-4AC3-93F5-0FCBE2C3986F}" dt="2023-11-13T03:10:41.549" v="9876" actId="1037"/>
          <ac:spMkLst>
            <pc:docMk/>
            <pc:sldMk cId="3069565603" sldId="306"/>
            <ac:spMk id="60" creationId="{B6DB20B1-13C2-189F-F0DC-5BCA10AC4D04}"/>
          </ac:spMkLst>
        </pc:spChg>
        <pc:spChg chg="add mod">
          <ac:chgData name="Jay Chan" userId="60b4ceb502f8e6fb" providerId="LiveId" clId="{10115D0A-E097-4AC3-93F5-0FCBE2C3986F}" dt="2023-11-13T03:10:41.549" v="9876" actId="1037"/>
          <ac:spMkLst>
            <pc:docMk/>
            <pc:sldMk cId="3069565603" sldId="306"/>
            <ac:spMk id="62" creationId="{76D9F256-F84B-5465-EA25-F700E9715A48}"/>
          </ac:spMkLst>
        </pc:spChg>
        <pc:spChg chg="add mod ord">
          <ac:chgData name="Jay Chan" userId="60b4ceb502f8e6fb" providerId="LiveId" clId="{10115D0A-E097-4AC3-93F5-0FCBE2C3986F}" dt="2023-11-13T03:10:41.549" v="9876" actId="1037"/>
          <ac:spMkLst>
            <pc:docMk/>
            <pc:sldMk cId="3069565603" sldId="306"/>
            <ac:spMk id="68" creationId="{80068038-4D99-7999-796A-96C3768CA147}"/>
          </ac:spMkLst>
        </pc:spChg>
        <pc:spChg chg="add mod">
          <ac:chgData name="Jay Chan" userId="60b4ceb502f8e6fb" providerId="LiveId" clId="{10115D0A-E097-4AC3-93F5-0FCBE2C3986F}" dt="2023-11-13T03:10:41.549" v="9876" actId="1037"/>
          <ac:spMkLst>
            <pc:docMk/>
            <pc:sldMk cId="3069565603" sldId="306"/>
            <ac:spMk id="89" creationId="{C40BAF0B-6B72-EDDA-CACA-63B0C94E201D}"/>
          </ac:spMkLst>
        </pc:spChg>
        <pc:spChg chg="add del mod ord">
          <ac:chgData name="Jay Chan" userId="60b4ceb502f8e6fb" providerId="LiveId" clId="{10115D0A-E097-4AC3-93F5-0FCBE2C3986F}" dt="2023-11-13T03:09:10.986" v="9803" actId="700"/>
          <ac:spMkLst>
            <pc:docMk/>
            <pc:sldMk cId="3069565603" sldId="306"/>
            <ac:spMk id="92" creationId="{1819C05F-8A4C-A544-E1B9-C54BD2259B75}"/>
          </ac:spMkLst>
        </pc:spChg>
        <pc:spChg chg="add del mod ord">
          <ac:chgData name="Jay Chan" userId="60b4ceb502f8e6fb" providerId="LiveId" clId="{10115D0A-E097-4AC3-93F5-0FCBE2C3986F}" dt="2023-11-13T03:09:10.986" v="9803" actId="700"/>
          <ac:spMkLst>
            <pc:docMk/>
            <pc:sldMk cId="3069565603" sldId="306"/>
            <ac:spMk id="93" creationId="{17A7D490-8B57-2E0D-5B65-517EF3EF3279}"/>
          </ac:spMkLst>
        </pc:spChg>
        <pc:spChg chg="add mod ord">
          <ac:chgData name="Jay Chan" userId="60b4ceb502f8e6fb" providerId="LiveId" clId="{10115D0A-E097-4AC3-93F5-0FCBE2C3986F}" dt="2023-11-13T03:11:22.340" v="9911" actId="20577"/>
          <ac:spMkLst>
            <pc:docMk/>
            <pc:sldMk cId="3069565603" sldId="306"/>
            <ac:spMk id="94" creationId="{36C48986-2351-1673-A74C-D3BFCFD13DA6}"/>
          </ac:spMkLst>
        </pc:spChg>
        <pc:cxnChg chg="mod">
          <ac:chgData name="Jay Chan" userId="60b4ceb502f8e6fb" providerId="LiveId" clId="{10115D0A-E097-4AC3-93F5-0FCBE2C3986F}" dt="2023-11-13T03:10:41.549" v="9876" actId="1037"/>
          <ac:cxnSpMkLst>
            <pc:docMk/>
            <pc:sldMk cId="3069565603" sldId="306"/>
            <ac:cxnSpMk id="14" creationId="{14D13586-6CEF-D066-A71D-BDAEC9CC9347}"/>
          </ac:cxnSpMkLst>
        </pc:cxnChg>
        <pc:cxnChg chg="mod">
          <ac:chgData name="Jay Chan" userId="60b4ceb502f8e6fb" providerId="LiveId" clId="{10115D0A-E097-4AC3-93F5-0FCBE2C3986F}" dt="2023-11-13T03:10:41.549" v="9876" actId="1037"/>
          <ac:cxnSpMkLst>
            <pc:docMk/>
            <pc:sldMk cId="3069565603" sldId="306"/>
            <ac:cxnSpMk id="15" creationId="{28FF7F2F-9C5B-BFDD-8A72-84411E50DC66}"/>
          </ac:cxnSpMkLst>
        </pc:cxnChg>
        <pc:cxnChg chg="del">
          <ac:chgData name="Jay Chan" userId="60b4ceb502f8e6fb" providerId="LiveId" clId="{10115D0A-E097-4AC3-93F5-0FCBE2C3986F}" dt="2023-11-13T02:57:55.382" v="9699" actId="478"/>
          <ac:cxnSpMkLst>
            <pc:docMk/>
            <pc:sldMk cId="3069565603" sldId="306"/>
            <ac:cxnSpMk id="16" creationId="{24FFB147-5EA5-5FE8-B543-816D4AE3B5D8}"/>
          </ac:cxnSpMkLst>
        </pc:cxnChg>
        <pc:cxnChg chg="del">
          <ac:chgData name="Jay Chan" userId="60b4ceb502f8e6fb" providerId="LiveId" clId="{10115D0A-E097-4AC3-93F5-0FCBE2C3986F}" dt="2023-11-13T02:57:55.382" v="9699" actId="478"/>
          <ac:cxnSpMkLst>
            <pc:docMk/>
            <pc:sldMk cId="3069565603" sldId="306"/>
            <ac:cxnSpMk id="17" creationId="{7ED45BA3-7246-B8AA-76B0-8182E5759F46}"/>
          </ac:cxnSpMkLst>
        </pc:cxnChg>
        <pc:cxnChg chg="del">
          <ac:chgData name="Jay Chan" userId="60b4ceb502f8e6fb" providerId="LiveId" clId="{10115D0A-E097-4AC3-93F5-0FCBE2C3986F}" dt="2023-11-13T02:57:55.382" v="9699" actId="478"/>
          <ac:cxnSpMkLst>
            <pc:docMk/>
            <pc:sldMk cId="3069565603" sldId="306"/>
            <ac:cxnSpMk id="18" creationId="{031062A7-A803-9D03-46C1-17CCE2AE5FA5}"/>
          </ac:cxnSpMkLst>
        </pc:cxnChg>
        <pc:cxnChg chg="del">
          <ac:chgData name="Jay Chan" userId="60b4ceb502f8e6fb" providerId="LiveId" clId="{10115D0A-E097-4AC3-93F5-0FCBE2C3986F}" dt="2023-11-13T02:57:55.382" v="9699" actId="478"/>
          <ac:cxnSpMkLst>
            <pc:docMk/>
            <pc:sldMk cId="3069565603" sldId="306"/>
            <ac:cxnSpMk id="19" creationId="{9BB38433-12BF-F3E0-818B-D4CE7810BA8B}"/>
          </ac:cxnSpMkLst>
        </pc:cxnChg>
        <pc:cxnChg chg="del">
          <ac:chgData name="Jay Chan" userId="60b4ceb502f8e6fb" providerId="LiveId" clId="{10115D0A-E097-4AC3-93F5-0FCBE2C3986F}" dt="2023-11-13T02:53:06.586" v="9629" actId="478"/>
          <ac:cxnSpMkLst>
            <pc:docMk/>
            <pc:sldMk cId="3069565603" sldId="306"/>
            <ac:cxnSpMk id="21" creationId="{08F5DF71-5DC7-E678-1502-9B9CAD3A86D1}"/>
          </ac:cxnSpMkLst>
        </pc:cxnChg>
        <pc:cxnChg chg="mod">
          <ac:chgData name="Jay Chan" userId="60b4ceb502f8e6fb" providerId="LiveId" clId="{10115D0A-E097-4AC3-93F5-0FCBE2C3986F}" dt="2023-11-13T03:10:41.549" v="9876" actId="1037"/>
          <ac:cxnSpMkLst>
            <pc:docMk/>
            <pc:sldMk cId="3069565603" sldId="306"/>
            <ac:cxnSpMk id="22" creationId="{CB1B01B8-32FC-B440-C235-9CA6589B7264}"/>
          </ac:cxnSpMkLst>
        </pc:cxnChg>
        <pc:cxnChg chg="del">
          <ac:chgData name="Jay Chan" userId="60b4ceb502f8e6fb" providerId="LiveId" clId="{10115D0A-E097-4AC3-93F5-0FCBE2C3986F}" dt="2023-11-13T02:57:52.932" v="9697" actId="478"/>
          <ac:cxnSpMkLst>
            <pc:docMk/>
            <pc:sldMk cId="3069565603" sldId="306"/>
            <ac:cxnSpMk id="23" creationId="{0EEF1BC5-165D-FD96-6242-282FD0E83456}"/>
          </ac:cxnSpMkLst>
        </pc:cxnChg>
        <pc:cxnChg chg="del">
          <ac:chgData name="Jay Chan" userId="60b4ceb502f8e6fb" providerId="LiveId" clId="{10115D0A-E097-4AC3-93F5-0FCBE2C3986F}" dt="2023-11-13T02:52:59.490" v="9625" actId="478"/>
          <ac:cxnSpMkLst>
            <pc:docMk/>
            <pc:sldMk cId="3069565603" sldId="306"/>
            <ac:cxnSpMk id="24" creationId="{68CEEF86-E1DD-524C-3771-FFC00567D122}"/>
          </ac:cxnSpMkLst>
        </pc:cxnChg>
        <pc:cxnChg chg="del">
          <ac:chgData name="Jay Chan" userId="60b4ceb502f8e6fb" providerId="LiveId" clId="{10115D0A-E097-4AC3-93F5-0FCBE2C3986F}" dt="2023-11-13T02:57:51.268" v="9695" actId="478"/>
          <ac:cxnSpMkLst>
            <pc:docMk/>
            <pc:sldMk cId="3069565603" sldId="306"/>
            <ac:cxnSpMk id="25" creationId="{41E86F99-D8D5-B7FF-BE89-B6F8D7DA1F92}"/>
          </ac:cxnSpMkLst>
        </pc:cxnChg>
        <pc:cxnChg chg="del">
          <ac:chgData name="Jay Chan" userId="60b4ceb502f8e6fb" providerId="LiveId" clId="{10115D0A-E097-4AC3-93F5-0FCBE2C3986F}" dt="2023-11-13T02:57:51.780" v="9696" actId="478"/>
          <ac:cxnSpMkLst>
            <pc:docMk/>
            <pc:sldMk cId="3069565603" sldId="306"/>
            <ac:cxnSpMk id="26" creationId="{01D38280-4E3D-4BE1-232B-6FA451DDCC8A}"/>
          </ac:cxnSpMkLst>
        </pc:cxnChg>
        <pc:cxnChg chg="del">
          <ac:chgData name="Jay Chan" userId="60b4ceb502f8e6fb" providerId="LiveId" clId="{10115D0A-E097-4AC3-93F5-0FCBE2C3986F}" dt="2023-11-13T02:53:05.457" v="9628" actId="478"/>
          <ac:cxnSpMkLst>
            <pc:docMk/>
            <pc:sldMk cId="3069565603" sldId="306"/>
            <ac:cxnSpMk id="27" creationId="{51746E67-052C-4DE2-2C61-08FA30887AE4}"/>
          </ac:cxnSpMkLst>
        </pc:cxnChg>
        <pc:cxnChg chg="del">
          <ac:chgData name="Jay Chan" userId="60b4ceb502f8e6fb" providerId="LiveId" clId="{10115D0A-E097-4AC3-93F5-0FCBE2C3986F}" dt="2023-11-13T02:53:00.441" v="9626" actId="478"/>
          <ac:cxnSpMkLst>
            <pc:docMk/>
            <pc:sldMk cId="3069565603" sldId="306"/>
            <ac:cxnSpMk id="28" creationId="{81611708-878C-6082-325C-E3469AD1828B}"/>
          </ac:cxnSpMkLst>
        </pc:cxnChg>
        <pc:cxnChg chg="del">
          <ac:chgData name="Jay Chan" userId="60b4ceb502f8e6fb" providerId="LiveId" clId="{10115D0A-E097-4AC3-93F5-0FCBE2C3986F}" dt="2023-11-13T02:53:03.233" v="9627" actId="478"/>
          <ac:cxnSpMkLst>
            <pc:docMk/>
            <pc:sldMk cId="3069565603" sldId="306"/>
            <ac:cxnSpMk id="29" creationId="{3DB5BEE3-A40C-05B1-0C5C-D71FDD21CEE2}"/>
          </ac:cxnSpMkLst>
        </pc:cxnChg>
        <pc:cxnChg chg="del">
          <ac:chgData name="Jay Chan" userId="60b4ceb502f8e6fb" providerId="LiveId" clId="{10115D0A-E097-4AC3-93F5-0FCBE2C3986F}" dt="2023-11-13T02:52:58.008" v="9624" actId="478"/>
          <ac:cxnSpMkLst>
            <pc:docMk/>
            <pc:sldMk cId="3069565603" sldId="306"/>
            <ac:cxnSpMk id="30" creationId="{A5F985CD-1499-E46D-6455-390751C9C123}"/>
          </ac:cxnSpMkLst>
        </pc:cxnChg>
        <pc:cxnChg chg="mod">
          <ac:chgData name="Jay Chan" userId="60b4ceb502f8e6fb" providerId="LiveId" clId="{10115D0A-E097-4AC3-93F5-0FCBE2C3986F}" dt="2023-11-13T03:10:41.549" v="9876" actId="1037"/>
          <ac:cxnSpMkLst>
            <pc:docMk/>
            <pc:sldMk cId="3069565603" sldId="306"/>
            <ac:cxnSpMk id="31" creationId="{2961E6C9-EA8D-4DB5-89A9-3B970798EBFA}"/>
          </ac:cxnSpMkLst>
        </pc:cxnChg>
        <pc:cxnChg chg="del">
          <ac:chgData name="Jay Chan" userId="60b4ceb502f8e6fb" providerId="LiveId" clId="{10115D0A-E097-4AC3-93F5-0FCBE2C3986F}" dt="2023-11-13T02:57:53.748" v="9698" actId="478"/>
          <ac:cxnSpMkLst>
            <pc:docMk/>
            <pc:sldMk cId="3069565603" sldId="306"/>
            <ac:cxnSpMk id="32" creationId="{B53E5ABC-D8F5-EF96-60EE-FA6C1F949A54}"/>
          </ac:cxnSpMkLst>
        </pc:cxnChg>
        <pc:cxnChg chg="add mod">
          <ac:chgData name="Jay Chan" userId="60b4ceb502f8e6fb" providerId="LiveId" clId="{10115D0A-E097-4AC3-93F5-0FCBE2C3986F}" dt="2023-11-13T03:10:41.549" v="9876" actId="1037"/>
          <ac:cxnSpMkLst>
            <pc:docMk/>
            <pc:sldMk cId="3069565603" sldId="306"/>
            <ac:cxnSpMk id="39" creationId="{D9B4B066-FDE6-EC7E-5083-E6777B5FA7D9}"/>
          </ac:cxnSpMkLst>
        </pc:cxnChg>
        <pc:cxnChg chg="add mod">
          <ac:chgData name="Jay Chan" userId="60b4ceb502f8e6fb" providerId="LiveId" clId="{10115D0A-E097-4AC3-93F5-0FCBE2C3986F}" dt="2023-11-13T03:10:41.549" v="9876" actId="1037"/>
          <ac:cxnSpMkLst>
            <pc:docMk/>
            <pc:sldMk cId="3069565603" sldId="306"/>
            <ac:cxnSpMk id="46" creationId="{B95BDD52-4727-957B-9720-5230FDC3DAFA}"/>
          </ac:cxnSpMkLst>
        </pc:cxnChg>
        <pc:cxnChg chg="add mod">
          <ac:chgData name="Jay Chan" userId="60b4ceb502f8e6fb" providerId="LiveId" clId="{10115D0A-E097-4AC3-93F5-0FCBE2C3986F}" dt="2023-11-13T03:10:41.549" v="9876" actId="1037"/>
          <ac:cxnSpMkLst>
            <pc:docMk/>
            <pc:sldMk cId="3069565603" sldId="306"/>
            <ac:cxnSpMk id="49" creationId="{F875B00F-84F0-FF7A-26D8-46E88263CBEE}"/>
          </ac:cxnSpMkLst>
        </pc:cxnChg>
        <pc:cxnChg chg="add mod">
          <ac:chgData name="Jay Chan" userId="60b4ceb502f8e6fb" providerId="LiveId" clId="{10115D0A-E097-4AC3-93F5-0FCBE2C3986F}" dt="2023-11-13T03:10:41.549" v="9876" actId="1037"/>
          <ac:cxnSpMkLst>
            <pc:docMk/>
            <pc:sldMk cId="3069565603" sldId="306"/>
            <ac:cxnSpMk id="53" creationId="{8321CD85-22D8-6A67-153B-C8D15DC2616C}"/>
          </ac:cxnSpMkLst>
        </pc:cxnChg>
        <pc:cxnChg chg="add mod">
          <ac:chgData name="Jay Chan" userId="60b4ceb502f8e6fb" providerId="LiveId" clId="{10115D0A-E097-4AC3-93F5-0FCBE2C3986F}" dt="2023-11-13T03:10:41.549" v="9876" actId="1037"/>
          <ac:cxnSpMkLst>
            <pc:docMk/>
            <pc:sldMk cId="3069565603" sldId="306"/>
            <ac:cxnSpMk id="54" creationId="{04E29AF6-42C0-8A99-19E0-4CE429E6CF64}"/>
          </ac:cxnSpMkLst>
        </pc:cxnChg>
        <pc:cxnChg chg="add mod">
          <ac:chgData name="Jay Chan" userId="60b4ceb502f8e6fb" providerId="LiveId" clId="{10115D0A-E097-4AC3-93F5-0FCBE2C3986F}" dt="2023-11-13T03:10:41.549" v="9876" actId="1037"/>
          <ac:cxnSpMkLst>
            <pc:docMk/>
            <pc:sldMk cId="3069565603" sldId="306"/>
            <ac:cxnSpMk id="59" creationId="{F43CE6F6-9502-19A1-093A-8F04638EB2CA}"/>
          </ac:cxnSpMkLst>
        </pc:cxnChg>
        <pc:cxnChg chg="add mod">
          <ac:chgData name="Jay Chan" userId="60b4ceb502f8e6fb" providerId="LiveId" clId="{10115D0A-E097-4AC3-93F5-0FCBE2C3986F}" dt="2023-11-13T03:10:41.549" v="9876" actId="1037"/>
          <ac:cxnSpMkLst>
            <pc:docMk/>
            <pc:sldMk cId="3069565603" sldId="306"/>
            <ac:cxnSpMk id="61" creationId="{088B502A-3FE1-DDCB-292C-6B0F8F5D313B}"/>
          </ac:cxnSpMkLst>
        </pc:cxnChg>
        <pc:cxnChg chg="add mod">
          <ac:chgData name="Jay Chan" userId="60b4ceb502f8e6fb" providerId="LiveId" clId="{10115D0A-E097-4AC3-93F5-0FCBE2C3986F}" dt="2023-11-13T03:10:41.549" v="9876" actId="1037"/>
          <ac:cxnSpMkLst>
            <pc:docMk/>
            <pc:sldMk cId="3069565603" sldId="306"/>
            <ac:cxnSpMk id="63" creationId="{728C6D10-06E9-6DC9-0A1E-B6F479F9BBF2}"/>
          </ac:cxnSpMkLst>
        </pc:cxnChg>
        <pc:cxnChg chg="add mod">
          <ac:chgData name="Jay Chan" userId="60b4ceb502f8e6fb" providerId="LiveId" clId="{10115D0A-E097-4AC3-93F5-0FCBE2C3986F}" dt="2023-11-13T03:10:41.549" v="9876" actId="1037"/>
          <ac:cxnSpMkLst>
            <pc:docMk/>
            <pc:sldMk cId="3069565603" sldId="306"/>
            <ac:cxnSpMk id="64" creationId="{07E255C5-C661-A609-F58B-DFA4030BDDC3}"/>
          </ac:cxnSpMkLst>
        </pc:cxnChg>
        <pc:cxnChg chg="add mod">
          <ac:chgData name="Jay Chan" userId="60b4ceb502f8e6fb" providerId="LiveId" clId="{10115D0A-E097-4AC3-93F5-0FCBE2C3986F}" dt="2023-11-13T03:10:41.549" v="9876" actId="1037"/>
          <ac:cxnSpMkLst>
            <pc:docMk/>
            <pc:sldMk cId="3069565603" sldId="306"/>
            <ac:cxnSpMk id="65" creationId="{66A7A8F3-7A6C-491C-DC6C-F50E21F3DA38}"/>
          </ac:cxnSpMkLst>
        </pc:cxnChg>
        <pc:cxnChg chg="add mod">
          <ac:chgData name="Jay Chan" userId="60b4ceb502f8e6fb" providerId="LiveId" clId="{10115D0A-E097-4AC3-93F5-0FCBE2C3986F}" dt="2023-11-13T03:10:41.549" v="9876" actId="1037"/>
          <ac:cxnSpMkLst>
            <pc:docMk/>
            <pc:sldMk cId="3069565603" sldId="306"/>
            <ac:cxnSpMk id="66" creationId="{A0191AFB-E774-3C06-B3F5-107B850BDE97}"/>
          </ac:cxnSpMkLst>
        </pc:cxnChg>
        <pc:cxnChg chg="add del mod">
          <ac:chgData name="Jay Chan" userId="60b4ceb502f8e6fb" providerId="LiveId" clId="{10115D0A-E097-4AC3-93F5-0FCBE2C3986F}" dt="2023-11-13T03:06:23.711" v="9758" actId="478"/>
          <ac:cxnSpMkLst>
            <pc:docMk/>
            <pc:sldMk cId="3069565603" sldId="306"/>
            <ac:cxnSpMk id="67" creationId="{E9FB2670-3EFF-9806-3AAE-093C419B6A37}"/>
          </ac:cxnSpMkLst>
        </pc:cxnChg>
        <pc:cxnChg chg="add del mod">
          <ac:chgData name="Jay Chan" userId="60b4ceb502f8e6fb" providerId="LiveId" clId="{10115D0A-E097-4AC3-93F5-0FCBE2C3986F}" dt="2023-11-13T03:06:19.623" v="9756" actId="478"/>
          <ac:cxnSpMkLst>
            <pc:docMk/>
            <pc:sldMk cId="3069565603" sldId="306"/>
            <ac:cxnSpMk id="69" creationId="{52419DD2-0507-835C-B242-2DF6DF734AF0}"/>
          </ac:cxnSpMkLst>
        </pc:cxnChg>
        <pc:cxnChg chg="add mod">
          <ac:chgData name="Jay Chan" userId="60b4ceb502f8e6fb" providerId="LiveId" clId="{10115D0A-E097-4AC3-93F5-0FCBE2C3986F}" dt="2023-11-13T03:10:41.549" v="9876" actId="1037"/>
          <ac:cxnSpMkLst>
            <pc:docMk/>
            <pc:sldMk cId="3069565603" sldId="306"/>
            <ac:cxnSpMk id="87" creationId="{640DEB81-9711-A94D-E670-71CD8B0EB295}"/>
          </ac:cxnSpMkLst>
        </pc:cxnChg>
        <pc:cxnChg chg="add mod">
          <ac:chgData name="Jay Chan" userId="60b4ceb502f8e6fb" providerId="LiveId" clId="{10115D0A-E097-4AC3-93F5-0FCBE2C3986F}" dt="2023-11-13T03:10:41.549" v="9876" actId="1037"/>
          <ac:cxnSpMkLst>
            <pc:docMk/>
            <pc:sldMk cId="3069565603" sldId="306"/>
            <ac:cxnSpMk id="88" creationId="{26350C13-3C2E-BDE3-BD6D-153B96237985}"/>
          </ac:cxnSpMkLst>
        </pc:cxnChg>
        <pc:cxnChg chg="add mod">
          <ac:chgData name="Jay Chan" userId="60b4ceb502f8e6fb" providerId="LiveId" clId="{10115D0A-E097-4AC3-93F5-0FCBE2C3986F}" dt="2023-11-13T03:10:41.549" v="9876" actId="1037"/>
          <ac:cxnSpMkLst>
            <pc:docMk/>
            <pc:sldMk cId="3069565603" sldId="306"/>
            <ac:cxnSpMk id="90" creationId="{44DA32A8-2C1A-458F-38B2-010184FD5044}"/>
          </ac:cxnSpMkLst>
        </pc:cxnChg>
        <pc:cxnChg chg="add mod">
          <ac:chgData name="Jay Chan" userId="60b4ceb502f8e6fb" providerId="LiveId" clId="{10115D0A-E097-4AC3-93F5-0FCBE2C3986F}" dt="2023-11-13T03:10:41.549" v="9876" actId="1037"/>
          <ac:cxnSpMkLst>
            <pc:docMk/>
            <pc:sldMk cId="3069565603" sldId="306"/>
            <ac:cxnSpMk id="91" creationId="{8B53E84F-8D88-D8A7-66BA-4BB3AE5287EF}"/>
          </ac:cxnSpMkLst>
        </pc:cxnChg>
      </pc:sldChg>
      <pc:sldChg chg="addSp modSp mod ord modAnim">
        <pc:chgData name="Jay Chan" userId="60b4ceb502f8e6fb" providerId="LiveId" clId="{10115D0A-E097-4AC3-93F5-0FCBE2C3986F}" dt="2023-11-13T02:28:49.729" v="9236"/>
        <pc:sldMkLst>
          <pc:docMk/>
          <pc:sldMk cId="1123651262" sldId="307"/>
        </pc:sldMkLst>
        <pc:spChg chg="mod">
          <ac:chgData name="Jay Chan" userId="60b4ceb502f8e6fb" providerId="LiveId" clId="{10115D0A-E097-4AC3-93F5-0FCBE2C3986F}" dt="2023-11-13T02:23:36.707" v="9212" actId="20577"/>
          <ac:spMkLst>
            <pc:docMk/>
            <pc:sldMk cId="1123651262" sldId="307"/>
            <ac:spMk id="2" creationId="{374EA85D-C5E0-18C1-21BD-7CC863C10B3B}"/>
          </ac:spMkLst>
        </pc:spChg>
        <pc:spChg chg="add mod">
          <ac:chgData name="Jay Chan" userId="60b4ceb502f8e6fb" providerId="LiveId" clId="{10115D0A-E097-4AC3-93F5-0FCBE2C3986F}" dt="2023-11-13T02:28:37.795" v="9232" actId="207"/>
          <ac:spMkLst>
            <pc:docMk/>
            <pc:sldMk cId="1123651262" sldId="307"/>
            <ac:spMk id="4" creationId="{5BDB26D8-8E1A-BA02-C7A6-EDCE3A100F07}"/>
          </ac:spMkLst>
        </pc:spChg>
        <pc:spChg chg="add mod">
          <ac:chgData name="Jay Chan" userId="60b4ceb502f8e6fb" providerId="LiveId" clId="{10115D0A-E097-4AC3-93F5-0FCBE2C3986F}" dt="2023-11-13T02:28:40.188" v="9233" actId="207"/>
          <ac:spMkLst>
            <pc:docMk/>
            <pc:sldMk cId="1123651262" sldId="307"/>
            <ac:spMk id="5" creationId="{005BC64C-C93E-13F8-9D6A-312C340EEF8F}"/>
          </ac:spMkLst>
        </pc:spChg>
        <pc:spChg chg="add mod">
          <ac:chgData name="Jay Chan" userId="60b4ceb502f8e6fb" providerId="LiveId" clId="{10115D0A-E097-4AC3-93F5-0FCBE2C3986F}" dt="2023-11-13T02:27:00.859" v="9225"/>
          <ac:spMkLst>
            <pc:docMk/>
            <pc:sldMk cId="1123651262" sldId="307"/>
            <ac:spMk id="6" creationId="{93FE8C4C-676F-717E-AE15-9D1F62C52C17}"/>
          </ac:spMkLst>
        </pc:spChg>
        <pc:spChg chg="add mod">
          <ac:chgData name="Jay Chan" userId="60b4ceb502f8e6fb" providerId="LiveId" clId="{10115D0A-E097-4AC3-93F5-0FCBE2C3986F}" dt="2023-11-13T02:27:00.859" v="9225"/>
          <ac:spMkLst>
            <pc:docMk/>
            <pc:sldMk cId="1123651262" sldId="307"/>
            <ac:spMk id="7" creationId="{239E4821-9A58-5F01-5DB7-C21EC9BBE831}"/>
          </ac:spMkLst>
        </pc:spChg>
        <pc:spChg chg="add mod">
          <ac:chgData name="Jay Chan" userId="60b4ceb502f8e6fb" providerId="LiveId" clId="{10115D0A-E097-4AC3-93F5-0FCBE2C3986F}" dt="2023-11-13T02:28:49.729" v="9236"/>
          <ac:spMkLst>
            <pc:docMk/>
            <pc:sldMk cId="1123651262" sldId="307"/>
            <ac:spMk id="8" creationId="{F4DC41D5-50B3-9236-4FC6-6395CD8FF012}"/>
          </ac:spMkLst>
        </pc:spChg>
        <pc:spChg chg="add mod">
          <ac:chgData name="Jay Chan" userId="60b4ceb502f8e6fb" providerId="LiveId" clId="{10115D0A-E097-4AC3-93F5-0FCBE2C3986F}" dt="2023-11-13T02:28:49.729" v="9236"/>
          <ac:spMkLst>
            <pc:docMk/>
            <pc:sldMk cId="1123651262" sldId="307"/>
            <ac:spMk id="9" creationId="{C12DCE71-3F70-E39C-9D53-8F7726A545C5}"/>
          </ac:spMkLst>
        </pc:spChg>
      </pc:sldChg>
      <pc:sldChg chg="addSp modSp mod ord modAnim">
        <pc:chgData name="Jay Chan" userId="60b4ceb502f8e6fb" providerId="LiveId" clId="{10115D0A-E097-4AC3-93F5-0FCBE2C3986F}" dt="2023-11-14T02:21:42.518" v="10134" actId="14100"/>
        <pc:sldMkLst>
          <pc:docMk/>
          <pc:sldMk cId="41945170" sldId="308"/>
        </pc:sldMkLst>
        <pc:spChg chg="mod">
          <ac:chgData name="Jay Chan" userId="60b4ceb502f8e6fb" providerId="LiveId" clId="{10115D0A-E097-4AC3-93F5-0FCBE2C3986F}" dt="2023-11-14T02:21:00.277" v="10126" actId="20577"/>
          <ac:spMkLst>
            <pc:docMk/>
            <pc:sldMk cId="41945170" sldId="308"/>
            <ac:spMk id="2" creationId="{67C34D0A-2331-7B21-C14C-186D5EF30FDB}"/>
          </ac:spMkLst>
        </pc:spChg>
        <pc:spChg chg="add mod">
          <ac:chgData name="Jay Chan" userId="60b4ceb502f8e6fb" providerId="LiveId" clId="{10115D0A-E097-4AC3-93F5-0FCBE2C3986F}" dt="2023-11-14T02:21:34.029" v="10132" actId="14100"/>
          <ac:spMkLst>
            <pc:docMk/>
            <pc:sldMk cId="41945170" sldId="308"/>
            <ac:spMk id="4" creationId="{C5DA6629-50AC-8241-675F-A2341CF16C93}"/>
          </ac:spMkLst>
        </pc:spChg>
        <pc:spChg chg="add mod">
          <ac:chgData name="Jay Chan" userId="60b4ceb502f8e6fb" providerId="LiveId" clId="{10115D0A-E097-4AC3-93F5-0FCBE2C3986F}" dt="2023-11-14T02:21:42.518" v="10134" actId="14100"/>
          <ac:spMkLst>
            <pc:docMk/>
            <pc:sldMk cId="41945170" sldId="308"/>
            <ac:spMk id="5" creationId="{0B7CCA26-9567-61A1-F3B2-6EA36D1DF70D}"/>
          </ac:spMkLst>
        </pc:spChg>
      </pc:sldChg>
      <pc:sldChg chg="addSp delSp modSp mod modAnim">
        <pc:chgData name="Jay Chan" userId="60b4ceb502f8e6fb" providerId="LiveId" clId="{10115D0A-E097-4AC3-93F5-0FCBE2C3986F}" dt="2023-11-11T02:42:44.993" v="4600" actId="20577"/>
        <pc:sldMkLst>
          <pc:docMk/>
          <pc:sldMk cId="80027769" sldId="309"/>
        </pc:sldMkLst>
        <pc:spChg chg="add mod">
          <ac:chgData name="Jay Chan" userId="60b4ceb502f8e6fb" providerId="LiveId" clId="{10115D0A-E097-4AC3-93F5-0FCBE2C3986F}" dt="2023-11-10T01:56:12.698" v="3036" actId="1582"/>
          <ac:spMkLst>
            <pc:docMk/>
            <pc:sldMk cId="80027769" sldId="309"/>
            <ac:spMk id="2" creationId="{F3C2D6BF-7090-3E11-62A1-6075B53F19C9}"/>
          </ac:spMkLst>
        </pc:spChg>
        <pc:spChg chg="mod">
          <ac:chgData name="Jay Chan" userId="60b4ceb502f8e6fb" providerId="LiveId" clId="{10115D0A-E097-4AC3-93F5-0FCBE2C3986F}" dt="2023-11-11T02:42:44.993" v="4600" actId="20577"/>
          <ac:spMkLst>
            <pc:docMk/>
            <pc:sldMk cId="80027769" sldId="309"/>
            <ac:spMk id="4" creationId="{1BD696AD-8A53-780D-68D3-4E9842A418BC}"/>
          </ac:spMkLst>
        </pc:spChg>
        <pc:spChg chg="mod">
          <ac:chgData name="Jay Chan" userId="60b4ceb502f8e6fb" providerId="LiveId" clId="{10115D0A-E097-4AC3-93F5-0FCBE2C3986F}" dt="2023-11-11T02:27:45.353" v="4527"/>
          <ac:spMkLst>
            <pc:docMk/>
            <pc:sldMk cId="80027769" sldId="309"/>
            <ac:spMk id="5" creationId="{60161C6F-E1EB-2F4B-5FDA-DB6BCD62665D}"/>
          </ac:spMkLst>
        </pc:spChg>
        <pc:spChg chg="add mod">
          <ac:chgData name="Jay Chan" userId="60b4ceb502f8e6fb" providerId="LiveId" clId="{10115D0A-E097-4AC3-93F5-0FCBE2C3986F}" dt="2023-11-08T13:47:35.776" v="1966"/>
          <ac:spMkLst>
            <pc:docMk/>
            <pc:sldMk cId="80027769" sldId="309"/>
            <ac:spMk id="6" creationId="{80C6AA94-71FA-0DAE-DF9E-3AFA912199BC}"/>
          </ac:spMkLst>
        </pc:spChg>
        <pc:spChg chg="add mod">
          <ac:chgData name="Jay Chan" userId="60b4ceb502f8e6fb" providerId="LiveId" clId="{10115D0A-E097-4AC3-93F5-0FCBE2C3986F}" dt="2023-11-08T13:47:35.776" v="1966"/>
          <ac:spMkLst>
            <pc:docMk/>
            <pc:sldMk cId="80027769" sldId="309"/>
            <ac:spMk id="7" creationId="{08919141-6732-C895-5F2F-5436221587F9}"/>
          </ac:spMkLst>
        </pc:spChg>
        <pc:spChg chg="add mod">
          <ac:chgData name="Jay Chan" userId="60b4ceb502f8e6fb" providerId="LiveId" clId="{10115D0A-E097-4AC3-93F5-0FCBE2C3986F}" dt="2023-11-08T13:47:35.776" v="1966"/>
          <ac:spMkLst>
            <pc:docMk/>
            <pc:sldMk cId="80027769" sldId="309"/>
            <ac:spMk id="8" creationId="{CA564B0A-34B4-BA33-CAAF-B8D7A8444265}"/>
          </ac:spMkLst>
        </pc:spChg>
        <pc:spChg chg="add mod">
          <ac:chgData name="Jay Chan" userId="60b4ceb502f8e6fb" providerId="LiveId" clId="{10115D0A-E097-4AC3-93F5-0FCBE2C3986F}" dt="2023-11-08T13:47:35.776" v="1966"/>
          <ac:spMkLst>
            <pc:docMk/>
            <pc:sldMk cId="80027769" sldId="309"/>
            <ac:spMk id="9" creationId="{D4BDD394-B981-85C9-7485-0ABE9215BEA6}"/>
          </ac:spMkLst>
        </pc:spChg>
        <pc:spChg chg="add del mod">
          <ac:chgData name="Jay Chan" userId="60b4ceb502f8e6fb" providerId="LiveId" clId="{10115D0A-E097-4AC3-93F5-0FCBE2C3986F}" dt="2023-11-08T13:56:37.537" v="2028" actId="478"/>
          <ac:spMkLst>
            <pc:docMk/>
            <pc:sldMk cId="80027769" sldId="309"/>
            <ac:spMk id="10" creationId="{6126E865-75E5-97EF-B855-2C7B8F79C3E6}"/>
          </ac:spMkLst>
        </pc:spChg>
        <pc:spChg chg="add del mod">
          <ac:chgData name="Jay Chan" userId="60b4ceb502f8e6fb" providerId="LiveId" clId="{10115D0A-E097-4AC3-93F5-0FCBE2C3986F}" dt="2023-11-08T13:56:36.960" v="2026" actId="478"/>
          <ac:spMkLst>
            <pc:docMk/>
            <pc:sldMk cId="80027769" sldId="309"/>
            <ac:spMk id="11" creationId="{6DB9CF34-608E-6263-306D-945DAA358CED}"/>
          </ac:spMkLst>
        </pc:spChg>
        <pc:spChg chg="add mod">
          <ac:chgData name="Jay Chan" userId="60b4ceb502f8e6fb" providerId="LiveId" clId="{10115D0A-E097-4AC3-93F5-0FCBE2C3986F}" dt="2023-11-08T13:47:45.178" v="1967" actId="1076"/>
          <ac:spMkLst>
            <pc:docMk/>
            <pc:sldMk cId="80027769" sldId="309"/>
            <ac:spMk id="12" creationId="{61B67522-1EFE-C154-1413-DDEBB95372C8}"/>
          </ac:spMkLst>
        </pc:spChg>
        <pc:spChg chg="add del mod">
          <ac:chgData name="Jay Chan" userId="60b4ceb502f8e6fb" providerId="LiveId" clId="{10115D0A-E097-4AC3-93F5-0FCBE2C3986F}" dt="2023-11-08T13:56:39.938" v="2031" actId="6549"/>
          <ac:spMkLst>
            <pc:docMk/>
            <pc:sldMk cId="80027769" sldId="309"/>
            <ac:spMk id="13" creationId="{F5B4106C-7327-4C7B-488F-5C06E3D331ED}"/>
          </ac:spMkLst>
        </pc:spChg>
        <pc:spChg chg="add del mod">
          <ac:chgData name="Jay Chan" userId="60b4ceb502f8e6fb" providerId="LiveId" clId="{10115D0A-E097-4AC3-93F5-0FCBE2C3986F}" dt="2023-11-08T13:56:51.281" v="2034" actId="6549"/>
          <ac:spMkLst>
            <pc:docMk/>
            <pc:sldMk cId="80027769" sldId="309"/>
            <ac:spMk id="16" creationId="{E5A8329D-BF25-8EA0-B961-E93BAF9759BD}"/>
          </ac:spMkLst>
        </pc:spChg>
        <pc:spChg chg="add del mod">
          <ac:chgData name="Jay Chan" userId="60b4ceb502f8e6fb" providerId="LiveId" clId="{10115D0A-E097-4AC3-93F5-0FCBE2C3986F}" dt="2023-11-08T13:56:52.400" v="2035" actId="6549"/>
          <ac:spMkLst>
            <pc:docMk/>
            <pc:sldMk cId="80027769" sldId="309"/>
            <ac:spMk id="17" creationId="{E4868047-BB43-D5B1-1B41-3E9792FC3FCA}"/>
          </ac:spMkLst>
        </pc:spChg>
        <pc:spChg chg="add del mod">
          <ac:chgData name="Jay Chan" userId="60b4ceb502f8e6fb" providerId="LiveId" clId="{10115D0A-E097-4AC3-93F5-0FCBE2C3986F}" dt="2023-11-10T01:56:05.794" v="3035" actId="1582"/>
          <ac:spMkLst>
            <pc:docMk/>
            <pc:sldMk cId="80027769" sldId="309"/>
            <ac:spMk id="18" creationId="{CC3270FC-6044-2719-26F3-2713623976BA}"/>
          </ac:spMkLst>
        </pc:spChg>
        <pc:spChg chg="add mod">
          <ac:chgData name="Jay Chan" userId="60b4ceb502f8e6fb" providerId="LiveId" clId="{10115D0A-E097-4AC3-93F5-0FCBE2C3986F}" dt="2023-11-08T13:47:35.776" v="1966"/>
          <ac:spMkLst>
            <pc:docMk/>
            <pc:sldMk cId="80027769" sldId="309"/>
            <ac:spMk id="19" creationId="{9E34ABCF-7BA0-0AE8-1470-D11EDF460C87}"/>
          </ac:spMkLst>
        </pc:spChg>
        <pc:spChg chg="add mod">
          <ac:chgData name="Jay Chan" userId="60b4ceb502f8e6fb" providerId="LiveId" clId="{10115D0A-E097-4AC3-93F5-0FCBE2C3986F}" dt="2023-11-08T13:47:35.776" v="1966"/>
          <ac:spMkLst>
            <pc:docMk/>
            <pc:sldMk cId="80027769" sldId="309"/>
            <ac:spMk id="20" creationId="{6AE59D14-737B-6028-6696-4A2461C50BA8}"/>
          </ac:spMkLst>
        </pc:spChg>
        <pc:spChg chg="add del mod">
          <ac:chgData name="Jay Chan" userId="60b4ceb502f8e6fb" providerId="LiveId" clId="{10115D0A-E097-4AC3-93F5-0FCBE2C3986F}" dt="2023-11-08T13:56:36.241" v="2024" actId="478"/>
          <ac:spMkLst>
            <pc:docMk/>
            <pc:sldMk cId="80027769" sldId="309"/>
            <ac:spMk id="21" creationId="{044C1A06-1C56-942D-AF39-407228AE79E7}"/>
          </ac:spMkLst>
        </pc:spChg>
        <pc:spChg chg="add del mod">
          <ac:chgData name="Jay Chan" userId="60b4ceb502f8e6fb" providerId="LiveId" clId="{10115D0A-E097-4AC3-93F5-0FCBE2C3986F}" dt="2023-11-08T13:56:35.873" v="2023" actId="478"/>
          <ac:spMkLst>
            <pc:docMk/>
            <pc:sldMk cId="80027769" sldId="309"/>
            <ac:spMk id="22" creationId="{8A82902A-6ED5-CB20-D11F-CC71E5F110F4}"/>
          </ac:spMkLst>
        </pc:spChg>
        <pc:cxnChg chg="add del mod">
          <ac:chgData name="Jay Chan" userId="60b4ceb502f8e6fb" providerId="LiveId" clId="{10115D0A-E097-4AC3-93F5-0FCBE2C3986F}" dt="2023-11-08T13:56:46.398" v="2032" actId="478"/>
          <ac:cxnSpMkLst>
            <pc:docMk/>
            <pc:sldMk cId="80027769" sldId="309"/>
            <ac:cxnSpMk id="14" creationId="{D2EE1D48-079C-FAA5-FCF0-93DA67A5B77D}"/>
          </ac:cxnSpMkLst>
        </pc:cxnChg>
        <pc:cxnChg chg="add del mod">
          <ac:chgData name="Jay Chan" userId="60b4ceb502f8e6fb" providerId="LiveId" clId="{10115D0A-E097-4AC3-93F5-0FCBE2C3986F}" dt="2023-11-08T13:56:48.846" v="2033" actId="478"/>
          <ac:cxnSpMkLst>
            <pc:docMk/>
            <pc:sldMk cId="80027769" sldId="309"/>
            <ac:cxnSpMk id="15" creationId="{BC8389F0-59BE-63E0-08A2-0E081A367619}"/>
          </ac:cxnSpMkLst>
        </pc:cxnChg>
      </pc:sldChg>
      <pc:sldChg chg="modSp mod">
        <pc:chgData name="Jay Chan" userId="60b4ceb502f8e6fb" providerId="LiveId" clId="{10115D0A-E097-4AC3-93F5-0FCBE2C3986F}" dt="2023-11-09T15:51:28.990" v="2535" actId="6549"/>
        <pc:sldMkLst>
          <pc:docMk/>
          <pc:sldMk cId="1372373737" sldId="310"/>
        </pc:sldMkLst>
        <pc:spChg chg="mod">
          <ac:chgData name="Jay Chan" userId="60b4ceb502f8e6fb" providerId="LiveId" clId="{10115D0A-E097-4AC3-93F5-0FCBE2C3986F}" dt="2023-11-09T15:51:28.990" v="2535" actId="6549"/>
          <ac:spMkLst>
            <pc:docMk/>
            <pc:sldMk cId="1372373737" sldId="310"/>
            <ac:spMk id="2" creationId="{495C7CA4-A2D5-42E8-27A6-279EBF35621D}"/>
          </ac:spMkLst>
        </pc:spChg>
      </pc:sldChg>
      <pc:sldChg chg="addSp delSp modSp mod modAnim">
        <pc:chgData name="Jay Chan" userId="60b4ceb502f8e6fb" providerId="LiveId" clId="{10115D0A-E097-4AC3-93F5-0FCBE2C3986F}" dt="2023-11-10T01:55:29.828" v="3034" actId="1037"/>
        <pc:sldMkLst>
          <pc:docMk/>
          <pc:sldMk cId="2672229838" sldId="311"/>
        </pc:sldMkLst>
        <pc:spChg chg="mod">
          <ac:chgData name="Jay Chan" userId="60b4ceb502f8e6fb" providerId="LiveId" clId="{10115D0A-E097-4AC3-93F5-0FCBE2C3986F}" dt="2023-11-10T01:09:27.953" v="2648" actId="27636"/>
          <ac:spMkLst>
            <pc:docMk/>
            <pc:sldMk cId="2672229838" sldId="311"/>
            <ac:spMk id="2" creationId="{95F87A36-5B2C-918B-4F52-AC5B512A0CCB}"/>
          </ac:spMkLst>
        </pc:spChg>
        <pc:spChg chg="del">
          <ac:chgData name="Jay Chan" userId="60b4ceb502f8e6fb" providerId="LiveId" clId="{10115D0A-E097-4AC3-93F5-0FCBE2C3986F}" dt="2023-11-10T01:13:06.110" v="2711" actId="478"/>
          <ac:spMkLst>
            <pc:docMk/>
            <pc:sldMk cId="2672229838" sldId="311"/>
            <ac:spMk id="4" creationId="{6DEF28EF-F24B-1152-C538-84A75D20C679}"/>
          </ac:spMkLst>
        </pc:spChg>
        <pc:spChg chg="add del mod">
          <ac:chgData name="Jay Chan" userId="60b4ceb502f8e6fb" providerId="LiveId" clId="{10115D0A-E097-4AC3-93F5-0FCBE2C3986F}" dt="2023-11-10T01:39:30.951" v="2946"/>
          <ac:spMkLst>
            <pc:docMk/>
            <pc:sldMk cId="2672229838" sldId="311"/>
            <ac:spMk id="4" creationId="{79FF1E96-4118-7249-77F9-4439F268E8BE}"/>
          </ac:spMkLst>
        </pc:spChg>
        <pc:spChg chg="add mod">
          <ac:chgData name="Jay Chan" userId="60b4ceb502f8e6fb" providerId="LiveId" clId="{10115D0A-E097-4AC3-93F5-0FCBE2C3986F}" dt="2023-11-10T01:40:01.336" v="2955"/>
          <ac:spMkLst>
            <pc:docMk/>
            <pc:sldMk cId="2672229838" sldId="311"/>
            <ac:spMk id="5" creationId="{1C6B11C9-3A69-73C4-D128-8BFEF83F1AD3}"/>
          </ac:spMkLst>
        </pc:spChg>
        <pc:spChg chg="del">
          <ac:chgData name="Jay Chan" userId="60b4ceb502f8e6fb" providerId="LiveId" clId="{10115D0A-E097-4AC3-93F5-0FCBE2C3986F}" dt="2023-11-10T01:13:06.110" v="2711" actId="478"/>
          <ac:spMkLst>
            <pc:docMk/>
            <pc:sldMk cId="2672229838" sldId="311"/>
            <ac:spMk id="5" creationId="{A750701D-F5E3-7BC9-5665-14F17763E9C4}"/>
          </ac:spMkLst>
        </pc:spChg>
        <pc:spChg chg="del">
          <ac:chgData name="Jay Chan" userId="60b4ceb502f8e6fb" providerId="LiveId" clId="{10115D0A-E097-4AC3-93F5-0FCBE2C3986F}" dt="2023-11-10T01:13:06.110" v="2711" actId="478"/>
          <ac:spMkLst>
            <pc:docMk/>
            <pc:sldMk cId="2672229838" sldId="311"/>
            <ac:spMk id="6" creationId="{2E9CECD1-3F0F-663F-DA6B-B237F04D1D65}"/>
          </ac:spMkLst>
        </pc:spChg>
        <pc:spChg chg="add mod">
          <ac:chgData name="Jay Chan" userId="60b4ceb502f8e6fb" providerId="LiveId" clId="{10115D0A-E097-4AC3-93F5-0FCBE2C3986F}" dt="2023-11-10T01:40:26.752" v="2959" actId="14100"/>
          <ac:spMkLst>
            <pc:docMk/>
            <pc:sldMk cId="2672229838" sldId="311"/>
            <ac:spMk id="6" creationId="{CB235BE4-EF05-63E0-3AAB-58F0A77B19ED}"/>
          </ac:spMkLst>
        </pc:spChg>
        <pc:spChg chg="del">
          <ac:chgData name="Jay Chan" userId="60b4ceb502f8e6fb" providerId="LiveId" clId="{10115D0A-E097-4AC3-93F5-0FCBE2C3986F}" dt="2023-11-10T01:13:06.110" v="2711" actId="478"/>
          <ac:spMkLst>
            <pc:docMk/>
            <pc:sldMk cId="2672229838" sldId="311"/>
            <ac:spMk id="7" creationId="{C510C1CA-7525-3239-C7FB-8B87EF1AF746}"/>
          </ac:spMkLst>
        </pc:spChg>
        <pc:spChg chg="del">
          <ac:chgData name="Jay Chan" userId="60b4ceb502f8e6fb" providerId="LiveId" clId="{10115D0A-E097-4AC3-93F5-0FCBE2C3986F}" dt="2023-11-10T01:13:06.110" v="2711" actId="478"/>
          <ac:spMkLst>
            <pc:docMk/>
            <pc:sldMk cId="2672229838" sldId="311"/>
            <ac:spMk id="8" creationId="{1162A78A-F9FC-C326-01E0-5A6EDABB6B11}"/>
          </ac:spMkLst>
        </pc:spChg>
        <pc:spChg chg="del">
          <ac:chgData name="Jay Chan" userId="60b4ceb502f8e6fb" providerId="LiveId" clId="{10115D0A-E097-4AC3-93F5-0FCBE2C3986F}" dt="2023-11-10T01:13:06.110" v="2711" actId="478"/>
          <ac:spMkLst>
            <pc:docMk/>
            <pc:sldMk cId="2672229838" sldId="311"/>
            <ac:spMk id="9" creationId="{2EA0A935-ECC3-25B0-956D-EFE7BCE6E1BE}"/>
          </ac:spMkLst>
        </pc:spChg>
        <pc:spChg chg="del">
          <ac:chgData name="Jay Chan" userId="60b4ceb502f8e6fb" providerId="LiveId" clId="{10115D0A-E097-4AC3-93F5-0FCBE2C3986F}" dt="2023-11-10T01:13:06.110" v="2711" actId="478"/>
          <ac:spMkLst>
            <pc:docMk/>
            <pc:sldMk cId="2672229838" sldId="311"/>
            <ac:spMk id="10" creationId="{AD14BA08-6EA0-F891-326D-90810F3EA9ED}"/>
          </ac:spMkLst>
        </pc:spChg>
        <pc:spChg chg="del">
          <ac:chgData name="Jay Chan" userId="60b4ceb502f8e6fb" providerId="LiveId" clId="{10115D0A-E097-4AC3-93F5-0FCBE2C3986F}" dt="2023-11-10T01:13:06.110" v="2711" actId="478"/>
          <ac:spMkLst>
            <pc:docMk/>
            <pc:sldMk cId="2672229838" sldId="311"/>
            <ac:spMk id="11" creationId="{584CC9E0-5702-BD93-B28D-E65174AF6A36}"/>
          </ac:spMkLst>
        </pc:spChg>
        <pc:spChg chg="del">
          <ac:chgData name="Jay Chan" userId="60b4ceb502f8e6fb" providerId="LiveId" clId="{10115D0A-E097-4AC3-93F5-0FCBE2C3986F}" dt="2023-11-10T01:13:06.110" v="2711" actId="478"/>
          <ac:spMkLst>
            <pc:docMk/>
            <pc:sldMk cId="2672229838" sldId="311"/>
            <ac:spMk id="12" creationId="{E2AA1C19-E114-556A-F26D-6AC043D94455}"/>
          </ac:spMkLst>
        </pc:spChg>
        <pc:spChg chg="del">
          <ac:chgData name="Jay Chan" userId="60b4ceb502f8e6fb" providerId="LiveId" clId="{10115D0A-E097-4AC3-93F5-0FCBE2C3986F}" dt="2023-11-10T01:13:06.110" v="2711" actId="478"/>
          <ac:spMkLst>
            <pc:docMk/>
            <pc:sldMk cId="2672229838" sldId="311"/>
            <ac:spMk id="13" creationId="{FCAD64EB-09E5-DC9A-F0FD-6FEF065A0C1D}"/>
          </ac:spMkLst>
        </pc:spChg>
        <pc:spChg chg="del">
          <ac:chgData name="Jay Chan" userId="60b4ceb502f8e6fb" providerId="LiveId" clId="{10115D0A-E097-4AC3-93F5-0FCBE2C3986F}" dt="2023-11-10T01:13:06.110" v="2711" actId="478"/>
          <ac:spMkLst>
            <pc:docMk/>
            <pc:sldMk cId="2672229838" sldId="311"/>
            <ac:spMk id="14" creationId="{02EDA3E6-AD26-43F2-BA18-157A81E04F5E}"/>
          </ac:spMkLst>
        </pc:spChg>
        <pc:spChg chg="del">
          <ac:chgData name="Jay Chan" userId="60b4ceb502f8e6fb" providerId="LiveId" clId="{10115D0A-E097-4AC3-93F5-0FCBE2C3986F}" dt="2023-11-10T01:13:06.110" v="2711" actId="478"/>
          <ac:spMkLst>
            <pc:docMk/>
            <pc:sldMk cId="2672229838" sldId="311"/>
            <ac:spMk id="17" creationId="{0E888F4F-C673-721D-04ED-9D97E264E726}"/>
          </ac:spMkLst>
        </pc:spChg>
        <pc:spChg chg="mod">
          <ac:chgData name="Jay Chan" userId="60b4ceb502f8e6fb" providerId="LiveId" clId="{10115D0A-E097-4AC3-93F5-0FCBE2C3986F}" dt="2023-11-10T01:40:37.368" v="2960" actId="1076"/>
          <ac:spMkLst>
            <pc:docMk/>
            <pc:sldMk cId="2672229838" sldId="311"/>
            <ac:spMk id="18" creationId="{57F421AC-2B66-1BD2-251A-39E13A616CBB}"/>
          </ac:spMkLst>
        </pc:spChg>
        <pc:spChg chg="mod">
          <ac:chgData name="Jay Chan" userId="60b4ceb502f8e6fb" providerId="LiveId" clId="{10115D0A-E097-4AC3-93F5-0FCBE2C3986F}" dt="2023-11-10T01:40:42.391" v="2961" actId="1076"/>
          <ac:spMkLst>
            <pc:docMk/>
            <pc:sldMk cId="2672229838" sldId="311"/>
            <ac:spMk id="19" creationId="{17E4A1E1-0571-31F7-973E-BA388DED63EB}"/>
          </ac:spMkLst>
        </pc:spChg>
        <pc:spChg chg="add mod">
          <ac:chgData name="Jay Chan" userId="60b4ceb502f8e6fb" providerId="LiveId" clId="{10115D0A-E097-4AC3-93F5-0FCBE2C3986F}" dt="2023-11-10T01:39:55.436" v="2954" actId="1038"/>
          <ac:spMkLst>
            <pc:docMk/>
            <pc:sldMk cId="2672229838" sldId="311"/>
            <ac:spMk id="20" creationId="{94B2C464-F0E9-9DB9-F8E7-13E841224293}"/>
          </ac:spMkLst>
        </pc:spChg>
        <pc:spChg chg="add mod">
          <ac:chgData name="Jay Chan" userId="60b4ceb502f8e6fb" providerId="LiveId" clId="{10115D0A-E097-4AC3-93F5-0FCBE2C3986F}" dt="2023-11-10T01:39:55.436" v="2954" actId="1038"/>
          <ac:spMkLst>
            <pc:docMk/>
            <pc:sldMk cId="2672229838" sldId="311"/>
            <ac:spMk id="21" creationId="{AAE2B59E-75A0-7E78-680A-996C35FCF964}"/>
          </ac:spMkLst>
        </pc:spChg>
        <pc:spChg chg="add mod">
          <ac:chgData name="Jay Chan" userId="60b4ceb502f8e6fb" providerId="LiveId" clId="{10115D0A-E097-4AC3-93F5-0FCBE2C3986F}" dt="2023-11-10T01:39:55.436" v="2954" actId="1038"/>
          <ac:spMkLst>
            <pc:docMk/>
            <pc:sldMk cId="2672229838" sldId="311"/>
            <ac:spMk id="22" creationId="{3BAAAF24-63EB-6BDB-8A98-700B5CB9FE2A}"/>
          </ac:spMkLst>
        </pc:spChg>
        <pc:spChg chg="add mod">
          <ac:chgData name="Jay Chan" userId="60b4ceb502f8e6fb" providerId="LiveId" clId="{10115D0A-E097-4AC3-93F5-0FCBE2C3986F}" dt="2023-11-10T01:39:55.436" v="2954" actId="1038"/>
          <ac:spMkLst>
            <pc:docMk/>
            <pc:sldMk cId="2672229838" sldId="311"/>
            <ac:spMk id="23" creationId="{1E537715-49B1-467D-BB8B-15EF01857BD9}"/>
          </ac:spMkLst>
        </pc:spChg>
        <pc:spChg chg="add mod">
          <ac:chgData name="Jay Chan" userId="60b4ceb502f8e6fb" providerId="LiveId" clId="{10115D0A-E097-4AC3-93F5-0FCBE2C3986F}" dt="2023-11-10T01:39:55.436" v="2954" actId="1038"/>
          <ac:spMkLst>
            <pc:docMk/>
            <pc:sldMk cId="2672229838" sldId="311"/>
            <ac:spMk id="24" creationId="{EA7C9B22-9C60-5E51-0B6E-4FE628973927}"/>
          </ac:spMkLst>
        </pc:spChg>
        <pc:spChg chg="add mod">
          <ac:chgData name="Jay Chan" userId="60b4ceb502f8e6fb" providerId="LiveId" clId="{10115D0A-E097-4AC3-93F5-0FCBE2C3986F}" dt="2023-11-10T01:39:55.436" v="2954" actId="1038"/>
          <ac:spMkLst>
            <pc:docMk/>
            <pc:sldMk cId="2672229838" sldId="311"/>
            <ac:spMk id="25" creationId="{FB14834D-DA70-A102-2E09-D87F6BFF4A76}"/>
          </ac:spMkLst>
        </pc:spChg>
        <pc:spChg chg="add mod">
          <ac:chgData name="Jay Chan" userId="60b4ceb502f8e6fb" providerId="LiveId" clId="{10115D0A-E097-4AC3-93F5-0FCBE2C3986F}" dt="2023-11-10T01:39:55.436" v="2954" actId="1038"/>
          <ac:spMkLst>
            <pc:docMk/>
            <pc:sldMk cId="2672229838" sldId="311"/>
            <ac:spMk id="26" creationId="{878723A5-8199-DA3D-D7F5-8A5F650E078E}"/>
          </ac:spMkLst>
        </pc:spChg>
        <pc:spChg chg="add mod">
          <ac:chgData name="Jay Chan" userId="60b4ceb502f8e6fb" providerId="LiveId" clId="{10115D0A-E097-4AC3-93F5-0FCBE2C3986F}" dt="2023-11-10T01:39:55.436" v="2954" actId="1038"/>
          <ac:spMkLst>
            <pc:docMk/>
            <pc:sldMk cId="2672229838" sldId="311"/>
            <ac:spMk id="27" creationId="{89DB2280-59B0-2372-9A47-97744263CDC0}"/>
          </ac:spMkLst>
        </pc:spChg>
        <pc:spChg chg="add mod">
          <ac:chgData name="Jay Chan" userId="60b4ceb502f8e6fb" providerId="LiveId" clId="{10115D0A-E097-4AC3-93F5-0FCBE2C3986F}" dt="2023-11-10T01:39:55.436" v="2954" actId="1038"/>
          <ac:spMkLst>
            <pc:docMk/>
            <pc:sldMk cId="2672229838" sldId="311"/>
            <ac:spMk id="28" creationId="{98BF0E85-5A19-2B0F-9B69-A33E40D85C2B}"/>
          </ac:spMkLst>
        </pc:spChg>
        <pc:spChg chg="add mod">
          <ac:chgData name="Jay Chan" userId="60b4ceb502f8e6fb" providerId="LiveId" clId="{10115D0A-E097-4AC3-93F5-0FCBE2C3986F}" dt="2023-11-10T01:39:55.436" v="2954" actId="1038"/>
          <ac:spMkLst>
            <pc:docMk/>
            <pc:sldMk cId="2672229838" sldId="311"/>
            <ac:spMk id="29" creationId="{4FA5BFC0-F068-1DF1-2880-EC2396AB0443}"/>
          </ac:spMkLst>
        </pc:spChg>
        <pc:spChg chg="add mod">
          <ac:chgData name="Jay Chan" userId="60b4ceb502f8e6fb" providerId="LiveId" clId="{10115D0A-E097-4AC3-93F5-0FCBE2C3986F}" dt="2023-11-10T01:39:55.436" v="2954" actId="1038"/>
          <ac:spMkLst>
            <pc:docMk/>
            <pc:sldMk cId="2672229838" sldId="311"/>
            <ac:spMk id="32" creationId="{29C62B70-8083-92B0-0489-A613FED3E308}"/>
          </ac:spMkLst>
        </pc:spChg>
        <pc:spChg chg="add mod">
          <ac:chgData name="Jay Chan" userId="60b4ceb502f8e6fb" providerId="LiveId" clId="{10115D0A-E097-4AC3-93F5-0FCBE2C3986F}" dt="2023-11-10T01:39:55.436" v="2954" actId="1038"/>
          <ac:spMkLst>
            <pc:docMk/>
            <pc:sldMk cId="2672229838" sldId="311"/>
            <ac:spMk id="33" creationId="{28C22B11-23A4-9B01-2D0E-E871CE371C8D}"/>
          </ac:spMkLst>
        </pc:spChg>
        <pc:spChg chg="add del mod">
          <ac:chgData name="Jay Chan" userId="60b4ceb502f8e6fb" providerId="LiveId" clId="{10115D0A-E097-4AC3-93F5-0FCBE2C3986F}" dt="2023-11-10T01:17:11.370" v="2747"/>
          <ac:spMkLst>
            <pc:docMk/>
            <pc:sldMk cId="2672229838" sldId="311"/>
            <ac:spMk id="34" creationId="{CB7F668D-B617-8AD0-BB25-26EFE14EBBFC}"/>
          </ac:spMkLst>
        </pc:spChg>
        <pc:spChg chg="add del mod">
          <ac:chgData name="Jay Chan" userId="60b4ceb502f8e6fb" providerId="LiveId" clId="{10115D0A-E097-4AC3-93F5-0FCBE2C3986F}" dt="2023-11-10T01:17:11.370" v="2747"/>
          <ac:spMkLst>
            <pc:docMk/>
            <pc:sldMk cId="2672229838" sldId="311"/>
            <ac:spMk id="35" creationId="{FC37B170-1357-1DC1-5A3A-C8CFC78C9C2F}"/>
          </ac:spMkLst>
        </pc:spChg>
        <pc:spChg chg="add del mod">
          <ac:chgData name="Jay Chan" userId="60b4ceb502f8e6fb" providerId="LiveId" clId="{10115D0A-E097-4AC3-93F5-0FCBE2C3986F}" dt="2023-11-10T01:17:11.370" v="2747"/>
          <ac:spMkLst>
            <pc:docMk/>
            <pc:sldMk cId="2672229838" sldId="311"/>
            <ac:spMk id="36" creationId="{298EFF1D-AA5C-6458-E092-82742F0BA609}"/>
          </ac:spMkLst>
        </pc:spChg>
        <pc:spChg chg="add del mod">
          <ac:chgData name="Jay Chan" userId="60b4ceb502f8e6fb" providerId="LiveId" clId="{10115D0A-E097-4AC3-93F5-0FCBE2C3986F}" dt="2023-11-10T01:17:11.370" v="2747"/>
          <ac:spMkLst>
            <pc:docMk/>
            <pc:sldMk cId="2672229838" sldId="311"/>
            <ac:spMk id="37" creationId="{18757896-0776-9316-9B33-1B7DA7F4900F}"/>
          </ac:spMkLst>
        </pc:spChg>
        <pc:spChg chg="add mod ord">
          <ac:chgData name="Jay Chan" userId="60b4ceb502f8e6fb" providerId="LiveId" clId="{10115D0A-E097-4AC3-93F5-0FCBE2C3986F}" dt="2023-11-10T01:39:55.436" v="2954" actId="1038"/>
          <ac:spMkLst>
            <pc:docMk/>
            <pc:sldMk cId="2672229838" sldId="311"/>
            <ac:spMk id="39" creationId="{4E7CB8EE-289C-87A1-8DF3-436A47B015E8}"/>
          </ac:spMkLst>
        </pc:spChg>
        <pc:spChg chg="add mod ord">
          <ac:chgData name="Jay Chan" userId="60b4ceb502f8e6fb" providerId="LiveId" clId="{10115D0A-E097-4AC3-93F5-0FCBE2C3986F}" dt="2023-11-10T01:39:55.436" v="2954" actId="1038"/>
          <ac:spMkLst>
            <pc:docMk/>
            <pc:sldMk cId="2672229838" sldId="311"/>
            <ac:spMk id="40" creationId="{924B99DD-605E-6D50-3805-4D392A535972}"/>
          </ac:spMkLst>
        </pc:spChg>
        <pc:spChg chg="add mod">
          <ac:chgData name="Jay Chan" userId="60b4ceb502f8e6fb" providerId="LiveId" clId="{10115D0A-E097-4AC3-93F5-0FCBE2C3986F}" dt="2023-11-10T01:39:55.436" v="2954" actId="1038"/>
          <ac:spMkLst>
            <pc:docMk/>
            <pc:sldMk cId="2672229838" sldId="311"/>
            <ac:spMk id="41" creationId="{9829485F-6AB4-21EE-7583-1F30C8B5C7FA}"/>
          </ac:spMkLst>
        </pc:spChg>
        <pc:spChg chg="add mod">
          <ac:chgData name="Jay Chan" userId="60b4ceb502f8e6fb" providerId="LiveId" clId="{10115D0A-E097-4AC3-93F5-0FCBE2C3986F}" dt="2023-11-10T01:39:55.436" v="2954" actId="1038"/>
          <ac:spMkLst>
            <pc:docMk/>
            <pc:sldMk cId="2672229838" sldId="311"/>
            <ac:spMk id="42" creationId="{8FB902BB-7144-44ED-9262-EF6371398FBA}"/>
          </ac:spMkLst>
        </pc:spChg>
        <pc:spChg chg="add mod">
          <ac:chgData name="Jay Chan" userId="60b4ceb502f8e6fb" providerId="LiveId" clId="{10115D0A-E097-4AC3-93F5-0FCBE2C3986F}" dt="2023-11-10T01:39:55.436" v="2954" actId="1038"/>
          <ac:spMkLst>
            <pc:docMk/>
            <pc:sldMk cId="2672229838" sldId="311"/>
            <ac:spMk id="43" creationId="{A4A67516-FE0B-0AA7-F0E7-AD5684E3B82D}"/>
          </ac:spMkLst>
        </pc:spChg>
        <pc:spChg chg="add mod">
          <ac:chgData name="Jay Chan" userId="60b4ceb502f8e6fb" providerId="LiveId" clId="{10115D0A-E097-4AC3-93F5-0FCBE2C3986F}" dt="2023-11-10T01:39:55.436" v="2954" actId="1038"/>
          <ac:spMkLst>
            <pc:docMk/>
            <pc:sldMk cId="2672229838" sldId="311"/>
            <ac:spMk id="44" creationId="{5DD2E57D-FE27-9F2A-C7D1-AD09A96DB0C4}"/>
          </ac:spMkLst>
        </pc:spChg>
        <pc:spChg chg="add del mod">
          <ac:chgData name="Jay Chan" userId="60b4ceb502f8e6fb" providerId="LiveId" clId="{10115D0A-E097-4AC3-93F5-0FCBE2C3986F}" dt="2023-11-10T01:31:21.769" v="2834" actId="478"/>
          <ac:spMkLst>
            <pc:docMk/>
            <pc:sldMk cId="2672229838" sldId="311"/>
            <ac:spMk id="45" creationId="{85A1719D-12A5-5F29-2184-BA4B4C035D1E}"/>
          </ac:spMkLst>
        </pc:spChg>
        <pc:spChg chg="add mod">
          <ac:chgData name="Jay Chan" userId="60b4ceb502f8e6fb" providerId="LiveId" clId="{10115D0A-E097-4AC3-93F5-0FCBE2C3986F}" dt="2023-11-10T01:55:29.828" v="3034" actId="1037"/>
          <ac:spMkLst>
            <pc:docMk/>
            <pc:sldMk cId="2672229838" sldId="311"/>
            <ac:spMk id="46" creationId="{B93C9748-C7F3-41F6-91CF-B21AC1BD9231}"/>
          </ac:spMkLst>
        </pc:spChg>
        <pc:cxnChg chg="del">
          <ac:chgData name="Jay Chan" userId="60b4ceb502f8e6fb" providerId="LiveId" clId="{10115D0A-E097-4AC3-93F5-0FCBE2C3986F}" dt="2023-11-10T01:13:06.110" v="2711" actId="478"/>
          <ac:cxnSpMkLst>
            <pc:docMk/>
            <pc:sldMk cId="2672229838" sldId="311"/>
            <ac:cxnSpMk id="15" creationId="{91998DB4-9C37-7A3F-AA82-8378170A4731}"/>
          </ac:cxnSpMkLst>
        </pc:cxnChg>
        <pc:cxnChg chg="del">
          <ac:chgData name="Jay Chan" userId="60b4ceb502f8e6fb" providerId="LiveId" clId="{10115D0A-E097-4AC3-93F5-0FCBE2C3986F}" dt="2023-11-10T01:13:06.110" v="2711" actId="478"/>
          <ac:cxnSpMkLst>
            <pc:docMk/>
            <pc:sldMk cId="2672229838" sldId="311"/>
            <ac:cxnSpMk id="16" creationId="{4C95733E-2B54-4835-59CD-2AC57E96CC3A}"/>
          </ac:cxnSpMkLst>
        </pc:cxnChg>
        <pc:cxnChg chg="add mod">
          <ac:chgData name="Jay Chan" userId="60b4ceb502f8e6fb" providerId="LiveId" clId="{10115D0A-E097-4AC3-93F5-0FCBE2C3986F}" dt="2023-11-10T01:39:55.436" v="2954" actId="1038"/>
          <ac:cxnSpMkLst>
            <pc:docMk/>
            <pc:sldMk cId="2672229838" sldId="311"/>
            <ac:cxnSpMk id="30" creationId="{D5ACA871-A2CA-67AA-1984-6CF3FF5F1FCB}"/>
          </ac:cxnSpMkLst>
        </pc:cxnChg>
        <pc:cxnChg chg="add mod">
          <ac:chgData name="Jay Chan" userId="60b4ceb502f8e6fb" providerId="LiveId" clId="{10115D0A-E097-4AC3-93F5-0FCBE2C3986F}" dt="2023-11-10T01:39:55.436" v="2954" actId="1038"/>
          <ac:cxnSpMkLst>
            <pc:docMk/>
            <pc:sldMk cId="2672229838" sldId="311"/>
            <ac:cxnSpMk id="31" creationId="{3EAD545A-A9EC-6D30-F0A3-997773E6CBF0}"/>
          </ac:cxnSpMkLst>
        </pc:cxnChg>
      </pc:sldChg>
      <pc:sldChg chg="addSp delSp modSp mod delAnim modAnim">
        <pc:chgData name="Jay Chan" userId="60b4ceb502f8e6fb" providerId="LiveId" clId="{10115D0A-E097-4AC3-93F5-0FCBE2C3986F}" dt="2023-11-10T13:52:10.846" v="3983" actId="1037"/>
        <pc:sldMkLst>
          <pc:docMk/>
          <pc:sldMk cId="1000278374" sldId="312"/>
        </pc:sldMkLst>
        <pc:spChg chg="mod">
          <ac:chgData name="Jay Chan" userId="60b4ceb502f8e6fb" providerId="LiveId" clId="{10115D0A-E097-4AC3-93F5-0FCBE2C3986F}" dt="2023-11-09T15:53:44.172" v="2547" actId="27636"/>
          <ac:spMkLst>
            <pc:docMk/>
            <pc:sldMk cId="1000278374" sldId="312"/>
            <ac:spMk id="2" creationId="{A9BE366C-60BE-4C09-7851-7328D7230F66}"/>
          </ac:spMkLst>
        </pc:spChg>
        <pc:spChg chg="mod">
          <ac:chgData name="Jay Chan" userId="60b4ceb502f8e6fb" providerId="LiveId" clId="{10115D0A-E097-4AC3-93F5-0FCBE2C3986F}" dt="2023-11-09T15:56:11.557" v="2569" actId="20577"/>
          <ac:spMkLst>
            <pc:docMk/>
            <pc:sldMk cId="1000278374" sldId="312"/>
            <ac:spMk id="4" creationId="{4D7D8944-B4C4-240A-4D78-48D0F7755365}"/>
          </ac:spMkLst>
        </pc:spChg>
        <pc:spChg chg="mod">
          <ac:chgData name="Jay Chan" userId="60b4ceb502f8e6fb" providerId="LiveId" clId="{10115D0A-E097-4AC3-93F5-0FCBE2C3986F}" dt="2023-11-10T01:38:22.612" v="2898" actId="1037"/>
          <ac:spMkLst>
            <pc:docMk/>
            <pc:sldMk cId="1000278374" sldId="312"/>
            <ac:spMk id="5" creationId="{A6EA54C8-5071-3E45-C8E9-90287A3F7763}"/>
          </ac:spMkLst>
        </pc:spChg>
        <pc:spChg chg="mod">
          <ac:chgData name="Jay Chan" userId="60b4ceb502f8e6fb" providerId="LiveId" clId="{10115D0A-E097-4AC3-93F5-0FCBE2C3986F}" dt="2023-11-10T01:38:22.612" v="2898" actId="1037"/>
          <ac:spMkLst>
            <pc:docMk/>
            <pc:sldMk cId="1000278374" sldId="312"/>
            <ac:spMk id="6" creationId="{105AAA8B-ACD1-FF68-8461-87B0FA0EBB2C}"/>
          </ac:spMkLst>
        </pc:spChg>
        <pc:spChg chg="mod">
          <ac:chgData name="Jay Chan" userId="60b4ceb502f8e6fb" providerId="LiveId" clId="{10115D0A-E097-4AC3-93F5-0FCBE2C3986F}" dt="2023-11-10T01:38:22.612" v="2898" actId="1037"/>
          <ac:spMkLst>
            <pc:docMk/>
            <pc:sldMk cId="1000278374" sldId="312"/>
            <ac:spMk id="7" creationId="{1DF15445-4A2C-9981-6209-166FE42E953B}"/>
          </ac:spMkLst>
        </pc:spChg>
        <pc:spChg chg="mod">
          <ac:chgData name="Jay Chan" userId="60b4ceb502f8e6fb" providerId="LiveId" clId="{10115D0A-E097-4AC3-93F5-0FCBE2C3986F}" dt="2023-11-10T01:38:22.612" v="2898" actId="1037"/>
          <ac:spMkLst>
            <pc:docMk/>
            <pc:sldMk cId="1000278374" sldId="312"/>
            <ac:spMk id="8" creationId="{464E22D7-055C-C3B5-FEC2-63CAA519AD60}"/>
          </ac:spMkLst>
        </pc:spChg>
        <pc:spChg chg="del mod">
          <ac:chgData name="Jay Chan" userId="60b4ceb502f8e6fb" providerId="LiveId" clId="{10115D0A-E097-4AC3-93F5-0FCBE2C3986F}" dt="2023-11-09T15:56:25.212" v="2571" actId="478"/>
          <ac:spMkLst>
            <pc:docMk/>
            <pc:sldMk cId="1000278374" sldId="312"/>
            <ac:spMk id="9" creationId="{600AE6E8-21AA-6CB6-F1C7-8F05C01C12BD}"/>
          </ac:spMkLst>
        </pc:spChg>
        <pc:spChg chg="add del mod">
          <ac:chgData name="Jay Chan" userId="60b4ceb502f8e6fb" providerId="LiveId" clId="{10115D0A-E097-4AC3-93F5-0FCBE2C3986F}" dt="2023-11-10T01:38:50.226" v="2907" actId="478"/>
          <ac:spMkLst>
            <pc:docMk/>
            <pc:sldMk cId="1000278374" sldId="312"/>
            <ac:spMk id="9" creationId="{98539099-06DB-0B35-89F4-BD17CBDCB0F6}"/>
          </ac:spMkLst>
        </pc:spChg>
        <pc:spChg chg="add mod">
          <ac:chgData name="Jay Chan" userId="60b4ceb502f8e6fb" providerId="LiveId" clId="{10115D0A-E097-4AC3-93F5-0FCBE2C3986F}" dt="2023-11-10T01:38:44.609" v="2906" actId="1035"/>
          <ac:spMkLst>
            <pc:docMk/>
            <pc:sldMk cId="1000278374" sldId="312"/>
            <ac:spMk id="10" creationId="{C51AA0C2-D7D7-1D0E-0BBE-7D18902A8B72}"/>
          </ac:spMkLst>
        </pc:spChg>
        <pc:spChg chg="del mod">
          <ac:chgData name="Jay Chan" userId="60b4ceb502f8e6fb" providerId="LiveId" clId="{10115D0A-E097-4AC3-93F5-0FCBE2C3986F}" dt="2023-11-09T15:56:27.490" v="2572" actId="478"/>
          <ac:spMkLst>
            <pc:docMk/>
            <pc:sldMk cId="1000278374" sldId="312"/>
            <ac:spMk id="10" creationId="{FA5BB8D2-23F6-D8D2-E0E7-7F8CA837D2F6}"/>
          </ac:spMkLst>
        </pc:spChg>
        <pc:spChg chg="mod">
          <ac:chgData name="Jay Chan" userId="60b4ceb502f8e6fb" providerId="LiveId" clId="{10115D0A-E097-4AC3-93F5-0FCBE2C3986F}" dt="2023-11-10T01:38:22.612" v="2898" actId="1037"/>
          <ac:spMkLst>
            <pc:docMk/>
            <pc:sldMk cId="1000278374" sldId="312"/>
            <ac:spMk id="11" creationId="{50302019-3BBE-EF36-D200-410CFD1A9CCF}"/>
          </ac:spMkLst>
        </pc:spChg>
        <pc:spChg chg="mod">
          <ac:chgData name="Jay Chan" userId="60b4ceb502f8e6fb" providerId="LiveId" clId="{10115D0A-E097-4AC3-93F5-0FCBE2C3986F}" dt="2023-11-10T01:38:22.612" v="2898" actId="1037"/>
          <ac:spMkLst>
            <pc:docMk/>
            <pc:sldMk cId="1000278374" sldId="312"/>
            <ac:spMk id="12" creationId="{3FC12D72-AD0F-8E43-0AFC-FD06C4AFB6BD}"/>
          </ac:spMkLst>
        </pc:spChg>
        <pc:spChg chg="mod">
          <ac:chgData name="Jay Chan" userId="60b4ceb502f8e6fb" providerId="LiveId" clId="{10115D0A-E097-4AC3-93F5-0FCBE2C3986F}" dt="2023-11-10T01:38:22.612" v="2898" actId="1037"/>
          <ac:spMkLst>
            <pc:docMk/>
            <pc:sldMk cId="1000278374" sldId="312"/>
            <ac:spMk id="13" creationId="{6BBCDAC0-99A0-58DD-0768-D2F252630EEC}"/>
          </ac:spMkLst>
        </pc:spChg>
        <pc:spChg chg="mod">
          <ac:chgData name="Jay Chan" userId="60b4ceb502f8e6fb" providerId="LiveId" clId="{10115D0A-E097-4AC3-93F5-0FCBE2C3986F}" dt="2023-11-10T01:38:22.612" v="2898" actId="1037"/>
          <ac:spMkLst>
            <pc:docMk/>
            <pc:sldMk cId="1000278374" sldId="312"/>
            <ac:spMk id="14" creationId="{D341344B-C3FD-5396-9DF3-82A5F67B1B6F}"/>
          </ac:spMkLst>
        </pc:spChg>
        <pc:spChg chg="mod">
          <ac:chgData name="Jay Chan" userId="60b4ceb502f8e6fb" providerId="LiveId" clId="{10115D0A-E097-4AC3-93F5-0FCBE2C3986F}" dt="2023-11-10T01:38:22.612" v="2898" actId="1037"/>
          <ac:spMkLst>
            <pc:docMk/>
            <pc:sldMk cId="1000278374" sldId="312"/>
            <ac:spMk id="15" creationId="{AFD35F5A-DE3E-177C-0053-35A0AFB590D5}"/>
          </ac:spMkLst>
        </pc:spChg>
        <pc:spChg chg="add del mod">
          <ac:chgData name="Jay Chan" userId="60b4ceb502f8e6fb" providerId="LiveId" clId="{10115D0A-E097-4AC3-93F5-0FCBE2C3986F}" dt="2023-11-10T01:38:22.612" v="2898" actId="1037"/>
          <ac:spMkLst>
            <pc:docMk/>
            <pc:sldMk cId="1000278374" sldId="312"/>
            <ac:spMk id="16" creationId="{88CD46EC-6BAA-4C5F-5613-1F14515867D1}"/>
          </ac:spMkLst>
        </pc:spChg>
        <pc:spChg chg="mod">
          <ac:chgData name="Jay Chan" userId="60b4ceb502f8e6fb" providerId="LiveId" clId="{10115D0A-E097-4AC3-93F5-0FCBE2C3986F}" dt="2023-11-10T01:38:22.612" v="2898" actId="1037"/>
          <ac:spMkLst>
            <pc:docMk/>
            <pc:sldMk cId="1000278374" sldId="312"/>
            <ac:spMk id="19" creationId="{124EC188-B2B1-0CF1-9120-C07B4821715D}"/>
          </ac:spMkLst>
        </pc:spChg>
        <pc:spChg chg="mod">
          <ac:chgData name="Jay Chan" userId="60b4ceb502f8e6fb" providerId="LiveId" clId="{10115D0A-E097-4AC3-93F5-0FCBE2C3986F}" dt="2023-11-10T01:38:22.612" v="2898" actId="1037"/>
          <ac:spMkLst>
            <pc:docMk/>
            <pc:sldMk cId="1000278374" sldId="312"/>
            <ac:spMk id="20" creationId="{FD6249AD-8FAF-3AEB-8FDD-ED36147DA4C9}"/>
          </ac:spMkLst>
        </pc:spChg>
        <pc:spChg chg="add mod">
          <ac:chgData name="Jay Chan" userId="60b4ceb502f8e6fb" providerId="LiveId" clId="{10115D0A-E097-4AC3-93F5-0FCBE2C3986F}" dt="2023-11-10T01:38:22.612" v="2898" actId="1037"/>
          <ac:spMkLst>
            <pc:docMk/>
            <pc:sldMk cId="1000278374" sldId="312"/>
            <ac:spMk id="21" creationId="{55673108-1ECA-445F-7F1E-EFB71887AABF}"/>
          </ac:spMkLst>
        </pc:spChg>
        <pc:spChg chg="add mod">
          <ac:chgData name="Jay Chan" userId="60b4ceb502f8e6fb" providerId="LiveId" clId="{10115D0A-E097-4AC3-93F5-0FCBE2C3986F}" dt="2023-11-10T01:38:22.612" v="2898" actId="1037"/>
          <ac:spMkLst>
            <pc:docMk/>
            <pc:sldMk cId="1000278374" sldId="312"/>
            <ac:spMk id="22" creationId="{D9309661-1498-9724-B393-8AD1D06F94C5}"/>
          </ac:spMkLst>
        </pc:spChg>
        <pc:spChg chg="add mod">
          <ac:chgData name="Jay Chan" userId="60b4ceb502f8e6fb" providerId="LiveId" clId="{10115D0A-E097-4AC3-93F5-0FCBE2C3986F}" dt="2023-11-10T13:52:10.846" v="3983" actId="1037"/>
          <ac:spMkLst>
            <pc:docMk/>
            <pc:sldMk cId="1000278374" sldId="312"/>
            <ac:spMk id="23" creationId="{EC5DFDE9-1D8A-6C85-1E53-6BA99F9A7B1B}"/>
          </ac:spMkLst>
        </pc:spChg>
        <pc:spChg chg="add mod">
          <ac:chgData name="Jay Chan" userId="60b4ceb502f8e6fb" providerId="LiveId" clId="{10115D0A-E097-4AC3-93F5-0FCBE2C3986F}" dt="2023-11-10T01:40:21.072" v="2957" actId="14100"/>
          <ac:spMkLst>
            <pc:docMk/>
            <pc:sldMk cId="1000278374" sldId="312"/>
            <ac:spMk id="24" creationId="{56675D3E-DD67-D45E-89A6-1E17B8F96D9E}"/>
          </ac:spMkLst>
        </pc:spChg>
        <pc:cxnChg chg="mod">
          <ac:chgData name="Jay Chan" userId="60b4ceb502f8e6fb" providerId="LiveId" clId="{10115D0A-E097-4AC3-93F5-0FCBE2C3986F}" dt="2023-11-10T01:38:22.612" v="2898" actId="1037"/>
          <ac:cxnSpMkLst>
            <pc:docMk/>
            <pc:sldMk cId="1000278374" sldId="312"/>
            <ac:cxnSpMk id="17" creationId="{F220CBF3-A6A3-6AF2-168C-4E365CB1AFDF}"/>
          </ac:cxnSpMkLst>
        </pc:cxnChg>
        <pc:cxnChg chg="mod">
          <ac:chgData name="Jay Chan" userId="60b4ceb502f8e6fb" providerId="LiveId" clId="{10115D0A-E097-4AC3-93F5-0FCBE2C3986F}" dt="2023-11-10T01:38:22.612" v="2898" actId="1037"/>
          <ac:cxnSpMkLst>
            <pc:docMk/>
            <pc:sldMk cId="1000278374" sldId="312"/>
            <ac:cxnSpMk id="18" creationId="{0A4AF6B7-59A6-3083-F5B4-7C5196B41727}"/>
          </ac:cxnSpMkLst>
        </pc:cxnChg>
      </pc:sldChg>
      <pc:sldChg chg="modSp mod">
        <pc:chgData name="Jay Chan" userId="60b4ceb502f8e6fb" providerId="LiveId" clId="{10115D0A-E097-4AC3-93F5-0FCBE2C3986F}" dt="2023-11-08T13:31:00.302" v="1566" actId="14100"/>
        <pc:sldMkLst>
          <pc:docMk/>
          <pc:sldMk cId="4054122790" sldId="313"/>
        </pc:sldMkLst>
        <pc:spChg chg="mod">
          <ac:chgData name="Jay Chan" userId="60b4ceb502f8e6fb" providerId="LiveId" clId="{10115D0A-E097-4AC3-93F5-0FCBE2C3986F}" dt="2023-11-08T13:30:47.265" v="1564" actId="403"/>
          <ac:spMkLst>
            <pc:docMk/>
            <pc:sldMk cId="4054122790" sldId="313"/>
            <ac:spMk id="2" creationId="{DBD715F2-1387-5C14-6255-B070EFD01099}"/>
          </ac:spMkLst>
        </pc:spChg>
        <pc:spChg chg="mod">
          <ac:chgData name="Jay Chan" userId="60b4ceb502f8e6fb" providerId="LiveId" clId="{10115D0A-E097-4AC3-93F5-0FCBE2C3986F}" dt="2023-11-08T13:31:00.302" v="1566" actId="14100"/>
          <ac:spMkLst>
            <pc:docMk/>
            <pc:sldMk cId="4054122790" sldId="313"/>
            <ac:spMk id="4" creationId="{65AE7C37-5865-5454-EAD7-91832A26C139}"/>
          </ac:spMkLst>
        </pc:spChg>
      </pc:sldChg>
      <pc:sldChg chg="modSp mod">
        <pc:chgData name="Jay Chan" userId="60b4ceb502f8e6fb" providerId="LiveId" clId="{10115D0A-E097-4AC3-93F5-0FCBE2C3986F}" dt="2023-11-10T02:59:01.064" v="3423" actId="20577"/>
        <pc:sldMkLst>
          <pc:docMk/>
          <pc:sldMk cId="3529461720" sldId="314"/>
        </pc:sldMkLst>
        <pc:spChg chg="mod">
          <ac:chgData name="Jay Chan" userId="60b4ceb502f8e6fb" providerId="LiveId" clId="{10115D0A-E097-4AC3-93F5-0FCBE2C3986F}" dt="2023-11-10T02:59:01.064" v="3423" actId="20577"/>
          <ac:spMkLst>
            <pc:docMk/>
            <pc:sldMk cId="3529461720" sldId="314"/>
            <ac:spMk id="2" creationId="{F359810D-7AC8-A769-8358-F11F251D1080}"/>
          </ac:spMkLst>
        </pc:spChg>
      </pc:sldChg>
      <pc:sldChg chg="addSp delSp modSp mod delAnim modAnim">
        <pc:chgData name="Jay Chan" userId="60b4ceb502f8e6fb" providerId="LiveId" clId="{10115D0A-E097-4AC3-93F5-0FCBE2C3986F}" dt="2023-11-10T02:53:24.071" v="3300" actId="14100"/>
        <pc:sldMkLst>
          <pc:docMk/>
          <pc:sldMk cId="1437314045" sldId="315"/>
        </pc:sldMkLst>
        <pc:spChg chg="mod">
          <ac:chgData name="Jay Chan" userId="60b4ceb502f8e6fb" providerId="LiveId" clId="{10115D0A-E097-4AC3-93F5-0FCBE2C3986F}" dt="2023-11-10T02:52:19.935" v="3285" actId="403"/>
          <ac:spMkLst>
            <pc:docMk/>
            <pc:sldMk cId="1437314045" sldId="315"/>
            <ac:spMk id="2" creationId="{6D6DBD65-CCF9-8AA0-BB12-AA843F3B98E4}"/>
          </ac:spMkLst>
        </pc:spChg>
        <pc:spChg chg="del">
          <ac:chgData name="Jay Chan" userId="60b4ceb502f8e6fb" providerId="LiveId" clId="{10115D0A-E097-4AC3-93F5-0FCBE2C3986F}" dt="2023-11-10T02:52:54.492" v="3295" actId="21"/>
          <ac:spMkLst>
            <pc:docMk/>
            <pc:sldMk cId="1437314045" sldId="315"/>
            <ac:spMk id="4" creationId="{B7DE1EEA-DED6-D9B7-8847-6C2561B2B504}"/>
          </ac:spMkLst>
        </pc:spChg>
        <pc:spChg chg="add mod">
          <ac:chgData name="Jay Chan" userId="60b4ceb502f8e6fb" providerId="LiveId" clId="{10115D0A-E097-4AC3-93F5-0FCBE2C3986F}" dt="2023-11-10T02:53:24.071" v="3300" actId="14100"/>
          <ac:spMkLst>
            <pc:docMk/>
            <pc:sldMk cId="1437314045" sldId="315"/>
            <ac:spMk id="5" creationId="{696A3190-0B6B-6836-A46F-4C1B90042748}"/>
          </ac:spMkLst>
        </pc:spChg>
      </pc:sldChg>
      <pc:sldChg chg="addSp delSp modSp mod delAnim modAnim">
        <pc:chgData name="Jay Chan" userId="60b4ceb502f8e6fb" providerId="LiveId" clId="{10115D0A-E097-4AC3-93F5-0FCBE2C3986F}" dt="2023-11-10T02:53:04.070" v="3298" actId="14100"/>
        <pc:sldMkLst>
          <pc:docMk/>
          <pc:sldMk cId="2381621167" sldId="316"/>
        </pc:sldMkLst>
        <pc:spChg chg="mod">
          <ac:chgData name="Jay Chan" userId="60b4ceb502f8e6fb" providerId="LiveId" clId="{10115D0A-E097-4AC3-93F5-0FCBE2C3986F}" dt="2023-11-10T02:52:39.225" v="3292" actId="6549"/>
          <ac:spMkLst>
            <pc:docMk/>
            <pc:sldMk cId="2381621167" sldId="316"/>
            <ac:spMk id="2" creationId="{122822F3-E6B3-D2BE-5316-D4D37A7A3C05}"/>
          </ac:spMkLst>
        </pc:spChg>
        <pc:spChg chg="del">
          <ac:chgData name="Jay Chan" userId="60b4ceb502f8e6fb" providerId="LiveId" clId="{10115D0A-E097-4AC3-93F5-0FCBE2C3986F}" dt="2023-11-10T02:52:45.930" v="3293" actId="21"/>
          <ac:spMkLst>
            <pc:docMk/>
            <pc:sldMk cId="2381621167" sldId="316"/>
            <ac:spMk id="4" creationId="{05653F82-0B37-BE38-9245-2D352CD17592}"/>
          </ac:spMkLst>
        </pc:spChg>
        <pc:spChg chg="add mod">
          <ac:chgData name="Jay Chan" userId="60b4ceb502f8e6fb" providerId="LiveId" clId="{10115D0A-E097-4AC3-93F5-0FCBE2C3986F}" dt="2023-11-10T02:53:04.070" v="3298" actId="14100"/>
          <ac:spMkLst>
            <pc:docMk/>
            <pc:sldMk cId="2381621167" sldId="316"/>
            <ac:spMk id="5" creationId="{B16334C8-4418-6AAB-8EBC-5B3852B45278}"/>
          </ac:spMkLst>
        </pc:spChg>
      </pc:sldChg>
      <pc:sldChg chg="modSp mod">
        <pc:chgData name="Jay Chan" userId="60b4ceb502f8e6fb" providerId="LiveId" clId="{10115D0A-E097-4AC3-93F5-0FCBE2C3986F}" dt="2023-11-14T03:06:28.848" v="10595" actId="20577"/>
        <pc:sldMkLst>
          <pc:docMk/>
          <pc:sldMk cId="1166243444" sldId="317"/>
        </pc:sldMkLst>
        <pc:spChg chg="mod">
          <ac:chgData name="Jay Chan" userId="60b4ceb502f8e6fb" providerId="LiveId" clId="{10115D0A-E097-4AC3-93F5-0FCBE2C3986F}" dt="2023-11-14T03:06:28.848" v="10595" actId="20577"/>
          <ac:spMkLst>
            <pc:docMk/>
            <pc:sldMk cId="1166243444" sldId="317"/>
            <ac:spMk id="5" creationId="{96A0BFF3-85A2-8806-53E2-E5B5FBF1D834}"/>
          </ac:spMkLst>
        </pc:spChg>
      </pc:sldChg>
      <pc:sldChg chg="modSp mod">
        <pc:chgData name="Jay Chan" userId="60b4ceb502f8e6fb" providerId="LiveId" clId="{10115D0A-E097-4AC3-93F5-0FCBE2C3986F}" dt="2023-11-14T03:35:33.507" v="10935" actId="948"/>
        <pc:sldMkLst>
          <pc:docMk/>
          <pc:sldMk cId="3541329487" sldId="318"/>
        </pc:sldMkLst>
        <pc:spChg chg="mod">
          <ac:chgData name="Jay Chan" userId="60b4ceb502f8e6fb" providerId="LiveId" clId="{10115D0A-E097-4AC3-93F5-0FCBE2C3986F}" dt="2023-11-14T03:35:33.507" v="10935" actId="948"/>
          <ac:spMkLst>
            <pc:docMk/>
            <pc:sldMk cId="3541329487" sldId="318"/>
            <ac:spMk id="2" creationId="{05D2F70A-6B65-8D12-7CC9-F35F0EC5BA2B}"/>
          </ac:spMkLst>
        </pc:spChg>
      </pc:sldChg>
      <pc:sldChg chg="modSp mod">
        <pc:chgData name="Jay Chan" userId="60b4ceb502f8e6fb" providerId="LiveId" clId="{10115D0A-E097-4AC3-93F5-0FCBE2C3986F}" dt="2023-11-14T03:33:27.308" v="10916" actId="20577"/>
        <pc:sldMkLst>
          <pc:docMk/>
          <pc:sldMk cId="1999017327" sldId="319"/>
        </pc:sldMkLst>
        <pc:spChg chg="mod">
          <ac:chgData name="Jay Chan" userId="60b4ceb502f8e6fb" providerId="LiveId" clId="{10115D0A-E097-4AC3-93F5-0FCBE2C3986F}" dt="2023-11-14T03:33:27.308" v="10916" actId="20577"/>
          <ac:spMkLst>
            <pc:docMk/>
            <pc:sldMk cId="1999017327" sldId="319"/>
            <ac:spMk id="2" creationId="{C9172D2D-3011-7DBF-B5C9-53FF99E22F0B}"/>
          </ac:spMkLst>
        </pc:spChg>
      </pc:sldChg>
      <pc:sldChg chg="modSp mod">
        <pc:chgData name="Jay Chan" userId="60b4ceb502f8e6fb" providerId="LiveId" clId="{10115D0A-E097-4AC3-93F5-0FCBE2C3986F}" dt="2023-11-14T03:39:08.273" v="10999" actId="20577"/>
        <pc:sldMkLst>
          <pc:docMk/>
          <pc:sldMk cId="3278539080" sldId="320"/>
        </pc:sldMkLst>
        <pc:spChg chg="mod">
          <ac:chgData name="Jay Chan" userId="60b4ceb502f8e6fb" providerId="LiveId" clId="{10115D0A-E097-4AC3-93F5-0FCBE2C3986F}" dt="2023-11-14T03:39:08.273" v="10999" actId="20577"/>
          <ac:spMkLst>
            <pc:docMk/>
            <pc:sldMk cId="3278539080" sldId="320"/>
            <ac:spMk id="2" creationId="{88A31C98-2816-36F5-BD85-4130F5D37C5F}"/>
          </ac:spMkLst>
        </pc:spChg>
      </pc:sldChg>
      <pc:sldChg chg="modSp mod">
        <pc:chgData name="Jay Chan" userId="60b4ceb502f8e6fb" providerId="LiveId" clId="{10115D0A-E097-4AC3-93F5-0FCBE2C3986F}" dt="2023-11-14T03:50:04.456" v="11152" actId="20577"/>
        <pc:sldMkLst>
          <pc:docMk/>
          <pc:sldMk cId="562403679" sldId="321"/>
        </pc:sldMkLst>
        <pc:spChg chg="mod">
          <ac:chgData name="Jay Chan" userId="60b4ceb502f8e6fb" providerId="LiveId" clId="{10115D0A-E097-4AC3-93F5-0FCBE2C3986F}" dt="2023-11-14T03:50:04.456" v="11152" actId="20577"/>
          <ac:spMkLst>
            <pc:docMk/>
            <pc:sldMk cId="562403679" sldId="321"/>
            <ac:spMk id="2" creationId="{C509649B-E1F4-FB46-A562-7FDB50946DB7}"/>
          </ac:spMkLst>
        </pc:spChg>
      </pc:sldChg>
      <pc:sldChg chg="modSp mod">
        <pc:chgData name="Jay Chan" userId="60b4ceb502f8e6fb" providerId="LiveId" clId="{10115D0A-E097-4AC3-93F5-0FCBE2C3986F}" dt="2023-11-14T03:57:01.825" v="11227" actId="20577"/>
        <pc:sldMkLst>
          <pc:docMk/>
          <pc:sldMk cId="2629300083" sldId="322"/>
        </pc:sldMkLst>
        <pc:spChg chg="mod">
          <ac:chgData name="Jay Chan" userId="60b4ceb502f8e6fb" providerId="LiveId" clId="{10115D0A-E097-4AC3-93F5-0FCBE2C3986F}" dt="2023-11-14T03:57:01.825" v="11227" actId="20577"/>
          <ac:spMkLst>
            <pc:docMk/>
            <pc:sldMk cId="2629300083" sldId="322"/>
            <ac:spMk id="2" creationId="{BE5756B3-DDF1-493B-6D09-E83FB61DDCD3}"/>
          </ac:spMkLst>
        </pc:spChg>
      </pc:sldChg>
      <pc:sldChg chg="modSp mod">
        <pc:chgData name="Jay Chan" userId="60b4ceb502f8e6fb" providerId="LiveId" clId="{10115D0A-E097-4AC3-93F5-0FCBE2C3986F}" dt="2023-11-14T06:11:05.441" v="11518" actId="20577"/>
        <pc:sldMkLst>
          <pc:docMk/>
          <pc:sldMk cId="1424548279" sldId="323"/>
        </pc:sldMkLst>
        <pc:spChg chg="mod">
          <ac:chgData name="Jay Chan" userId="60b4ceb502f8e6fb" providerId="LiveId" clId="{10115D0A-E097-4AC3-93F5-0FCBE2C3986F}" dt="2023-11-14T06:11:05.441" v="11518" actId="20577"/>
          <ac:spMkLst>
            <pc:docMk/>
            <pc:sldMk cId="1424548279" sldId="323"/>
            <ac:spMk id="5" creationId="{00EB281E-5388-91BF-3FD8-9D2035A82381}"/>
          </ac:spMkLst>
        </pc:spChg>
      </pc:sldChg>
      <pc:sldChg chg="modSp del">
        <pc:chgData name="Jay Chan" userId="60b4ceb502f8e6fb" providerId="LiveId" clId="{10115D0A-E097-4AC3-93F5-0FCBE2C3986F}" dt="2023-11-14T10:04:12.503" v="11696" actId="47"/>
        <pc:sldMkLst>
          <pc:docMk/>
          <pc:sldMk cId="2960030259" sldId="324"/>
        </pc:sldMkLst>
        <pc:spChg chg="mod">
          <ac:chgData name="Jay Chan" userId="60b4ceb502f8e6fb" providerId="LiveId" clId="{10115D0A-E097-4AC3-93F5-0FCBE2C3986F}" dt="2023-11-08T13:04:58.131" v="1003"/>
          <ac:spMkLst>
            <pc:docMk/>
            <pc:sldMk cId="2960030259" sldId="324"/>
            <ac:spMk id="2" creationId="{0D2B13FD-BEE7-BBDC-1DB1-58106F49CC11}"/>
          </ac:spMkLst>
        </pc:spChg>
      </pc:sldChg>
      <pc:sldChg chg="del">
        <pc:chgData name="Jay Chan" userId="60b4ceb502f8e6fb" providerId="LiveId" clId="{10115D0A-E097-4AC3-93F5-0FCBE2C3986F}" dt="2023-11-14T10:04:16.040" v="11697" actId="47"/>
        <pc:sldMkLst>
          <pc:docMk/>
          <pc:sldMk cId="2371985823" sldId="325"/>
        </pc:sldMkLst>
      </pc:sldChg>
      <pc:sldChg chg="del">
        <pc:chgData name="Jay Chan" userId="60b4ceb502f8e6fb" providerId="LiveId" clId="{10115D0A-E097-4AC3-93F5-0FCBE2C3986F}" dt="2023-11-14T10:04:18.116" v="11698" actId="47"/>
        <pc:sldMkLst>
          <pc:docMk/>
          <pc:sldMk cId="2280895388" sldId="326"/>
        </pc:sldMkLst>
      </pc:sldChg>
      <pc:sldChg chg="addSp delSp modSp mod modAnim">
        <pc:chgData name="Jay Chan" userId="60b4ceb502f8e6fb" providerId="LiveId" clId="{10115D0A-E097-4AC3-93F5-0FCBE2C3986F}" dt="2023-11-14T10:02:24.864" v="11695" actId="20577"/>
        <pc:sldMkLst>
          <pc:docMk/>
          <pc:sldMk cId="1335502681" sldId="327"/>
        </pc:sldMkLst>
        <pc:spChg chg="mod">
          <ac:chgData name="Jay Chan" userId="60b4ceb502f8e6fb" providerId="LiveId" clId="{10115D0A-E097-4AC3-93F5-0FCBE2C3986F}" dt="2023-11-14T10:01:20.205" v="11672" actId="20577"/>
          <ac:spMkLst>
            <pc:docMk/>
            <pc:sldMk cId="1335502681" sldId="327"/>
            <ac:spMk id="2" creationId="{FF581397-9B04-08EA-29D4-13935E1A5932}"/>
          </ac:spMkLst>
        </pc:spChg>
        <pc:spChg chg="add mod">
          <ac:chgData name="Jay Chan" userId="60b4ceb502f8e6fb" providerId="LiveId" clId="{10115D0A-E097-4AC3-93F5-0FCBE2C3986F}" dt="2023-11-14T10:02:24.079" v="11694" actId="20577"/>
          <ac:spMkLst>
            <pc:docMk/>
            <pc:sldMk cId="1335502681" sldId="327"/>
            <ac:spMk id="4" creationId="{C9EF3805-A9C9-A186-04E8-628F955A8111}"/>
          </ac:spMkLst>
        </pc:spChg>
        <pc:spChg chg="add mod">
          <ac:chgData name="Jay Chan" userId="60b4ceb502f8e6fb" providerId="LiveId" clId="{10115D0A-E097-4AC3-93F5-0FCBE2C3986F}" dt="2023-11-14T10:02:24.864" v="11695" actId="20577"/>
          <ac:spMkLst>
            <pc:docMk/>
            <pc:sldMk cId="1335502681" sldId="327"/>
            <ac:spMk id="5" creationId="{73AF8ABC-E18E-F034-E18B-1C38E9401671}"/>
          </ac:spMkLst>
        </pc:spChg>
        <pc:spChg chg="add del mod">
          <ac:chgData name="Jay Chan" userId="60b4ceb502f8e6fb" providerId="LiveId" clId="{10115D0A-E097-4AC3-93F5-0FCBE2C3986F}" dt="2023-11-14T10:01:52.501" v="11680"/>
          <ac:spMkLst>
            <pc:docMk/>
            <pc:sldMk cId="1335502681" sldId="327"/>
            <ac:spMk id="6" creationId="{C8579632-3BD6-69C1-DBB9-30668AF6481E}"/>
          </ac:spMkLst>
        </pc:spChg>
      </pc:sldChg>
      <pc:sldChg chg="modSp mod">
        <pc:chgData name="Jay Chan" userId="60b4ceb502f8e6fb" providerId="LiveId" clId="{10115D0A-E097-4AC3-93F5-0FCBE2C3986F}" dt="2023-11-14T10:08:08.593" v="11886" actId="20577"/>
        <pc:sldMkLst>
          <pc:docMk/>
          <pc:sldMk cId="1535402908" sldId="328"/>
        </pc:sldMkLst>
        <pc:spChg chg="mod">
          <ac:chgData name="Jay Chan" userId="60b4ceb502f8e6fb" providerId="LiveId" clId="{10115D0A-E097-4AC3-93F5-0FCBE2C3986F}" dt="2023-11-14T10:08:08.593" v="11886" actId="20577"/>
          <ac:spMkLst>
            <pc:docMk/>
            <pc:sldMk cId="1535402908" sldId="328"/>
            <ac:spMk id="2" creationId="{720C884C-3544-51E1-EC25-85E992E870E4}"/>
          </ac:spMkLst>
        </pc:spChg>
      </pc:sldChg>
      <pc:sldChg chg="modSp mod">
        <pc:chgData name="Jay Chan" userId="60b4ceb502f8e6fb" providerId="LiveId" clId="{10115D0A-E097-4AC3-93F5-0FCBE2C3986F}" dt="2023-11-14T10:11:19.910" v="11894" actId="27636"/>
        <pc:sldMkLst>
          <pc:docMk/>
          <pc:sldMk cId="2082599138" sldId="329"/>
        </pc:sldMkLst>
        <pc:spChg chg="mod">
          <ac:chgData name="Jay Chan" userId="60b4ceb502f8e6fb" providerId="LiveId" clId="{10115D0A-E097-4AC3-93F5-0FCBE2C3986F}" dt="2023-11-14T10:11:19.910" v="11894" actId="27636"/>
          <ac:spMkLst>
            <pc:docMk/>
            <pc:sldMk cId="2082599138" sldId="329"/>
            <ac:spMk id="2" creationId="{8F68B5D7-7F4C-4E62-B493-4132248ADE6A}"/>
          </ac:spMkLst>
        </pc:spChg>
      </pc:sldChg>
      <pc:sldChg chg="modSp mod">
        <pc:chgData name="Jay Chan" userId="60b4ceb502f8e6fb" providerId="LiveId" clId="{10115D0A-E097-4AC3-93F5-0FCBE2C3986F}" dt="2023-11-14T10:11:42.850" v="11904" actId="403"/>
        <pc:sldMkLst>
          <pc:docMk/>
          <pc:sldMk cId="1288773590" sldId="330"/>
        </pc:sldMkLst>
        <pc:spChg chg="mod">
          <ac:chgData name="Jay Chan" userId="60b4ceb502f8e6fb" providerId="LiveId" clId="{10115D0A-E097-4AC3-93F5-0FCBE2C3986F}" dt="2023-11-14T10:11:42.850" v="11904" actId="403"/>
          <ac:spMkLst>
            <pc:docMk/>
            <pc:sldMk cId="1288773590" sldId="330"/>
            <ac:spMk id="2" creationId="{4E94DC60-C96A-2095-D5D3-0636D0718FF9}"/>
          </ac:spMkLst>
        </pc:spChg>
      </pc:sldChg>
      <pc:sldChg chg="modSp mod">
        <pc:chgData name="Jay Chan" userId="60b4ceb502f8e6fb" providerId="LiveId" clId="{10115D0A-E097-4AC3-93F5-0FCBE2C3986F}" dt="2023-11-14T10:23:26.066" v="12295" actId="6549"/>
        <pc:sldMkLst>
          <pc:docMk/>
          <pc:sldMk cId="1994533812" sldId="331"/>
        </pc:sldMkLst>
        <pc:spChg chg="mod">
          <ac:chgData name="Jay Chan" userId="60b4ceb502f8e6fb" providerId="LiveId" clId="{10115D0A-E097-4AC3-93F5-0FCBE2C3986F}" dt="2023-11-14T10:23:26.066" v="12295" actId="6549"/>
          <ac:spMkLst>
            <pc:docMk/>
            <pc:sldMk cId="1994533812" sldId="331"/>
            <ac:spMk id="2" creationId="{EAD0D9CF-AC72-9171-765D-043E620EB877}"/>
          </ac:spMkLst>
        </pc:spChg>
      </pc:sldChg>
      <pc:sldChg chg="delSp modSp mod delAnim">
        <pc:chgData name="Jay Chan" userId="60b4ceb502f8e6fb" providerId="LiveId" clId="{10115D0A-E097-4AC3-93F5-0FCBE2C3986F}" dt="2023-11-14T10:17:43.265" v="11934" actId="478"/>
        <pc:sldMkLst>
          <pc:docMk/>
          <pc:sldMk cId="3860808911" sldId="332"/>
        </pc:sldMkLst>
        <pc:spChg chg="mod">
          <ac:chgData name="Jay Chan" userId="60b4ceb502f8e6fb" providerId="LiveId" clId="{10115D0A-E097-4AC3-93F5-0FCBE2C3986F}" dt="2023-11-14T10:17:20.918" v="11930" actId="20577"/>
          <ac:spMkLst>
            <pc:docMk/>
            <pc:sldMk cId="3860808911" sldId="332"/>
            <ac:spMk id="2" creationId="{82010FC8-1403-B573-001C-96D7ADFACC55}"/>
          </ac:spMkLst>
        </pc:spChg>
        <pc:spChg chg="del">
          <ac:chgData name="Jay Chan" userId="60b4ceb502f8e6fb" providerId="LiveId" clId="{10115D0A-E097-4AC3-93F5-0FCBE2C3986F}" dt="2023-11-14T10:17:39.459" v="11931" actId="478"/>
          <ac:spMkLst>
            <pc:docMk/>
            <pc:sldMk cId="3860808911" sldId="332"/>
            <ac:spMk id="6" creationId="{F3FEC12F-EF1E-6E28-86F1-71641D0F556C}"/>
          </ac:spMkLst>
        </pc:spChg>
        <pc:spChg chg="del">
          <ac:chgData name="Jay Chan" userId="60b4ceb502f8e6fb" providerId="LiveId" clId="{10115D0A-E097-4AC3-93F5-0FCBE2C3986F}" dt="2023-11-14T10:17:41.062" v="11932" actId="478"/>
          <ac:spMkLst>
            <pc:docMk/>
            <pc:sldMk cId="3860808911" sldId="332"/>
            <ac:spMk id="7" creationId="{EF20EFF1-76EB-E0F9-1A27-9A23C797256F}"/>
          </ac:spMkLst>
        </pc:spChg>
        <pc:cxnChg chg="del">
          <ac:chgData name="Jay Chan" userId="60b4ceb502f8e6fb" providerId="LiveId" clId="{10115D0A-E097-4AC3-93F5-0FCBE2C3986F}" dt="2023-11-14T10:17:43.265" v="11934" actId="478"/>
          <ac:cxnSpMkLst>
            <pc:docMk/>
            <pc:sldMk cId="3860808911" sldId="332"/>
            <ac:cxnSpMk id="4" creationId="{B2696F56-477B-35A3-00E2-AFFBC035FAD3}"/>
          </ac:cxnSpMkLst>
        </pc:cxnChg>
        <pc:cxnChg chg="del">
          <ac:chgData name="Jay Chan" userId="60b4ceb502f8e6fb" providerId="LiveId" clId="{10115D0A-E097-4AC3-93F5-0FCBE2C3986F}" dt="2023-11-14T10:17:42.102" v="11933" actId="478"/>
          <ac:cxnSpMkLst>
            <pc:docMk/>
            <pc:sldMk cId="3860808911" sldId="332"/>
            <ac:cxnSpMk id="5" creationId="{C1BB24A7-A6D3-2BF1-B890-9CD4ABB5704A}"/>
          </ac:cxnSpMkLst>
        </pc:cxnChg>
      </pc:sldChg>
      <pc:sldChg chg="addSp delSp modSp new mod modClrScheme chgLayout">
        <pc:chgData name="Jay Chan" userId="60b4ceb502f8e6fb" providerId="LiveId" clId="{10115D0A-E097-4AC3-93F5-0FCBE2C3986F}" dt="2023-11-13T03:51:55.028" v="10067" actId="20577"/>
        <pc:sldMkLst>
          <pc:docMk/>
          <pc:sldMk cId="2331304336" sldId="333"/>
        </pc:sldMkLst>
        <pc:spChg chg="del">
          <ac:chgData name="Jay Chan" userId="60b4ceb502f8e6fb" providerId="LiveId" clId="{10115D0A-E097-4AC3-93F5-0FCBE2C3986F}" dt="2023-11-03T01:43:27.411" v="1" actId="700"/>
          <ac:spMkLst>
            <pc:docMk/>
            <pc:sldMk cId="2331304336" sldId="333"/>
            <ac:spMk id="2" creationId="{9889E357-7E94-594E-1DFC-5EC39594DCAC}"/>
          </ac:spMkLst>
        </pc:spChg>
        <pc:spChg chg="del mod ord">
          <ac:chgData name="Jay Chan" userId="60b4ceb502f8e6fb" providerId="LiveId" clId="{10115D0A-E097-4AC3-93F5-0FCBE2C3986F}" dt="2023-11-03T01:43:27.411" v="1" actId="700"/>
          <ac:spMkLst>
            <pc:docMk/>
            <pc:sldMk cId="2331304336" sldId="333"/>
            <ac:spMk id="3" creationId="{CE4246A1-84AC-98C2-C5C2-2C5F6201984D}"/>
          </ac:spMkLst>
        </pc:spChg>
        <pc:spChg chg="mod ord">
          <ac:chgData name="Jay Chan" userId="60b4ceb502f8e6fb" providerId="LiveId" clId="{10115D0A-E097-4AC3-93F5-0FCBE2C3986F}" dt="2023-11-03T01:43:27.411" v="1" actId="700"/>
          <ac:spMkLst>
            <pc:docMk/>
            <pc:sldMk cId="2331304336" sldId="333"/>
            <ac:spMk id="4" creationId="{553F8E28-6644-0CBE-87FE-81B44AB3DB1C}"/>
          </ac:spMkLst>
        </pc:spChg>
        <pc:spChg chg="add mod ord">
          <ac:chgData name="Jay Chan" userId="60b4ceb502f8e6fb" providerId="LiveId" clId="{10115D0A-E097-4AC3-93F5-0FCBE2C3986F}" dt="2023-11-13T03:51:55.028" v="10067" actId="20577"/>
          <ac:spMkLst>
            <pc:docMk/>
            <pc:sldMk cId="2331304336" sldId="333"/>
            <ac:spMk id="5" creationId="{560E6CE7-2B4D-D3FA-CDFA-A43488B00D29}"/>
          </ac:spMkLst>
        </pc:spChg>
        <pc:spChg chg="add del mod ord">
          <ac:chgData name="Jay Chan" userId="60b4ceb502f8e6fb" providerId="LiveId" clId="{10115D0A-E097-4AC3-93F5-0FCBE2C3986F}" dt="2023-11-13T01:57:09.102" v="9092" actId="478"/>
          <ac:spMkLst>
            <pc:docMk/>
            <pc:sldMk cId="2331304336" sldId="333"/>
            <ac:spMk id="6" creationId="{4DEAF1BF-A04A-6CCC-D235-6CA2224E5014}"/>
          </ac:spMkLst>
        </pc:spChg>
      </pc:sldChg>
      <pc:sldChg chg="addSp delSp modSp new mod delAnim modAnim">
        <pc:chgData name="Jay Chan" userId="60b4ceb502f8e6fb" providerId="LiveId" clId="{10115D0A-E097-4AC3-93F5-0FCBE2C3986F}" dt="2023-11-10T14:22:48.153" v="4137"/>
        <pc:sldMkLst>
          <pc:docMk/>
          <pc:sldMk cId="1198168626" sldId="334"/>
        </pc:sldMkLst>
        <pc:spChg chg="add mod">
          <ac:chgData name="Jay Chan" userId="60b4ceb502f8e6fb" providerId="LiveId" clId="{10115D0A-E097-4AC3-93F5-0FCBE2C3986F}" dt="2023-11-10T14:04:53.364" v="4064" actId="12788"/>
          <ac:spMkLst>
            <pc:docMk/>
            <pc:sldMk cId="1198168626" sldId="334"/>
            <ac:spMk id="2" creationId="{1AB747F9-5975-0AD0-2FE6-B91D9B804314}"/>
          </ac:spMkLst>
        </pc:spChg>
        <pc:spChg chg="del">
          <ac:chgData name="Jay Chan" userId="60b4ceb502f8e6fb" providerId="LiveId" clId="{10115D0A-E097-4AC3-93F5-0FCBE2C3986F}" dt="2023-11-10T08:28:01.688" v="3875" actId="478"/>
          <ac:spMkLst>
            <pc:docMk/>
            <pc:sldMk cId="1198168626" sldId="334"/>
            <ac:spMk id="2" creationId="{520646D2-8A47-42FB-663A-A1AF1B0F356D}"/>
          </ac:spMkLst>
        </pc:spChg>
        <pc:spChg chg="add mod">
          <ac:chgData name="Jay Chan" userId="60b4ceb502f8e6fb" providerId="LiveId" clId="{10115D0A-E097-4AC3-93F5-0FCBE2C3986F}" dt="2023-11-10T14:04:53.364" v="4064" actId="12788"/>
          <ac:spMkLst>
            <pc:docMk/>
            <pc:sldMk cId="1198168626" sldId="334"/>
            <ac:spMk id="4" creationId="{DDA9AF01-B30D-3573-9129-D1C1A6974432}"/>
          </ac:spMkLst>
        </pc:spChg>
        <pc:spChg chg="add del mod">
          <ac:chgData name="Jay Chan" userId="60b4ceb502f8e6fb" providerId="LiveId" clId="{10115D0A-E097-4AC3-93F5-0FCBE2C3986F}" dt="2023-11-10T08:34:11.525" v="3926" actId="478"/>
          <ac:spMkLst>
            <pc:docMk/>
            <pc:sldMk cId="1198168626" sldId="334"/>
            <ac:spMk id="4" creationId="{EE18E859-35F8-03DF-C9E2-8A0DD0E8579E}"/>
          </ac:spMkLst>
        </pc:spChg>
        <pc:spChg chg="add del mod">
          <ac:chgData name="Jay Chan" userId="60b4ceb502f8e6fb" providerId="LiveId" clId="{10115D0A-E097-4AC3-93F5-0FCBE2C3986F}" dt="2023-11-10T08:34:14.530" v="3928" actId="478"/>
          <ac:spMkLst>
            <pc:docMk/>
            <pc:sldMk cId="1198168626" sldId="334"/>
            <ac:spMk id="5" creationId="{7DB2E0AD-821B-CF90-07DD-8999564BC378}"/>
          </ac:spMkLst>
        </pc:spChg>
        <pc:spChg chg="add mod">
          <ac:chgData name="Jay Chan" userId="60b4ceb502f8e6fb" providerId="LiveId" clId="{10115D0A-E097-4AC3-93F5-0FCBE2C3986F}" dt="2023-11-10T14:04:53.364" v="4064" actId="12788"/>
          <ac:spMkLst>
            <pc:docMk/>
            <pc:sldMk cId="1198168626" sldId="334"/>
            <ac:spMk id="5" creationId="{FF09EEA9-FA98-DFC8-C609-5F28775496C7}"/>
          </ac:spMkLst>
        </pc:spChg>
        <pc:spChg chg="add mod">
          <ac:chgData name="Jay Chan" userId="60b4ceb502f8e6fb" providerId="LiveId" clId="{10115D0A-E097-4AC3-93F5-0FCBE2C3986F}" dt="2023-11-10T14:04:53.364" v="4064" actId="12788"/>
          <ac:spMkLst>
            <pc:docMk/>
            <pc:sldMk cId="1198168626" sldId="334"/>
            <ac:spMk id="6" creationId="{4FB6B524-7EAF-9F11-5ACD-C3B85B78A0B9}"/>
          </ac:spMkLst>
        </pc:spChg>
        <pc:spChg chg="add del mod">
          <ac:chgData name="Jay Chan" userId="60b4ceb502f8e6fb" providerId="LiveId" clId="{10115D0A-E097-4AC3-93F5-0FCBE2C3986F}" dt="2023-11-10T08:34:10.343" v="3925" actId="478"/>
          <ac:spMkLst>
            <pc:docMk/>
            <pc:sldMk cId="1198168626" sldId="334"/>
            <ac:spMk id="6" creationId="{A3EEDECE-8576-F7CB-2E4D-3A69FA80CA9B}"/>
          </ac:spMkLst>
        </pc:spChg>
        <pc:spChg chg="add mod">
          <ac:chgData name="Jay Chan" userId="60b4ceb502f8e6fb" providerId="LiveId" clId="{10115D0A-E097-4AC3-93F5-0FCBE2C3986F}" dt="2023-11-10T14:04:53.364" v="4064" actId="12788"/>
          <ac:spMkLst>
            <pc:docMk/>
            <pc:sldMk cId="1198168626" sldId="334"/>
            <ac:spMk id="7" creationId="{76087BFD-C241-086B-22DD-BC08A692726C}"/>
          </ac:spMkLst>
        </pc:spChg>
        <pc:spChg chg="add del mod">
          <ac:chgData name="Jay Chan" userId="60b4ceb502f8e6fb" providerId="LiveId" clId="{10115D0A-E097-4AC3-93F5-0FCBE2C3986F}" dt="2023-11-10T08:34:13.319" v="3927" actId="478"/>
          <ac:spMkLst>
            <pc:docMk/>
            <pc:sldMk cId="1198168626" sldId="334"/>
            <ac:spMk id="7" creationId="{DEF93DCF-6F22-61EA-CD55-E59255CE0A58}"/>
          </ac:spMkLst>
        </pc:spChg>
        <pc:spChg chg="add mod">
          <ac:chgData name="Jay Chan" userId="60b4ceb502f8e6fb" providerId="LiveId" clId="{10115D0A-E097-4AC3-93F5-0FCBE2C3986F}" dt="2023-11-10T14:04:34.052" v="4063" actId="1035"/>
          <ac:spMkLst>
            <pc:docMk/>
            <pc:sldMk cId="1198168626" sldId="334"/>
            <ac:spMk id="8" creationId="{621BC697-1263-5A63-9E16-06B4C4B26A07}"/>
          </ac:spMkLst>
        </pc:spChg>
        <pc:spChg chg="add mod">
          <ac:chgData name="Jay Chan" userId="60b4ceb502f8e6fb" providerId="LiveId" clId="{10115D0A-E097-4AC3-93F5-0FCBE2C3986F}" dt="2023-11-10T13:52:58.024" v="3998" actId="1037"/>
          <ac:spMkLst>
            <pc:docMk/>
            <pc:sldMk cId="1198168626" sldId="334"/>
            <ac:spMk id="9" creationId="{72A1CA5E-423E-3777-6B3D-5CABD190BBFA}"/>
          </ac:spMkLst>
        </pc:spChg>
        <pc:spChg chg="add mod">
          <ac:chgData name="Jay Chan" userId="60b4ceb502f8e6fb" providerId="LiveId" clId="{10115D0A-E097-4AC3-93F5-0FCBE2C3986F}" dt="2023-11-10T13:52:58.024" v="3998" actId="1037"/>
          <ac:spMkLst>
            <pc:docMk/>
            <pc:sldMk cId="1198168626" sldId="334"/>
            <ac:spMk id="10" creationId="{B303C2A8-2871-7B83-4301-1B48B00888F3}"/>
          </ac:spMkLst>
        </pc:spChg>
        <pc:spChg chg="add mod">
          <ac:chgData name="Jay Chan" userId="60b4ceb502f8e6fb" providerId="LiveId" clId="{10115D0A-E097-4AC3-93F5-0FCBE2C3986F}" dt="2023-11-10T14:14:31.280" v="4098" actId="1076"/>
          <ac:spMkLst>
            <pc:docMk/>
            <pc:sldMk cId="1198168626" sldId="334"/>
            <ac:spMk id="11" creationId="{4899A8E1-0279-4210-F9AB-DA4514BD5D8A}"/>
          </ac:spMkLst>
        </pc:spChg>
        <pc:spChg chg="add del mod">
          <ac:chgData name="Jay Chan" userId="60b4ceb502f8e6fb" providerId="LiveId" clId="{10115D0A-E097-4AC3-93F5-0FCBE2C3986F}" dt="2023-11-10T08:30:46.173" v="3909" actId="478"/>
          <ac:spMkLst>
            <pc:docMk/>
            <pc:sldMk cId="1198168626" sldId="334"/>
            <ac:spMk id="11" creationId="{F0523101-6DDC-C80B-28C1-0B171136459C}"/>
          </ac:spMkLst>
        </pc:spChg>
        <pc:spChg chg="add mod">
          <ac:chgData name="Jay Chan" userId="60b4ceb502f8e6fb" providerId="LiveId" clId="{10115D0A-E097-4AC3-93F5-0FCBE2C3986F}" dt="2023-11-10T13:57:22.271" v="4000" actId="20577"/>
          <ac:spMkLst>
            <pc:docMk/>
            <pc:sldMk cId="1198168626" sldId="334"/>
            <ac:spMk id="12" creationId="{BC59E2B2-536F-378F-DBD2-1012B669C5FC}"/>
          </ac:spMkLst>
        </pc:spChg>
        <pc:spChg chg="add mod">
          <ac:chgData name="Jay Chan" userId="60b4ceb502f8e6fb" providerId="LiveId" clId="{10115D0A-E097-4AC3-93F5-0FCBE2C3986F}" dt="2023-11-10T13:57:45.290" v="4011" actId="20577"/>
          <ac:spMkLst>
            <pc:docMk/>
            <pc:sldMk cId="1198168626" sldId="334"/>
            <ac:spMk id="13" creationId="{BA1518C3-3C7C-B519-52B8-471302D3C2BF}"/>
          </ac:spMkLst>
        </pc:spChg>
        <pc:spChg chg="add mod">
          <ac:chgData name="Jay Chan" userId="60b4ceb502f8e6fb" providerId="LiveId" clId="{10115D0A-E097-4AC3-93F5-0FCBE2C3986F}" dt="2023-11-10T08:29:58.604" v="3893" actId="1076"/>
          <ac:spMkLst>
            <pc:docMk/>
            <pc:sldMk cId="1198168626" sldId="334"/>
            <ac:spMk id="14" creationId="{3F18AA84-33B7-618E-2C61-BE1C20FDE07F}"/>
          </ac:spMkLst>
        </pc:spChg>
        <pc:spChg chg="add mod">
          <ac:chgData name="Jay Chan" userId="60b4ceb502f8e6fb" providerId="LiveId" clId="{10115D0A-E097-4AC3-93F5-0FCBE2C3986F}" dt="2023-11-10T08:29:58.604" v="3893" actId="1076"/>
          <ac:spMkLst>
            <pc:docMk/>
            <pc:sldMk cId="1198168626" sldId="334"/>
            <ac:spMk id="15" creationId="{C8DF632C-9CE5-6725-ED8E-DA493B99AFCD}"/>
          </ac:spMkLst>
        </pc:spChg>
        <pc:spChg chg="add mod">
          <ac:chgData name="Jay Chan" userId="60b4ceb502f8e6fb" providerId="LiveId" clId="{10115D0A-E097-4AC3-93F5-0FCBE2C3986F}" dt="2023-11-10T08:29:58.604" v="3893" actId="1076"/>
          <ac:spMkLst>
            <pc:docMk/>
            <pc:sldMk cId="1198168626" sldId="334"/>
            <ac:spMk id="16" creationId="{446B9E0C-65DF-4B96-FC96-6CFFD75C8FD0}"/>
          </ac:spMkLst>
        </pc:spChg>
        <pc:spChg chg="add mod">
          <ac:chgData name="Jay Chan" userId="60b4ceb502f8e6fb" providerId="LiveId" clId="{10115D0A-E097-4AC3-93F5-0FCBE2C3986F}" dt="2023-11-10T13:58:12.858" v="4026" actId="20577"/>
          <ac:spMkLst>
            <pc:docMk/>
            <pc:sldMk cId="1198168626" sldId="334"/>
            <ac:spMk id="17" creationId="{64E44029-A528-DBF6-F1B3-ED4E0C2C8739}"/>
          </ac:spMkLst>
        </pc:spChg>
        <pc:spChg chg="add mod">
          <ac:chgData name="Jay Chan" userId="60b4ceb502f8e6fb" providerId="LiveId" clId="{10115D0A-E097-4AC3-93F5-0FCBE2C3986F}" dt="2023-11-10T13:57:25.169" v="4002" actId="20577"/>
          <ac:spMkLst>
            <pc:docMk/>
            <pc:sldMk cId="1198168626" sldId="334"/>
            <ac:spMk id="18" creationId="{D467850C-7D53-57A1-4536-B9F449CC3F15}"/>
          </ac:spMkLst>
        </pc:spChg>
        <pc:spChg chg="add mod">
          <ac:chgData name="Jay Chan" userId="60b4ceb502f8e6fb" providerId="LiveId" clId="{10115D0A-E097-4AC3-93F5-0FCBE2C3986F}" dt="2023-11-10T13:57:43.575" v="4010" actId="20577"/>
          <ac:spMkLst>
            <pc:docMk/>
            <pc:sldMk cId="1198168626" sldId="334"/>
            <ac:spMk id="19" creationId="{C91F1EFC-7E7F-FE1E-3613-AE5E8EB9B34D}"/>
          </ac:spMkLst>
        </pc:spChg>
        <pc:spChg chg="add mod">
          <ac:chgData name="Jay Chan" userId="60b4ceb502f8e6fb" providerId="LiveId" clId="{10115D0A-E097-4AC3-93F5-0FCBE2C3986F}" dt="2023-11-10T08:30:06.556" v="3895" actId="1076"/>
          <ac:spMkLst>
            <pc:docMk/>
            <pc:sldMk cId="1198168626" sldId="334"/>
            <ac:spMk id="20" creationId="{89299AD6-62A0-8460-3A46-90BF627B58E5}"/>
          </ac:spMkLst>
        </pc:spChg>
        <pc:spChg chg="add mod">
          <ac:chgData name="Jay Chan" userId="60b4ceb502f8e6fb" providerId="LiveId" clId="{10115D0A-E097-4AC3-93F5-0FCBE2C3986F}" dt="2023-11-10T08:30:06.556" v="3895" actId="1076"/>
          <ac:spMkLst>
            <pc:docMk/>
            <pc:sldMk cId="1198168626" sldId="334"/>
            <ac:spMk id="21" creationId="{67F532F8-A2E1-4142-B52A-24A7745099ED}"/>
          </ac:spMkLst>
        </pc:spChg>
        <pc:spChg chg="add mod">
          <ac:chgData name="Jay Chan" userId="60b4ceb502f8e6fb" providerId="LiveId" clId="{10115D0A-E097-4AC3-93F5-0FCBE2C3986F}" dt="2023-11-10T08:30:06.556" v="3895" actId="1076"/>
          <ac:spMkLst>
            <pc:docMk/>
            <pc:sldMk cId="1198168626" sldId="334"/>
            <ac:spMk id="22" creationId="{11DED0F8-8805-452B-D1F5-0EEB0B80507E}"/>
          </ac:spMkLst>
        </pc:spChg>
        <pc:spChg chg="add mod">
          <ac:chgData name="Jay Chan" userId="60b4ceb502f8e6fb" providerId="LiveId" clId="{10115D0A-E097-4AC3-93F5-0FCBE2C3986F}" dt="2023-11-10T13:58:08.520" v="4023" actId="20577"/>
          <ac:spMkLst>
            <pc:docMk/>
            <pc:sldMk cId="1198168626" sldId="334"/>
            <ac:spMk id="23" creationId="{DD6EBAA3-FFD0-762C-04C1-E320920A22E6}"/>
          </ac:spMkLst>
        </pc:spChg>
        <pc:spChg chg="add mod">
          <ac:chgData name="Jay Chan" userId="60b4ceb502f8e6fb" providerId="LiveId" clId="{10115D0A-E097-4AC3-93F5-0FCBE2C3986F}" dt="2023-11-10T13:57:29.194" v="4004" actId="20577"/>
          <ac:spMkLst>
            <pc:docMk/>
            <pc:sldMk cId="1198168626" sldId="334"/>
            <ac:spMk id="24" creationId="{2C9856D0-CD81-E46E-0335-FF8E2515D675}"/>
          </ac:spMkLst>
        </pc:spChg>
        <pc:spChg chg="add mod">
          <ac:chgData name="Jay Chan" userId="60b4ceb502f8e6fb" providerId="LiveId" clId="{10115D0A-E097-4AC3-93F5-0FCBE2C3986F}" dt="2023-11-10T13:57:41.535" v="4009" actId="20577"/>
          <ac:spMkLst>
            <pc:docMk/>
            <pc:sldMk cId="1198168626" sldId="334"/>
            <ac:spMk id="25" creationId="{765E51F3-C84E-14E2-CE28-2CE70E9EAA75}"/>
          </ac:spMkLst>
        </pc:spChg>
        <pc:spChg chg="add mod">
          <ac:chgData name="Jay Chan" userId="60b4ceb502f8e6fb" providerId="LiveId" clId="{10115D0A-E097-4AC3-93F5-0FCBE2C3986F}" dt="2023-11-10T08:30:18.407" v="3904" actId="1036"/>
          <ac:spMkLst>
            <pc:docMk/>
            <pc:sldMk cId="1198168626" sldId="334"/>
            <ac:spMk id="26" creationId="{4764C2B2-3F85-216A-B3A8-772FDF3207A2}"/>
          </ac:spMkLst>
        </pc:spChg>
        <pc:spChg chg="add mod">
          <ac:chgData name="Jay Chan" userId="60b4ceb502f8e6fb" providerId="LiveId" clId="{10115D0A-E097-4AC3-93F5-0FCBE2C3986F}" dt="2023-11-10T08:30:18.407" v="3904" actId="1036"/>
          <ac:spMkLst>
            <pc:docMk/>
            <pc:sldMk cId="1198168626" sldId="334"/>
            <ac:spMk id="27" creationId="{64E27C1E-A0E7-42BA-AC80-888797FE8642}"/>
          </ac:spMkLst>
        </pc:spChg>
        <pc:spChg chg="add mod">
          <ac:chgData name="Jay Chan" userId="60b4ceb502f8e6fb" providerId="LiveId" clId="{10115D0A-E097-4AC3-93F5-0FCBE2C3986F}" dt="2023-11-10T08:30:18.407" v="3904" actId="1036"/>
          <ac:spMkLst>
            <pc:docMk/>
            <pc:sldMk cId="1198168626" sldId="334"/>
            <ac:spMk id="28" creationId="{3059A15C-9304-163B-D8DD-DEDF9D220005}"/>
          </ac:spMkLst>
        </pc:spChg>
        <pc:spChg chg="add mod">
          <ac:chgData name="Jay Chan" userId="60b4ceb502f8e6fb" providerId="LiveId" clId="{10115D0A-E097-4AC3-93F5-0FCBE2C3986F}" dt="2023-11-10T13:58:04.761" v="4020" actId="20577"/>
          <ac:spMkLst>
            <pc:docMk/>
            <pc:sldMk cId="1198168626" sldId="334"/>
            <ac:spMk id="29" creationId="{A8B43322-2567-F6B5-2DF1-48B7340E3AA3}"/>
          </ac:spMkLst>
        </pc:spChg>
        <pc:spChg chg="add mod">
          <ac:chgData name="Jay Chan" userId="60b4ceb502f8e6fb" providerId="LiveId" clId="{10115D0A-E097-4AC3-93F5-0FCBE2C3986F}" dt="2023-11-10T08:30:28.348" v="3906" actId="1076"/>
          <ac:spMkLst>
            <pc:docMk/>
            <pc:sldMk cId="1198168626" sldId="334"/>
            <ac:spMk id="30" creationId="{7C70B06E-BDDE-03EB-1A9C-133283AC4484}"/>
          </ac:spMkLst>
        </pc:spChg>
        <pc:spChg chg="add mod">
          <ac:chgData name="Jay Chan" userId="60b4ceb502f8e6fb" providerId="LiveId" clId="{10115D0A-E097-4AC3-93F5-0FCBE2C3986F}" dt="2023-11-10T13:57:38.961" v="4008" actId="20577"/>
          <ac:spMkLst>
            <pc:docMk/>
            <pc:sldMk cId="1198168626" sldId="334"/>
            <ac:spMk id="31" creationId="{B37395F0-36B8-9B1E-DCA2-E7FD4ED4902E}"/>
          </ac:spMkLst>
        </pc:spChg>
        <pc:spChg chg="add mod">
          <ac:chgData name="Jay Chan" userId="60b4ceb502f8e6fb" providerId="LiveId" clId="{10115D0A-E097-4AC3-93F5-0FCBE2C3986F}" dt="2023-11-10T08:30:28.348" v="3906" actId="1076"/>
          <ac:spMkLst>
            <pc:docMk/>
            <pc:sldMk cId="1198168626" sldId="334"/>
            <ac:spMk id="32" creationId="{1F603BC4-9492-AF2B-00A7-F1EBA476C4AD}"/>
          </ac:spMkLst>
        </pc:spChg>
        <pc:spChg chg="add mod">
          <ac:chgData name="Jay Chan" userId="60b4ceb502f8e6fb" providerId="LiveId" clId="{10115D0A-E097-4AC3-93F5-0FCBE2C3986F}" dt="2023-11-10T08:30:28.348" v="3906" actId="1076"/>
          <ac:spMkLst>
            <pc:docMk/>
            <pc:sldMk cId="1198168626" sldId="334"/>
            <ac:spMk id="33" creationId="{7526BD75-8EC1-4882-87E5-024208622F96}"/>
          </ac:spMkLst>
        </pc:spChg>
        <pc:spChg chg="add mod">
          <ac:chgData name="Jay Chan" userId="60b4ceb502f8e6fb" providerId="LiveId" clId="{10115D0A-E097-4AC3-93F5-0FCBE2C3986F}" dt="2023-11-10T08:30:28.348" v="3906" actId="1076"/>
          <ac:spMkLst>
            <pc:docMk/>
            <pc:sldMk cId="1198168626" sldId="334"/>
            <ac:spMk id="34" creationId="{47F32740-F040-07B2-65DB-2FF5740DBE7C}"/>
          </ac:spMkLst>
        </pc:spChg>
        <pc:spChg chg="add mod">
          <ac:chgData name="Jay Chan" userId="60b4ceb502f8e6fb" providerId="LiveId" clId="{10115D0A-E097-4AC3-93F5-0FCBE2C3986F}" dt="2023-11-10T13:58:01.708" v="4017" actId="20577"/>
          <ac:spMkLst>
            <pc:docMk/>
            <pc:sldMk cId="1198168626" sldId="334"/>
            <ac:spMk id="35" creationId="{2EA1E10B-ACD1-2DC7-70E4-719435399DEA}"/>
          </ac:spMkLst>
        </pc:spChg>
        <pc:spChg chg="add mod">
          <ac:chgData name="Jay Chan" userId="60b4ceb502f8e6fb" providerId="LiveId" clId="{10115D0A-E097-4AC3-93F5-0FCBE2C3986F}" dt="2023-11-10T13:57:32.682" v="4006" actId="20577"/>
          <ac:spMkLst>
            <pc:docMk/>
            <pc:sldMk cId="1198168626" sldId="334"/>
            <ac:spMk id="36" creationId="{09CA9B71-0264-FD44-4718-357852FB0653}"/>
          </ac:spMkLst>
        </pc:spChg>
        <pc:spChg chg="add mod">
          <ac:chgData name="Jay Chan" userId="60b4ceb502f8e6fb" providerId="LiveId" clId="{10115D0A-E097-4AC3-93F5-0FCBE2C3986F}" dt="2023-11-10T13:57:37.762" v="4007" actId="20577"/>
          <ac:spMkLst>
            <pc:docMk/>
            <pc:sldMk cId="1198168626" sldId="334"/>
            <ac:spMk id="37" creationId="{F572B470-DB14-A056-7B8D-57BE3CAF14FA}"/>
          </ac:spMkLst>
        </pc:spChg>
        <pc:spChg chg="add mod">
          <ac:chgData name="Jay Chan" userId="60b4ceb502f8e6fb" providerId="LiveId" clId="{10115D0A-E097-4AC3-93F5-0FCBE2C3986F}" dt="2023-11-10T08:30:41.614" v="3908" actId="1076"/>
          <ac:spMkLst>
            <pc:docMk/>
            <pc:sldMk cId="1198168626" sldId="334"/>
            <ac:spMk id="38" creationId="{881F9759-1AAE-5856-A03D-CBCC4EA495B7}"/>
          </ac:spMkLst>
        </pc:spChg>
        <pc:spChg chg="add mod">
          <ac:chgData name="Jay Chan" userId="60b4ceb502f8e6fb" providerId="LiveId" clId="{10115D0A-E097-4AC3-93F5-0FCBE2C3986F}" dt="2023-11-10T08:30:41.614" v="3908" actId="1076"/>
          <ac:spMkLst>
            <pc:docMk/>
            <pc:sldMk cId="1198168626" sldId="334"/>
            <ac:spMk id="39" creationId="{0F1AE79F-E41D-F810-5F95-84296810EE67}"/>
          </ac:spMkLst>
        </pc:spChg>
        <pc:spChg chg="add mod">
          <ac:chgData name="Jay Chan" userId="60b4ceb502f8e6fb" providerId="LiveId" clId="{10115D0A-E097-4AC3-93F5-0FCBE2C3986F}" dt="2023-11-10T08:30:41.614" v="3908" actId="1076"/>
          <ac:spMkLst>
            <pc:docMk/>
            <pc:sldMk cId="1198168626" sldId="334"/>
            <ac:spMk id="40" creationId="{8322A01D-1BFE-60C2-83B0-C837F3BF6071}"/>
          </ac:spMkLst>
        </pc:spChg>
        <pc:spChg chg="add mod">
          <ac:chgData name="Jay Chan" userId="60b4ceb502f8e6fb" providerId="LiveId" clId="{10115D0A-E097-4AC3-93F5-0FCBE2C3986F}" dt="2023-11-10T13:57:55.416" v="4014" actId="20577"/>
          <ac:spMkLst>
            <pc:docMk/>
            <pc:sldMk cId="1198168626" sldId="334"/>
            <ac:spMk id="41" creationId="{80704E8B-0952-C2F2-707D-00B7ECB590E9}"/>
          </ac:spMkLst>
        </pc:spChg>
        <pc:spChg chg="add mod">
          <ac:chgData name="Jay Chan" userId="60b4ceb502f8e6fb" providerId="LiveId" clId="{10115D0A-E097-4AC3-93F5-0FCBE2C3986F}" dt="2023-11-10T13:52:58.024" v="3998" actId="1037"/>
          <ac:spMkLst>
            <pc:docMk/>
            <pc:sldMk cId="1198168626" sldId="334"/>
            <ac:spMk id="42" creationId="{C13AE033-C9F0-9EAD-9F74-A32AD02C859F}"/>
          </ac:spMkLst>
        </pc:spChg>
        <pc:spChg chg="add mod">
          <ac:chgData name="Jay Chan" userId="60b4ceb502f8e6fb" providerId="LiveId" clId="{10115D0A-E097-4AC3-93F5-0FCBE2C3986F}" dt="2023-11-10T13:52:58.024" v="3998" actId="1037"/>
          <ac:spMkLst>
            <pc:docMk/>
            <pc:sldMk cId="1198168626" sldId="334"/>
            <ac:spMk id="43" creationId="{7CB15814-4E81-BB18-D1DA-EF70C8089C21}"/>
          </ac:spMkLst>
        </pc:spChg>
        <pc:spChg chg="add mod">
          <ac:chgData name="Jay Chan" userId="60b4ceb502f8e6fb" providerId="LiveId" clId="{10115D0A-E097-4AC3-93F5-0FCBE2C3986F}" dt="2023-11-10T13:52:58.024" v="3998" actId="1037"/>
          <ac:spMkLst>
            <pc:docMk/>
            <pc:sldMk cId="1198168626" sldId="334"/>
            <ac:spMk id="44" creationId="{8E6F8738-2201-9584-13CF-7499945D95BF}"/>
          </ac:spMkLst>
        </pc:spChg>
        <pc:spChg chg="add mod">
          <ac:chgData name="Jay Chan" userId="60b4ceb502f8e6fb" providerId="LiveId" clId="{10115D0A-E097-4AC3-93F5-0FCBE2C3986F}" dt="2023-11-10T13:52:58.024" v="3998" actId="1037"/>
          <ac:spMkLst>
            <pc:docMk/>
            <pc:sldMk cId="1198168626" sldId="334"/>
            <ac:spMk id="45" creationId="{EEC8F456-7730-8075-1D04-284D2146ADD7}"/>
          </ac:spMkLst>
        </pc:spChg>
        <pc:spChg chg="add mod">
          <ac:chgData name="Jay Chan" userId="60b4ceb502f8e6fb" providerId="LiveId" clId="{10115D0A-E097-4AC3-93F5-0FCBE2C3986F}" dt="2023-11-10T08:33:00.035" v="3924" actId="1076"/>
          <ac:spMkLst>
            <pc:docMk/>
            <pc:sldMk cId="1198168626" sldId="334"/>
            <ac:spMk id="46" creationId="{5562ED2E-E8F0-E5BB-B564-229141B5502B}"/>
          </ac:spMkLst>
        </pc:spChg>
        <pc:spChg chg="add mod">
          <ac:chgData name="Jay Chan" userId="60b4ceb502f8e6fb" providerId="LiveId" clId="{10115D0A-E097-4AC3-93F5-0FCBE2C3986F}" dt="2023-11-10T14:14:31.280" v="4098" actId="1076"/>
          <ac:spMkLst>
            <pc:docMk/>
            <pc:sldMk cId="1198168626" sldId="334"/>
            <ac:spMk id="47" creationId="{5F6FED70-4C29-E140-3997-60ECE17EEC19}"/>
          </ac:spMkLst>
        </pc:spChg>
        <pc:spChg chg="add mod">
          <ac:chgData name="Jay Chan" userId="60b4ceb502f8e6fb" providerId="LiveId" clId="{10115D0A-E097-4AC3-93F5-0FCBE2C3986F}" dt="2023-11-10T14:17:24.391" v="4117" actId="1076"/>
          <ac:spMkLst>
            <pc:docMk/>
            <pc:sldMk cId="1198168626" sldId="334"/>
            <ac:spMk id="48" creationId="{513651C7-D720-EE4B-1C1D-37AF6117C24D}"/>
          </ac:spMkLst>
        </pc:spChg>
        <pc:spChg chg="add mod">
          <ac:chgData name="Jay Chan" userId="60b4ceb502f8e6fb" providerId="LiveId" clId="{10115D0A-E097-4AC3-93F5-0FCBE2C3986F}" dt="2023-11-10T14:21:20.903" v="4133" actId="207"/>
          <ac:spMkLst>
            <pc:docMk/>
            <pc:sldMk cId="1198168626" sldId="334"/>
            <ac:spMk id="49" creationId="{17DCBCA0-364B-1A05-0098-E95E9878DE87}"/>
          </ac:spMkLst>
        </pc:spChg>
      </pc:sldChg>
      <pc:sldChg chg="modSp new del mod">
        <pc:chgData name="Jay Chan" userId="60b4ceb502f8e6fb" providerId="LiveId" clId="{10115D0A-E097-4AC3-93F5-0FCBE2C3986F}" dt="2023-11-03T08:43:33.547" v="734" actId="47"/>
        <pc:sldMkLst>
          <pc:docMk/>
          <pc:sldMk cId="3763746207" sldId="334"/>
        </pc:sldMkLst>
        <pc:spChg chg="mod">
          <ac:chgData name="Jay Chan" userId="60b4ceb502f8e6fb" providerId="LiveId" clId="{10115D0A-E097-4AC3-93F5-0FCBE2C3986F}" dt="2023-11-03T08:43:31.350" v="733"/>
          <ac:spMkLst>
            <pc:docMk/>
            <pc:sldMk cId="3763746207" sldId="334"/>
            <ac:spMk id="2" creationId="{4B53FD85-6534-1F56-F35E-759EE0B7F42E}"/>
          </ac:spMkLst>
        </pc:spChg>
      </pc:sldChg>
      <pc:sldChg chg="addSp delSp modSp new mod modClrScheme addAnim delAnim modAnim chgLayout">
        <pc:chgData name="Jay Chan" userId="60b4ceb502f8e6fb" providerId="LiveId" clId="{10115D0A-E097-4AC3-93F5-0FCBE2C3986F}" dt="2023-11-14T02:32:22.087" v="10414" actId="1076"/>
        <pc:sldMkLst>
          <pc:docMk/>
          <pc:sldMk cId="4095233288" sldId="335"/>
        </pc:sldMkLst>
        <pc:spChg chg="del mod ord">
          <ac:chgData name="Jay Chan" userId="60b4ceb502f8e6fb" providerId="LiveId" clId="{10115D0A-E097-4AC3-93F5-0FCBE2C3986F}" dt="2023-11-12T03:41:28.476" v="4645" actId="700"/>
          <ac:spMkLst>
            <pc:docMk/>
            <pc:sldMk cId="4095233288" sldId="335"/>
            <ac:spMk id="2" creationId="{268E415A-E07C-7497-7783-49FC9FCD39F4}"/>
          </ac:spMkLst>
        </pc:spChg>
        <pc:spChg chg="add del mod">
          <ac:chgData name="Jay Chan" userId="60b4ceb502f8e6fb" providerId="LiveId" clId="{10115D0A-E097-4AC3-93F5-0FCBE2C3986F}" dt="2023-11-14T02:26:49.718" v="10250" actId="478"/>
          <ac:spMkLst>
            <pc:docMk/>
            <pc:sldMk cId="4095233288" sldId="335"/>
            <ac:spMk id="2" creationId="{CFF21850-F399-5616-09B4-928FA82541CE}"/>
          </ac:spMkLst>
        </pc:spChg>
        <pc:spChg chg="mod ord">
          <ac:chgData name="Jay Chan" userId="60b4ceb502f8e6fb" providerId="LiveId" clId="{10115D0A-E097-4AC3-93F5-0FCBE2C3986F}" dt="2023-11-12T03:53:57.970" v="4827" actId="113"/>
          <ac:spMkLst>
            <pc:docMk/>
            <pc:sldMk cId="4095233288" sldId="335"/>
            <ac:spMk id="3" creationId="{9E91B152-08A5-961F-B828-7BC29426631B}"/>
          </ac:spMkLst>
        </pc:spChg>
        <pc:spChg chg="add mod ord">
          <ac:chgData name="Jay Chan" userId="60b4ceb502f8e6fb" providerId="LiveId" clId="{10115D0A-E097-4AC3-93F5-0FCBE2C3986F}" dt="2023-11-13T03:40:10.458" v="9953" actId="20577"/>
          <ac:spMkLst>
            <pc:docMk/>
            <pc:sldMk cId="4095233288" sldId="335"/>
            <ac:spMk id="4" creationId="{98FB420B-315A-2A22-B923-6F8B8E183BE7}"/>
          </ac:spMkLst>
        </pc:spChg>
        <pc:spChg chg="add mod ord">
          <ac:chgData name="Jay Chan" userId="60b4ceb502f8e6fb" providerId="LiveId" clId="{10115D0A-E097-4AC3-93F5-0FCBE2C3986F}" dt="2023-11-14T02:31:54.543" v="10413" actId="20577"/>
          <ac:spMkLst>
            <pc:docMk/>
            <pc:sldMk cId="4095233288" sldId="335"/>
            <ac:spMk id="5" creationId="{CD930C96-59CA-6875-43C2-9F0755DA1A61}"/>
          </ac:spMkLst>
        </pc:spChg>
        <pc:spChg chg="add mod">
          <ac:chgData name="Jay Chan" userId="60b4ceb502f8e6fb" providerId="LiveId" clId="{10115D0A-E097-4AC3-93F5-0FCBE2C3986F}" dt="2023-11-14T02:29:44.912" v="10341" actId="207"/>
          <ac:spMkLst>
            <pc:docMk/>
            <pc:sldMk cId="4095233288" sldId="335"/>
            <ac:spMk id="6" creationId="{EC493837-9BEB-4F94-EB75-353A074854D6}"/>
          </ac:spMkLst>
        </pc:spChg>
        <pc:spChg chg="add mod">
          <ac:chgData name="Jay Chan" userId="60b4ceb502f8e6fb" providerId="LiveId" clId="{10115D0A-E097-4AC3-93F5-0FCBE2C3986F}" dt="2023-11-14T02:32:22.087" v="10414" actId="1076"/>
          <ac:spMkLst>
            <pc:docMk/>
            <pc:sldMk cId="4095233288" sldId="335"/>
            <ac:spMk id="8" creationId="{D33A2B3C-E150-1E50-630C-4E0484B06751}"/>
          </ac:spMkLst>
        </pc:spChg>
        <pc:spChg chg="add mod">
          <ac:chgData name="Jay Chan" userId="60b4ceb502f8e6fb" providerId="LiveId" clId="{10115D0A-E097-4AC3-93F5-0FCBE2C3986F}" dt="2023-11-12T04:03:38.328" v="5136" actId="1036"/>
          <ac:spMkLst>
            <pc:docMk/>
            <pc:sldMk cId="4095233288" sldId="335"/>
            <ac:spMk id="9" creationId="{95D224B4-DAFF-A748-BA20-1FD0E5ADBB94}"/>
          </ac:spMkLst>
        </pc:spChg>
        <pc:spChg chg="add mod">
          <ac:chgData name="Jay Chan" userId="60b4ceb502f8e6fb" providerId="LiveId" clId="{10115D0A-E097-4AC3-93F5-0FCBE2C3986F}" dt="2023-11-12T04:03:38.328" v="5136" actId="1036"/>
          <ac:spMkLst>
            <pc:docMk/>
            <pc:sldMk cId="4095233288" sldId="335"/>
            <ac:spMk id="10" creationId="{C02AA223-D373-2462-1A6F-D6C1A9ECBE04}"/>
          </ac:spMkLst>
        </pc:spChg>
        <pc:spChg chg="add mod">
          <ac:chgData name="Jay Chan" userId="60b4ceb502f8e6fb" providerId="LiveId" clId="{10115D0A-E097-4AC3-93F5-0FCBE2C3986F}" dt="2023-11-14T02:31:22" v="10407" actId="208"/>
          <ac:spMkLst>
            <pc:docMk/>
            <pc:sldMk cId="4095233288" sldId="335"/>
            <ac:spMk id="11" creationId="{3F4A8293-395D-2A6F-707C-6436843F41E1}"/>
          </ac:spMkLst>
        </pc:spChg>
        <pc:spChg chg="add mod">
          <ac:chgData name="Jay Chan" userId="60b4ceb502f8e6fb" providerId="LiveId" clId="{10115D0A-E097-4AC3-93F5-0FCBE2C3986F}" dt="2023-11-12T04:26:34.015" v="5321" actId="14100"/>
          <ac:spMkLst>
            <pc:docMk/>
            <pc:sldMk cId="4095233288" sldId="335"/>
            <ac:spMk id="12" creationId="{8E453F31-C772-4122-1DB8-2725F4E4B076}"/>
          </ac:spMkLst>
        </pc:spChg>
        <pc:spChg chg="add mod">
          <ac:chgData name="Jay Chan" userId="60b4ceb502f8e6fb" providerId="LiveId" clId="{10115D0A-E097-4AC3-93F5-0FCBE2C3986F}" dt="2023-11-12T04:27:00.737" v="5325" actId="1076"/>
          <ac:spMkLst>
            <pc:docMk/>
            <pc:sldMk cId="4095233288" sldId="335"/>
            <ac:spMk id="13" creationId="{8F5B20B0-22F9-4F38-C162-1FD36D0D4CF7}"/>
          </ac:spMkLst>
        </pc:spChg>
        <pc:graphicFrameChg chg="add del mod">
          <ac:chgData name="Jay Chan" userId="60b4ceb502f8e6fb" providerId="LiveId" clId="{10115D0A-E097-4AC3-93F5-0FCBE2C3986F}" dt="2023-11-12T03:42:20.750" v="4657"/>
          <ac:graphicFrameMkLst>
            <pc:docMk/>
            <pc:sldMk cId="4095233288" sldId="335"/>
            <ac:graphicFrameMk id="6" creationId="{754789DC-3978-DF6B-9064-E4FD8E7114C8}"/>
          </ac:graphicFrameMkLst>
        </pc:graphicFrameChg>
        <pc:graphicFrameChg chg="add mod modGraphic">
          <ac:chgData name="Jay Chan" userId="60b4ceb502f8e6fb" providerId="LiveId" clId="{10115D0A-E097-4AC3-93F5-0FCBE2C3986F}" dt="2023-11-12T04:25:13.284" v="5313" actId="572"/>
          <ac:graphicFrameMkLst>
            <pc:docMk/>
            <pc:sldMk cId="4095233288" sldId="335"/>
            <ac:graphicFrameMk id="7" creationId="{4DB2126F-1217-E05C-37BC-10D94279D0C1}"/>
          </ac:graphicFrameMkLst>
        </pc:graphicFrameChg>
        <pc:graphicFrameChg chg="add del mod modGraphic">
          <ac:chgData name="Jay Chan" userId="60b4ceb502f8e6fb" providerId="LiveId" clId="{10115D0A-E097-4AC3-93F5-0FCBE2C3986F}" dt="2023-11-12T03:50:44.801" v="4794" actId="478"/>
          <ac:graphicFrameMkLst>
            <pc:docMk/>
            <pc:sldMk cId="4095233288" sldId="335"/>
            <ac:graphicFrameMk id="8" creationId="{133B8B51-1BE6-10FE-3C0A-9A4AD9C42492}"/>
          </ac:graphicFrameMkLst>
        </pc:graphicFrameChg>
        <pc:graphicFrameChg chg="add del mod">
          <ac:chgData name="Jay Chan" userId="60b4ceb502f8e6fb" providerId="LiveId" clId="{10115D0A-E097-4AC3-93F5-0FCBE2C3986F}" dt="2023-11-12T04:22:36.688" v="5296"/>
          <ac:graphicFrameMkLst>
            <pc:docMk/>
            <pc:sldMk cId="4095233288" sldId="335"/>
            <ac:graphicFrameMk id="11" creationId="{58B3C520-2683-E4F6-C578-FFEC3FC8E1C8}"/>
          </ac:graphicFrameMkLst>
        </pc:graphicFrameChg>
      </pc:sldChg>
      <pc:sldChg chg="addSp modSp new mod modAnim chgLayout">
        <pc:chgData name="Jay Chan" userId="60b4ceb502f8e6fb" providerId="LiveId" clId="{10115D0A-E097-4AC3-93F5-0FCBE2C3986F}" dt="2023-11-16T02:43:17.778" v="12303" actId="14100"/>
        <pc:sldMkLst>
          <pc:docMk/>
          <pc:sldMk cId="3656426129" sldId="336"/>
        </pc:sldMkLst>
        <pc:spChg chg="mod ord">
          <ac:chgData name="Jay Chan" userId="60b4ceb502f8e6fb" providerId="LiveId" clId="{10115D0A-E097-4AC3-93F5-0FCBE2C3986F}" dt="2023-11-12T15:25:37.575" v="8205" actId="6549"/>
          <ac:spMkLst>
            <pc:docMk/>
            <pc:sldMk cId="3656426129" sldId="336"/>
            <ac:spMk id="2" creationId="{B9C31230-746A-765F-EF0D-116CC7CE9DE5}"/>
          </ac:spMkLst>
        </pc:spChg>
        <pc:spChg chg="mod ord">
          <ac:chgData name="Jay Chan" userId="60b4ceb502f8e6fb" providerId="LiveId" clId="{10115D0A-E097-4AC3-93F5-0FCBE2C3986F}" dt="2023-11-12T14:12:59.681" v="7545" actId="700"/>
          <ac:spMkLst>
            <pc:docMk/>
            <pc:sldMk cId="3656426129" sldId="336"/>
            <ac:spMk id="3" creationId="{0926A75A-F403-20AA-6458-3CA593BAF833}"/>
          </ac:spMkLst>
        </pc:spChg>
        <pc:spChg chg="add mod">
          <ac:chgData name="Jay Chan" userId="60b4ceb502f8e6fb" providerId="LiveId" clId="{10115D0A-E097-4AC3-93F5-0FCBE2C3986F}" dt="2023-11-16T02:43:11.397" v="12300" actId="14100"/>
          <ac:spMkLst>
            <pc:docMk/>
            <pc:sldMk cId="3656426129" sldId="336"/>
            <ac:spMk id="4" creationId="{0C78B030-E1C9-41F2-31D7-C0EE34100E55}"/>
          </ac:spMkLst>
        </pc:spChg>
        <pc:spChg chg="add mod">
          <ac:chgData name="Jay Chan" userId="60b4ceb502f8e6fb" providerId="LiveId" clId="{10115D0A-E097-4AC3-93F5-0FCBE2C3986F}" dt="2023-11-16T02:43:17.778" v="12303" actId="14100"/>
          <ac:spMkLst>
            <pc:docMk/>
            <pc:sldMk cId="3656426129" sldId="336"/>
            <ac:spMk id="5" creationId="{E9C46825-BD09-9F86-EA80-2FFBAB524DCF}"/>
          </ac:spMkLst>
        </pc:spChg>
      </pc:sldChg>
      <pc:sldChg chg="modSp new mod">
        <pc:chgData name="Jay Chan" userId="60b4ceb502f8e6fb" providerId="LiveId" clId="{10115D0A-E097-4AC3-93F5-0FCBE2C3986F}" dt="2023-11-12T15:46:53.879" v="8643" actId="20577"/>
        <pc:sldMkLst>
          <pc:docMk/>
          <pc:sldMk cId="2231583194" sldId="337"/>
        </pc:sldMkLst>
        <pc:spChg chg="mod">
          <ac:chgData name="Jay Chan" userId="60b4ceb502f8e6fb" providerId="LiveId" clId="{10115D0A-E097-4AC3-93F5-0FCBE2C3986F}" dt="2023-11-12T15:46:53.879" v="8643" actId="20577"/>
          <ac:spMkLst>
            <pc:docMk/>
            <pc:sldMk cId="2231583194" sldId="337"/>
            <ac:spMk id="2" creationId="{C8DBBE53-2D2B-183B-CD1E-E59ABE37A39A}"/>
          </ac:spMkLst>
        </pc:spChg>
      </pc:sldChg>
      <pc:sldChg chg="addSp modSp new mod modAnim">
        <pc:chgData name="Jay Chan" userId="60b4ceb502f8e6fb" providerId="LiveId" clId="{10115D0A-E097-4AC3-93F5-0FCBE2C3986F}" dt="2023-11-13T03:54:00.449" v="10081" actId="1076"/>
        <pc:sldMkLst>
          <pc:docMk/>
          <pc:sldMk cId="2302985887" sldId="338"/>
        </pc:sldMkLst>
        <pc:spChg chg="mod">
          <ac:chgData name="Jay Chan" userId="60b4ceb502f8e6fb" providerId="LiveId" clId="{10115D0A-E097-4AC3-93F5-0FCBE2C3986F}" dt="2023-11-13T03:53:44.739" v="10073" actId="27636"/>
          <ac:spMkLst>
            <pc:docMk/>
            <pc:sldMk cId="2302985887" sldId="338"/>
            <ac:spMk id="2" creationId="{1E31EBF8-1F10-C342-97B8-02EFC16708BB}"/>
          </ac:spMkLst>
        </pc:spChg>
        <pc:spChg chg="add mod">
          <ac:chgData name="Jay Chan" userId="60b4ceb502f8e6fb" providerId="LiveId" clId="{10115D0A-E097-4AC3-93F5-0FCBE2C3986F}" dt="2023-11-13T03:53:57.010" v="10080" actId="1038"/>
          <ac:spMkLst>
            <pc:docMk/>
            <pc:sldMk cId="2302985887" sldId="338"/>
            <ac:spMk id="4" creationId="{AA50790D-DF55-780B-D886-4A1CB8EE419E}"/>
          </ac:spMkLst>
        </pc:spChg>
        <pc:spChg chg="add mod">
          <ac:chgData name="Jay Chan" userId="60b4ceb502f8e6fb" providerId="LiveId" clId="{10115D0A-E097-4AC3-93F5-0FCBE2C3986F}" dt="2023-11-13T03:54:00.449" v="10081" actId="1076"/>
          <ac:spMkLst>
            <pc:docMk/>
            <pc:sldMk cId="2302985887" sldId="338"/>
            <ac:spMk id="5" creationId="{AADD6E08-CCD3-B75A-B1B7-80274B2A2B0C}"/>
          </ac:spMkLst>
        </pc:spChg>
      </pc:sldChg>
      <pc:sldChg chg="addSp delSp modSp new mod modClrScheme chgLayout">
        <pc:chgData name="Jay Chan" userId="60b4ceb502f8e6fb" providerId="LiveId" clId="{10115D0A-E097-4AC3-93F5-0FCBE2C3986F}" dt="2023-11-13T03:51:43.356" v="10056" actId="403"/>
        <pc:sldMkLst>
          <pc:docMk/>
          <pc:sldMk cId="1703855572" sldId="339"/>
        </pc:sldMkLst>
        <pc:spChg chg="del mod ord">
          <ac:chgData name="Jay Chan" userId="60b4ceb502f8e6fb" providerId="LiveId" clId="{10115D0A-E097-4AC3-93F5-0FCBE2C3986F}" dt="2023-11-13T03:50:42.721" v="10036" actId="700"/>
          <ac:spMkLst>
            <pc:docMk/>
            <pc:sldMk cId="1703855572" sldId="339"/>
            <ac:spMk id="2" creationId="{838AB27E-C73E-73F4-FC1D-918BC3EA282B}"/>
          </ac:spMkLst>
        </pc:spChg>
        <pc:spChg chg="mod ord">
          <ac:chgData name="Jay Chan" userId="60b4ceb502f8e6fb" providerId="LiveId" clId="{10115D0A-E097-4AC3-93F5-0FCBE2C3986F}" dt="2023-11-13T03:50:42.721" v="10036" actId="700"/>
          <ac:spMkLst>
            <pc:docMk/>
            <pc:sldMk cId="1703855572" sldId="339"/>
            <ac:spMk id="3" creationId="{F338484D-8F68-80DD-0FFE-7D0D053C7610}"/>
          </ac:spMkLst>
        </pc:spChg>
        <pc:spChg chg="add mod ord">
          <ac:chgData name="Jay Chan" userId="60b4ceb502f8e6fb" providerId="LiveId" clId="{10115D0A-E097-4AC3-93F5-0FCBE2C3986F}" dt="2023-11-13T03:50:46.550" v="10038"/>
          <ac:spMkLst>
            <pc:docMk/>
            <pc:sldMk cId="1703855572" sldId="339"/>
            <ac:spMk id="4" creationId="{5308380E-7BD9-47B2-C001-57648178F421}"/>
          </ac:spMkLst>
        </pc:spChg>
        <pc:spChg chg="add mod ord">
          <ac:chgData name="Jay Chan" userId="60b4ceb502f8e6fb" providerId="LiveId" clId="{10115D0A-E097-4AC3-93F5-0FCBE2C3986F}" dt="2023-11-13T03:51:43.356" v="10056" actId="403"/>
          <ac:spMkLst>
            <pc:docMk/>
            <pc:sldMk cId="1703855572" sldId="339"/>
            <ac:spMk id="5" creationId="{01CF728B-CADF-703D-87E0-997658A1076F}"/>
          </ac:spMkLst>
        </pc:spChg>
      </pc:sldChg>
      <pc:sldChg chg="modSp new mod">
        <pc:chgData name="Jay Chan" userId="60b4ceb502f8e6fb" providerId="LiveId" clId="{10115D0A-E097-4AC3-93F5-0FCBE2C3986F}" dt="2023-11-14T03:56:18.455" v="11212" actId="255"/>
        <pc:sldMkLst>
          <pc:docMk/>
          <pc:sldMk cId="3934467623" sldId="340"/>
        </pc:sldMkLst>
        <pc:spChg chg="mod">
          <ac:chgData name="Jay Chan" userId="60b4ceb502f8e6fb" providerId="LiveId" clId="{10115D0A-E097-4AC3-93F5-0FCBE2C3986F}" dt="2023-11-14T03:56:18.455" v="11212" actId="255"/>
          <ac:spMkLst>
            <pc:docMk/>
            <pc:sldMk cId="3934467623" sldId="340"/>
            <ac:spMk id="2" creationId="{CC739D02-ACB8-DE59-B0CB-00C9A134C05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106BC-3266-49A2-B094-6260E54FE984}" type="datetimeFigureOut">
              <a:rPr lang="zh-CN" altLang="en-US" smtClean="0"/>
              <a:t>2023/11/16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347ED-7AE3-46C3-9B4C-2A02D38C52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7888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71745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66FCD67E-A743-4131-9F7E-2E4C9990AA5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8543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670886D-39FE-0867-5877-35569C3F3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48" y="270344"/>
            <a:ext cx="8569517" cy="609865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A0B4F9C-A504-6B51-48A0-04658D422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71745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66FCD67E-A743-4131-9F7E-2E4C9990AA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1FF9A07-DEB3-3EEB-C46E-61630EDE7109}"/>
              </a:ext>
            </a:extLst>
          </p:cNvPr>
          <p:cNvSpPr txBox="1"/>
          <p:nvPr userDrawn="1"/>
        </p:nvSpPr>
        <p:spPr>
          <a:xfrm>
            <a:off x="-38100" y="4318009"/>
            <a:ext cx="353943" cy="20509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版权所有</a:t>
            </a:r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</a:rPr>
              <a:t>©</a:t>
            </a:r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陈哲   保留所有权利</a:t>
            </a:r>
          </a:p>
        </p:txBody>
      </p:sp>
    </p:spTree>
    <p:extLst>
      <p:ext uri="{BB962C8B-B14F-4D97-AF65-F5344CB8AC3E}">
        <p14:creationId xmlns:p14="http://schemas.microsoft.com/office/powerpoint/2010/main" val="267652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71745" y="6459786"/>
            <a:ext cx="9840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FCD67E-A743-4131-9F7E-2E4C9990AA5F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6">
            <a:extLst>
              <a:ext uri="{FF2B5EF4-FFF2-40B4-BE49-F238E27FC236}">
                <a16:creationId xmlns:a16="http://schemas.microsoft.com/office/drawing/2014/main" id="{D70B6CD4-2E43-308C-4D2E-E071A4977FC7}"/>
              </a:ext>
            </a:extLst>
          </p:cNvPr>
          <p:cNvSpPr/>
          <p:nvPr userDrawn="1"/>
        </p:nvSpPr>
        <p:spPr>
          <a:xfrm>
            <a:off x="0" y="-331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6D8557F-1FCE-DF28-1B44-B54304210D0B}"/>
              </a:ext>
            </a:extLst>
          </p:cNvPr>
          <p:cNvSpPr/>
          <p:nvPr userDrawn="1"/>
        </p:nvSpPr>
        <p:spPr>
          <a:xfrm>
            <a:off x="-1" y="45184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DF9FD40-8311-39FA-6033-23CE45F72029}"/>
              </a:ext>
            </a:extLst>
          </p:cNvPr>
          <p:cNvSpPr txBox="1"/>
          <p:nvPr userDrawn="1"/>
        </p:nvSpPr>
        <p:spPr>
          <a:xfrm>
            <a:off x="-38100" y="4318009"/>
            <a:ext cx="353943" cy="20509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版权所有</a:t>
            </a:r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</a:rPr>
              <a:t>©</a:t>
            </a:r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陈哲   保留所有权利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FA7708A-2FF2-3CC2-73D9-8FCC57134C07}"/>
              </a:ext>
            </a:extLst>
          </p:cNvPr>
          <p:cNvSpPr txBox="1"/>
          <p:nvPr userDrawn="1"/>
        </p:nvSpPr>
        <p:spPr>
          <a:xfrm>
            <a:off x="3290657" y="6459786"/>
            <a:ext cx="2608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400" dirty="0">
                <a:solidFill>
                  <a:schemeClr val="bg1"/>
                </a:solidFill>
              </a:rPr>
              <a:t>版权所有</a:t>
            </a:r>
            <a:r>
              <a:rPr lang="en-US" altLang="zh-CN" sz="1400" dirty="0">
                <a:solidFill>
                  <a:schemeClr val="bg1"/>
                </a:solidFill>
              </a:rPr>
              <a:t>©</a:t>
            </a:r>
            <a:r>
              <a:rPr lang="zh-CN" altLang="en-US" sz="1400" dirty="0">
                <a:solidFill>
                  <a:schemeClr val="bg1"/>
                </a:solidFill>
              </a:rPr>
              <a:t>陈哲   保留所有权利</a:t>
            </a:r>
          </a:p>
        </p:txBody>
      </p:sp>
    </p:spTree>
    <p:extLst>
      <p:ext uri="{BB962C8B-B14F-4D97-AF65-F5344CB8AC3E}">
        <p14:creationId xmlns:p14="http://schemas.microsoft.com/office/powerpoint/2010/main" val="186280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录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71745" y="6459786"/>
            <a:ext cx="9840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FCD67E-A743-4131-9F7E-2E4C9990AA5F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70B6CD4-2E43-308C-4D2E-E071A4977FC7}"/>
              </a:ext>
            </a:extLst>
          </p:cNvPr>
          <p:cNvSpPr/>
          <p:nvPr userDrawn="1"/>
        </p:nvSpPr>
        <p:spPr>
          <a:xfrm>
            <a:off x="0" y="-331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6D8557F-1FCE-DF28-1B44-B54304210D0B}"/>
              </a:ext>
            </a:extLst>
          </p:cNvPr>
          <p:cNvSpPr/>
          <p:nvPr userDrawn="1"/>
        </p:nvSpPr>
        <p:spPr>
          <a:xfrm>
            <a:off x="-1" y="45184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90AAF07-A01C-5969-3B61-01F4A9F3C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690" y="832899"/>
            <a:ext cx="4010992" cy="5192202"/>
          </a:xfrm>
        </p:spPr>
        <p:txBody>
          <a:bodyPr/>
          <a:lstStyle>
            <a:lvl1pPr marL="91440" indent="-91440" algn="l">
              <a:buFont typeface="Wingdings" panose="05000000000000000000" pitchFamily="2" charset="2"/>
              <a:buChar char="Ø"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AAB934F-9C4F-DDCD-CABA-5FAFF0FE6802}"/>
              </a:ext>
            </a:extLst>
          </p:cNvPr>
          <p:cNvSpPr txBox="1"/>
          <p:nvPr userDrawn="1"/>
        </p:nvSpPr>
        <p:spPr>
          <a:xfrm>
            <a:off x="-38100" y="4318009"/>
            <a:ext cx="353943" cy="20509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版权所有</a:t>
            </a:r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</a:rPr>
              <a:t>©</a:t>
            </a:r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陈哲   保留所有权利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11919FC-4E7C-2C55-B372-F99C68D5B4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90331" y="825683"/>
            <a:ext cx="4010991" cy="5192202"/>
          </a:xfrm>
        </p:spPr>
        <p:txBody>
          <a:bodyPr/>
          <a:lstStyle>
            <a:lvl1pPr marL="91440" indent="-91440" algn="l">
              <a:buFont typeface="Wingdings" panose="05000000000000000000" pitchFamily="2" charset="2"/>
              <a:buChar char="Ø"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61CB0D7-2D04-858E-7FBE-B845ED14250A}"/>
              </a:ext>
            </a:extLst>
          </p:cNvPr>
          <p:cNvSpPr txBox="1"/>
          <p:nvPr userDrawn="1"/>
        </p:nvSpPr>
        <p:spPr>
          <a:xfrm>
            <a:off x="3290657" y="6459786"/>
            <a:ext cx="2608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400" dirty="0">
                <a:solidFill>
                  <a:schemeClr val="bg1"/>
                </a:solidFill>
              </a:rPr>
              <a:t>版权所有</a:t>
            </a:r>
            <a:r>
              <a:rPr lang="en-US" altLang="zh-CN" sz="1400" dirty="0">
                <a:solidFill>
                  <a:schemeClr val="bg1"/>
                </a:solidFill>
              </a:rPr>
              <a:t>©</a:t>
            </a:r>
            <a:r>
              <a:rPr lang="zh-CN" altLang="en-US" sz="1400" dirty="0">
                <a:solidFill>
                  <a:schemeClr val="bg1"/>
                </a:solidFill>
              </a:rPr>
              <a:t>陈哲   保留所有权利</a:t>
            </a:r>
          </a:p>
        </p:txBody>
      </p:sp>
    </p:spTree>
    <p:extLst>
      <p:ext uri="{BB962C8B-B14F-4D97-AF65-F5344CB8AC3E}">
        <p14:creationId xmlns:p14="http://schemas.microsoft.com/office/powerpoint/2010/main" val="1642883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6248" y="159390"/>
            <a:ext cx="8569516" cy="7581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248" y="1176793"/>
            <a:ext cx="8569517" cy="519220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1745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66FCD67E-A743-4131-9F7E-2E4C9990AA5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8" name="Straight Connector 9">
            <a:extLst>
              <a:ext uri="{FF2B5EF4-FFF2-40B4-BE49-F238E27FC236}">
                <a16:creationId xmlns:a16="http://schemas.microsoft.com/office/drawing/2014/main" id="{0A96DFD1-A80D-19E1-C576-D4A363E66F15}"/>
              </a:ext>
            </a:extLst>
          </p:cNvPr>
          <p:cNvCxnSpPr>
            <a:cxnSpLocks/>
          </p:cNvCxnSpPr>
          <p:nvPr userDrawn="1"/>
        </p:nvCxnSpPr>
        <p:spPr>
          <a:xfrm>
            <a:off x="286248" y="950673"/>
            <a:ext cx="856951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>
            <a:extLst>
              <a:ext uri="{FF2B5EF4-FFF2-40B4-BE49-F238E27FC236}">
                <a16:creationId xmlns:a16="http://schemas.microsoft.com/office/drawing/2014/main" id="{CD4C19E7-F586-7D08-85AF-B8101622C1D3}"/>
              </a:ext>
            </a:extLst>
          </p:cNvPr>
          <p:cNvSpPr txBox="1"/>
          <p:nvPr userDrawn="1"/>
        </p:nvSpPr>
        <p:spPr>
          <a:xfrm>
            <a:off x="-38100" y="4318009"/>
            <a:ext cx="353943" cy="20509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版权所有</a:t>
            </a:r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</a:rPr>
              <a:t>©</a:t>
            </a:r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陈哲   保留所有权利</a:t>
            </a:r>
          </a:p>
        </p:txBody>
      </p:sp>
    </p:spTree>
    <p:extLst>
      <p:ext uri="{BB962C8B-B14F-4D97-AF65-F5344CB8AC3E}">
        <p14:creationId xmlns:p14="http://schemas.microsoft.com/office/powerpoint/2010/main" val="296572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9" r:id="rId2"/>
    <p:sldLayoutId id="2147483723" r:id="rId3"/>
    <p:sldLayoutId id="2147483730" r:id="rId4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 typeface="Wingdings" panose="05000000000000000000" pitchFamily="2" charset="2"/>
        <a:buChar char="Ø"/>
        <a:defRPr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0C8C38-BA42-A1AA-6484-F0BFCD60DC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函数</a:t>
            </a:r>
          </a:p>
        </p:txBody>
      </p:sp>
      <p:sp>
        <p:nvSpPr>
          <p:cNvPr id="4" name="副标题 3">
            <a:extLst>
              <a:ext uri="{FF2B5EF4-FFF2-40B4-BE49-F238E27FC236}">
                <a16:creationId xmlns:a16="http://schemas.microsoft.com/office/drawing/2014/main" id="{2F65E890-5824-8EF6-32F1-798DB88BF3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陈哲</a:t>
            </a:r>
          </a:p>
        </p:txBody>
      </p:sp>
    </p:spTree>
    <p:extLst>
      <p:ext uri="{BB962C8B-B14F-4D97-AF65-F5344CB8AC3E}">
        <p14:creationId xmlns:p14="http://schemas.microsoft.com/office/powerpoint/2010/main" val="3543350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AE150C89-96F2-511C-FE67-E082C1F16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例</a:t>
            </a:r>
            <a:r>
              <a:rPr lang="zh-CN" altLang="en-US" dirty="0"/>
              <a:t>：</a:t>
            </a:r>
            <a:r>
              <a:rPr lang="zh-CN" altLang="zh-CN" dirty="0"/>
              <a:t>输入两个整数，要求输出其中值较大者。要求用函数来找到</a:t>
            </a:r>
            <a:r>
              <a:rPr lang="zh-CN" altLang="en-US" dirty="0"/>
              <a:t>较大者</a:t>
            </a:r>
            <a:r>
              <a:rPr lang="zh-CN" altLang="zh-CN" dirty="0"/>
              <a:t>。</a:t>
            </a:r>
            <a:endParaRPr lang="en-US" altLang="zh-CN" dirty="0"/>
          </a:p>
          <a:p>
            <a:r>
              <a:rPr lang="zh-CN" altLang="en-US" dirty="0"/>
              <a:t>编程</a:t>
            </a:r>
            <a:r>
              <a:rPr lang="zh-CN" altLang="zh-CN" dirty="0"/>
              <a:t>思路：</a:t>
            </a:r>
            <a:r>
              <a:rPr lang="zh-CN" altLang="en-US" dirty="0"/>
              <a:t>编写</a:t>
            </a:r>
            <a:r>
              <a:rPr lang="zh-CN" altLang="zh-CN" dirty="0"/>
              <a:t>函数</a:t>
            </a:r>
            <a:r>
              <a:rPr lang="en-US" altLang="zh-CN" dirty="0"/>
              <a:t>max</a:t>
            </a:r>
            <a:r>
              <a:rPr lang="zh-CN" altLang="en-US" dirty="0"/>
              <a:t>，该函数</a:t>
            </a:r>
            <a:r>
              <a:rPr lang="zh-CN" altLang="zh-CN" dirty="0"/>
              <a:t>有两个</a:t>
            </a:r>
            <a:r>
              <a:rPr lang="zh-CN" altLang="en-US" dirty="0"/>
              <a:t>整型</a:t>
            </a:r>
            <a:r>
              <a:rPr lang="zh-CN" altLang="zh-CN" dirty="0"/>
              <a:t>参数，</a:t>
            </a:r>
            <a:r>
              <a:rPr lang="zh-CN" altLang="en-US" dirty="0"/>
              <a:t>在函数体中比较并返回其中较大者。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1251A3B-D484-0A85-4424-825AA7C67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5998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926C3012-33E6-B0F1-8F74-BBCDA1634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max(</a:t>
            </a:r>
            <a:r>
              <a:rPr lang="fr-F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fr-FR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fr-F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fr-FR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y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z;</a:t>
            </a:r>
          </a:p>
          <a:p>
            <a:pPr marL="0" indent="0">
              <a:buNone/>
            </a:pPr>
            <a:r>
              <a:rPr lang="es-E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z = </a:t>
            </a:r>
            <a:r>
              <a:rPr lang="es-E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</a:t>
            </a:r>
            <a:r>
              <a:rPr lang="es-E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&gt; </a:t>
            </a:r>
            <a:r>
              <a:rPr lang="es-E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y</a:t>
            </a:r>
            <a:r>
              <a:rPr lang="es-E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? </a:t>
            </a:r>
            <a:r>
              <a:rPr lang="es-E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</a:t>
            </a:r>
            <a:r>
              <a:rPr lang="es-E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: </a:t>
            </a:r>
            <a:r>
              <a:rPr lang="es-E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y</a:t>
            </a:r>
            <a:r>
              <a:rPr lang="es-E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 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z;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a, b, c;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"two integer numbers:"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it-IT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scanf(</a:t>
            </a:r>
            <a:r>
              <a:rPr lang="it-IT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"%d, %d"</a:t>
            </a:r>
            <a:r>
              <a:rPr lang="it-IT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&amp;a, &amp;b);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c = max(a, b);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"max is %d\n"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c);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3A22779-7BFD-770D-1D3E-82DD70FE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9AA8F073-5A80-D9AF-A1B8-6157237F9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4674" y="940126"/>
            <a:ext cx="857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3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" name="直接箭头连接符 55">
            <a:extLst>
              <a:ext uri="{FF2B5EF4-FFF2-40B4-BE49-F238E27FC236}">
                <a16:creationId xmlns:a16="http://schemas.microsoft.com/office/drawing/2014/main" id="{3B2FB0A6-9A31-2A1A-E739-D9783D5FD2BF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2599841" y="686327"/>
            <a:ext cx="153035" cy="365833"/>
          </a:xfrm>
          <a:prstGeom prst="straightConnector1">
            <a:avLst/>
          </a:prstGeom>
          <a:noFill/>
          <a:ln w="38100" algn="ctr">
            <a:solidFill>
              <a:srgbClr val="0000CC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10">
            <a:extLst>
              <a:ext uri="{FF2B5EF4-FFF2-40B4-BE49-F238E27FC236}">
                <a16:creationId xmlns:a16="http://schemas.microsoft.com/office/drawing/2014/main" id="{5D84436A-8D01-5690-263D-CB934B851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0577" y="940126"/>
            <a:ext cx="857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2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cxnSp>
        <p:nvCxnSpPr>
          <p:cNvPr id="7" name="直接箭头连接符 55">
            <a:extLst>
              <a:ext uri="{FF2B5EF4-FFF2-40B4-BE49-F238E27FC236}">
                <a16:creationId xmlns:a16="http://schemas.microsoft.com/office/drawing/2014/main" id="{268A33B6-0C0B-01A8-0051-0C63D40F1AE9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704036" y="750267"/>
            <a:ext cx="179388" cy="301893"/>
          </a:xfrm>
          <a:prstGeom prst="straightConnector1">
            <a:avLst/>
          </a:prstGeom>
          <a:noFill/>
          <a:ln w="38100" algn="ctr">
            <a:solidFill>
              <a:srgbClr val="0000CC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Box 13">
            <a:extLst>
              <a:ext uri="{FF2B5EF4-FFF2-40B4-BE49-F238E27FC236}">
                <a16:creationId xmlns:a16="http://schemas.microsoft.com/office/drawing/2014/main" id="{7459821A-A207-72FC-B38F-83D27947B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6786" y="1891629"/>
            <a:ext cx="857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3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F1662E73-16C3-FFC8-FAAB-7E4D9338A36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05373" y="2249698"/>
            <a:ext cx="571500" cy="0"/>
          </a:xfrm>
          <a:prstGeom prst="line">
            <a:avLst/>
          </a:prstGeom>
          <a:noFill/>
          <a:ln w="38100" algn="ctr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34A1CEEB-CD3D-4A1F-9F02-89B847027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628" y="4955864"/>
            <a:ext cx="1854268" cy="37781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" name="任意多边形 14">
            <a:extLst>
              <a:ext uri="{FF2B5EF4-FFF2-40B4-BE49-F238E27FC236}">
                <a16:creationId xmlns:a16="http://schemas.microsoft.com/office/drawing/2014/main" id="{48DC80D3-58E2-A027-DE19-D163F79E2369}"/>
              </a:ext>
            </a:extLst>
          </p:cNvPr>
          <p:cNvSpPr>
            <a:spLocks/>
          </p:cNvSpPr>
          <p:nvPr/>
        </p:nvSpPr>
        <p:spPr bwMode="auto">
          <a:xfrm rot="11848715">
            <a:off x="2909636" y="2177839"/>
            <a:ext cx="1768188" cy="3118183"/>
          </a:xfrm>
          <a:custGeom>
            <a:avLst/>
            <a:gdLst>
              <a:gd name="T0" fmla="*/ 2982495 w 2981195"/>
              <a:gd name="T1" fmla="*/ 3058010 h 3212926"/>
              <a:gd name="T2" fmla="*/ 1253154 w 2981195"/>
              <a:gd name="T3" fmla="*/ 3145732 h 3212926"/>
              <a:gd name="T4" fmla="*/ 350879 w 2981195"/>
              <a:gd name="T5" fmla="*/ 2644415 h 3212926"/>
              <a:gd name="T6" fmla="*/ 37599 w 2981195"/>
              <a:gd name="T7" fmla="*/ 1328479 h 3212926"/>
              <a:gd name="T8" fmla="*/ 288229 w 2981195"/>
              <a:gd name="T9" fmla="*/ 363455 h 3212926"/>
              <a:gd name="T10" fmla="*/ 1766950 w 2981195"/>
              <a:gd name="T11" fmla="*/ 0 h 32129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81195"/>
              <a:gd name="T19" fmla="*/ 0 h 3212926"/>
              <a:gd name="T20" fmla="*/ 2981195 w 2981195"/>
              <a:gd name="T21" fmla="*/ 3212926 h 32129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81195" h="3212926">
                <a:moveTo>
                  <a:pt x="2981195" y="3056351"/>
                </a:moveTo>
                <a:cubicBezTo>
                  <a:pt x="2336104" y="3134638"/>
                  <a:pt x="1691014" y="3212926"/>
                  <a:pt x="1252603" y="3144033"/>
                </a:cubicBezTo>
                <a:cubicBezTo>
                  <a:pt x="814192" y="3075140"/>
                  <a:pt x="553233" y="2945704"/>
                  <a:pt x="350729" y="2642992"/>
                </a:cubicBezTo>
                <a:cubicBezTo>
                  <a:pt x="148225" y="2340280"/>
                  <a:pt x="48017" y="1707715"/>
                  <a:pt x="37579" y="1327759"/>
                </a:cubicBezTo>
                <a:cubicBezTo>
                  <a:pt x="27141" y="947803"/>
                  <a:pt x="0" y="584548"/>
                  <a:pt x="288099" y="363255"/>
                </a:cubicBezTo>
                <a:cubicBezTo>
                  <a:pt x="576198" y="141962"/>
                  <a:pt x="1171184" y="70981"/>
                  <a:pt x="1766171" y="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096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B92EBF4D-6A43-816D-BF86-09C46978A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zh-CN" altLang="zh-CN" sz="3600" dirty="0"/>
              <a:t>例</a:t>
            </a:r>
            <a:r>
              <a:rPr lang="zh-CN" altLang="en-US" sz="3600" dirty="0"/>
              <a:t>：</a:t>
            </a:r>
            <a:r>
              <a:rPr lang="zh-CN" altLang="zh-CN" sz="3600" dirty="0"/>
              <a:t>将</a:t>
            </a:r>
            <a:r>
              <a:rPr lang="zh-CN" altLang="en-US" sz="3600" dirty="0"/>
              <a:t>前一个例子</a:t>
            </a:r>
            <a:r>
              <a:rPr lang="zh-CN" altLang="en-US" dirty="0"/>
              <a:t>改为比较两个</a:t>
            </a:r>
            <a:r>
              <a:rPr lang="en-US" altLang="zh-CN" sz="3600" dirty="0"/>
              <a:t>float</a:t>
            </a:r>
            <a:r>
              <a:rPr lang="zh-CN" altLang="zh-CN" sz="3600" dirty="0"/>
              <a:t>型</a:t>
            </a:r>
            <a:r>
              <a:rPr lang="zh-CN" altLang="en-US" sz="3600" dirty="0"/>
              <a:t>数据，但仍然返回整型数据</a:t>
            </a:r>
            <a:r>
              <a:rPr lang="zh-CN" altLang="zh-CN" sz="3600" dirty="0"/>
              <a:t>。</a:t>
            </a:r>
            <a:endParaRPr lang="en-US" altLang="zh-CN" sz="3600" dirty="0"/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zh-CN" altLang="en-US" sz="3600" dirty="0"/>
              <a:t>编程</a:t>
            </a:r>
            <a:r>
              <a:rPr lang="zh-CN" altLang="zh-CN" sz="3600" dirty="0"/>
              <a:t>思路：如果返回值的类型与函数类型不同，</a:t>
            </a:r>
            <a:r>
              <a:rPr lang="zh-CN" altLang="en-US" sz="3600" dirty="0"/>
              <a:t>将进行隐式类型转化</a:t>
            </a:r>
            <a:r>
              <a:rPr lang="zh-CN" altLang="zh-CN" sz="3600" dirty="0"/>
              <a:t>。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C05ACDE-5500-1542-FEF1-0A6411A3E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6248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AE1B0406-6CA1-FBF3-B633-45A9A2307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max(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y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a, b;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c;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f,%f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&amp;a, &amp;b);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c = max(a, b);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"max is %d\n"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c);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max(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y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z;</a:t>
            </a:r>
          </a:p>
          <a:p>
            <a:pPr marL="0" indent="0">
              <a:buNone/>
            </a:pPr>
            <a:r>
              <a:rPr lang="es-E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z = </a:t>
            </a:r>
            <a:r>
              <a:rPr lang="es-E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</a:t>
            </a:r>
            <a:r>
              <a:rPr lang="es-E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&gt; </a:t>
            </a:r>
            <a:r>
              <a:rPr lang="es-E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y</a:t>
            </a:r>
            <a:r>
              <a:rPr lang="es-E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? </a:t>
            </a:r>
            <a:r>
              <a:rPr lang="es-E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</a:t>
            </a:r>
            <a:r>
              <a:rPr lang="es-E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: </a:t>
            </a:r>
            <a:r>
              <a:rPr lang="es-E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y</a:t>
            </a:r>
            <a:r>
              <a:rPr lang="es-E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z;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F092558-5AB5-E2A1-B66A-9E6CA9A96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A91FB094-F39E-0B0B-5843-8C6B02B01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3197065"/>
            <a:ext cx="857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1.5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cxnSp>
        <p:nvCxnSpPr>
          <p:cNvPr id="7" name="直接箭头连接符 55">
            <a:extLst>
              <a:ext uri="{FF2B5EF4-FFF2-40B4-BE49-F238E27FC236}">
                <a16:creationId xmlns:a16="http://schemas.microsoft.com/office/drawing/2014/main" id="{16694BBC-68AF-8580-3023-E3EACC11989D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143125" y="3674932"/>
            <a:ext cx="153035" cy="379383"/>
          </a:xfrm>
          <a:prstGeom prst="straightConnector1">
            <a:avLst/>
          </a:prstGeom>
          <a:noFill/>
          <a:ln w="38100" algn="ctr">
            <a:solidFill>
              <a:srgbClr val="0000CC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Box 10">
            <a:extLst>
              <a:ext uri="{FF2B5EF4-FFF2-40B4-BE49-F238E27FC236}">
                <a16:creationId xmlns:a16="http://schemas.microsoft.com/office/drawing/2014/main" id="{BC401D85-6519-789E-734B-FEF2305AD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0" y="3197065"/>
            <a:ext cx="857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2.6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cxnSp>
        <p:nvCxnSpPr>
          <p:cNvPr id="9" name="直接箭头连接符 55">
            <a:extLst>
              <a:ext uri="{FF2B5EF4-FFF2-40B4-BE49-F238E27FC236}">
                <a16:creationId xmlns:a16="http://schemas.microsoft.com/office/drawing/2014/main" id="{1C54D1B5-9151-FB16-8670-F315BB82912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286919" y="3839208"/>
            <a:ext cx="357188" cy="73025"/>
          </a:xfrm>
          <a:prstGeom prst="straightConnector1">
            <a:avLst/>
          </a:prstGeom>
          <a:noFill/>
          <a:ln w="38100" algn="ctr">
            <a:solidFill>
              <a:srgbClr val="0000CC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13">
            <a:extLst>
              <a:ext uri="{FF2B5EF4-FFF2-40B4-BE49-F238E27FC236}">
                <a16:creationId xmlns:a16="http://schemas.microsoft.com/office/drawing/2014/main" id="{D3022994-9091-AB32-14CD-1EEAF49F9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3196" y="5984564"/>
            <a:ext cx="857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2.6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00539FFC-EB85-22DC-297F-01FACB0569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07651" y="5929313"/>
            <a:ext cx="571500" cy="0"/>
          </a:xfrm>
          <a:prstGeom prst="line">
            <a:avLst/>
          </a:prstGeom>
          <a:noFill/>
          <a:ln w="38100" algn="ctr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50FB0319-5DEE-9D7B-A070-854D14E2318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6248" y="4358958"/>
            <a:ext cx="506232" cy="0"/>
          </a:xfrm>
          <a:prstGeom prst="line">
            <a:avLst/>
          </a:prstGeom>
          <a:noFill/>
          <a:ln w="38100" algn="ctr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右箭头 19">
            <a:extLst>
              <a:ext uri="{FF2B5EF4-FFF2-40B4-BE49-F238E27FC236}">
                <a16:creationId xmlns:a16="http://schemas.microsoft.com/office/drawing/2014/main" id="{DD4795DE-781C-4B15-DDCC-DD1EECC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8325" y="6001012"/>
            <a:ext cx="1000125" cy="428625"/>
          </a:xfrm>
          <a:prstGeom prst="rightArrow">
            <a:avLst>
              <a:gd name="adj1" fmla="val 50000"/>
              <a:gd name="adj2" fmla="val 50005"/>
            </a:avLst>
          </a:prstGeom>
          <a:noFill/>
          <a:ln w="38100" algn="ctr">
            <a:solidFill>
              <a:srgbClr val="0000CC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4" name="TextBox 20">
            <a:extLst>
              <a:ext uri="{FF2B5EF4-FFF2-40B4-BE49-F238E27FC236}">
                <a16:creationId xmlns:a16="http://schemas.microsoft.com/office/drawing/2014/main" id="{BE8F8534-886F-1502-C4DC-871A20652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8566" y="5910047"/>
            <a:ext cx="500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2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156B0BC-35C6-29F8-DF8D-724076500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813" y="2546205"/>
            <a:ext cx="1854268" cy="37781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" name="任意多边形 14">
            <a:extLst>
              <a:ext uri="{FF2B5EF4-FFF2-40B4-BE49-F238E27FC236}">
                <a16:creationId xmlns:a16="http://schemas.microsoft.com/office/drawing/2014/main" id="{A7D6B3AB-9B8F-AC72-E787-74429A49C25A}"/>
              </a:ext>
            </a:extLst>
          </p:cNvPr>
          <p:cNvSpPr>
            <a:spLocks/>
          </p:cNvSpPr>
          <p:nvPr/>
        </p:nvSpPr>
        <p:spPr bwMode="auto">
          <a:xfrm rot="20062540" flipH="1">
            <a:off x="3474725" y="2541842"/>
            <a:ext cx="1547832" cy="3371857"/>
          </a:xfrm>
          <a:custGeom>
            <a:avLst/>
            <a:gdLst>
              <a:gd name="T0" fmla="*/ 2982495 w 2981195"/>
              <a:gd name="T1" fmla="*/ 3058010 h 3212926"/>
              <a:gd name="T2" fmla="*/ 1253154 w 2981195"/>
              <a:gd name="T3" fmla="*/ 3145732 h 3212926"/>
              <a:gd name="T4" fmla="*/ 350879 w 2981195"/>
              <a:gd name="T5" fmla="*/ 2644415 h 3212926"/>
              <a:gd name="T6" fmla="*/ 37599 w 2981195"/>
              <a:gd name="T7" fmla="*/ 1328479 h 3212926"/>
              <a:gd name="T8" fmla="*/ 288229 w 2981195"/>
              <a:gd name="T9" fmla="*/ 363455 h 3212926"/>
              <a:gd name="T10" fmla="*/ 1766950 w 2981195"/>
              <a:gd name="T11" fmla="*/ 0 h 32129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81195"/>
              <a:gd name="T19" fmla="*/ 0 h 3212926"/>
              <a:gd name="T20" fmla="*/ 2981195 w 2981195"/>
              <a:gd name="T21" fmla="*/ 3212926 h 32129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81195" h="3212926">
                <a:moveTo>
                  <a:pt x="2981195" y="3056351"/>
                </a:moveTo>
                <a:cubicBezTo>
                  <a:pt x="2336104" y="3134638"/>
                  <a:pt x="1691014" y="3212926"/>
                  <a:pt x="1252603" y="3144033"/>
                </a:cubicBezTo>
                <a:cubicBezTo>
                  <a:pt x="814192" y="3075140"/>
                  <a:pt x="553233" y="2945704"/>
                  <a:pt x="350729" y="2642992"/>
                </a:cubicBezTo>
                <a:cubicBezTo>
                  <a:pt x="148225" y="2340280"/>
                  <a:pt x="48017" y="1707715"/>
                  <a:pt x="37579" y="1327759"/>
                </a:cubicBezTo>
                <a:cubicBezTo>
                  <a:pt x="27141" y="947803"/>
                  <a:pt x="0" y="584548"/>
                  <a:pt x="288099" y="363255"/>
                </a:cubicBezTo>
                <a:cubicBezTo>
                  <a:pt x="576198" y="141962"/>
                  <a:pt x="1171184" y="70981"/>
                  <a:pt x="1766171" y="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46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3" grpId="0" animBg="1"/>
      <p:bldP spid="14" grpId="0"/>
      <p:bldP spid="15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1BD696AD-8A53-780D-68D3-4E9842A41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函数调用的语义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60161C6F-E1EB-2F4B-5FDA-DB6BCD626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sz="3600" dirty="0">
                <a:latin typeface="+mn-lt"/>
                <a:ea typeface="+mn-ea"/>
              </a:rPr>
              <a:t>在函数调用</a:t>
            </a:r>
            <a:r>
              <a:rPr lang="zh-CN" altLang="en-US" sz="3600" dirty="0">
                <a:latin typeface="+mn-lt"/>
                <a:ea typeface="+mn-ea"/>
              </a:rPr>
              <a:t>之前</a:t>
            </a:r>
            <a:r>
              <a:rPr lang="zh-CN" altLang="zh-CN" sz="3600" dirty="0">
                <a:latin typeface="+mn-lt"/>
                <a:ea typeface="+mn-ea"/>
              </a:rPr>
              <a:t>，形参并不占内存</a:t>
            </a:r>
            <a:r>
              <a:rPr lang="zh-CN" altLang="en-US" sz="3600" dirty="0">
                <a:latin typeface="+mn-lt"/>
                <a:ea typeface="+mn-ea"/>
              </a:rPr>
              <a:t>空间；</a:t>
            </a:r>
            <a:endParaRPr lang="en-US" altLang="zh-CN" sz="3600" dirty="0">
              <a:latin typeface="+mn-lt"/>
              <a:ea typeface="+mn-ea"/>
            </a:endParaRPr>
          </a:p>
          <a:p>
            <a:r>
              <a:rPr lang="zh-CN" altLang="en-US" dirty="0"/>
              <a:t>在</a:t>
            </a:r>
            <a:r>
              <a:rPr lang="zh-CN" altLang="zh-CN" sz="3600" dirty="0">
                <a:latin typeface="+mn-lt"/>
                <a:ea typeface="+mn-ea"/>
              </a:rPr>
              <a:t>函数调用时，</a:t>
            </a:r>
            <a:r>
              <a:rPr lang="zh-CN" altLang="en-US" dirty="0"/>
              <a:t>在内存中为函数分配内存空间</a:t>
            </a:r>
            <a:r>
              <a:rPr lang="zh-CN" altLang="en-US" sz="3600" dirty="0">
                <a:latin typeface="+mn-lt"/>
                <a:ea typeface="+mn-ea"/>
              </a:rPr>
              <a:t>，称为栈帧（</a:t>
            </a:r>
            <a:r>
              <a:rPr lang="en-US" altLang="zh-CN" sz="3600" dirty="0">
                <a:latin typeface="+mn-lt"/>
                <a:ea typeface="+mn-ea"/>
              </a:rPr>
              <a:t>stack frame</a:t>
            </a:r>
            <a:r>
              <a:rPr lang="zh-CN" altLang="en-US" sz="3600" dirty="0">
                <a:latin typeface="+mn-lt"/>
                <a:ea typeface="+mn-ea"/>
              </a:rPr>
              <a:t>），包括函数中定义的所有变量（包括形参）的</a:t>
            </a:r>
            <a:r>
              <a:rPr lang="zh-CN" altLang="zh-CN" sz="3600" dirty="0">
                <a:latin typeface="+mn-lt"/>
                <a:ea typeface="+mn-ea"/>
              </a:rPr>
              <a:t>内存</a:t>
            </a:r>
            <a:r>
              <a:rPr lang="zh-CN" altLang="en-US" sz="3600" dirty="0">
                <a:latin typeface="+mn-lt"/>
                <a:ea typeface="+mn-ea"/>
              </a:rPr>
              <a:t>空间</a:t>
            </a:r>
            <a:r>
              <a:rPr lang="zh-CN" altLang="en-US" dirty="0"/>
              <a:t>；</a:t>
            </a:r>
            <a:endParaRPr lang="en-US" altLang="zh-CN" sz="3600" dirty="0">
              <a:latin typeface="+mn-lt"/>
              <a:ea typeface="+mn-ea"/>
            </a:endParaRPr>
          </a:p>
          <a:p>
            <a:endParaRPr lang="zh-CN" altLang="zh-CN" sz="3600" dirty="0">
              <a:latin typeface="+mn-lt"/>
              <a:ea typeface="+mn-ea"/>
            </a:endParaRPr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2D6C184-B940-F702-6DA8-C86CA8978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14</a:t>
            </a:fld>
            <a:endParaRPr lang="zh-CN" altLang="en-US"/>
          </a:p>
        </p:txBody>
      </p:sp>
      <p:sp>
        <p:nvSpPr>
          <p:cNvPr id="2" name="流程图: 过程 7">
            <a:extLst>
              <a:ext uri="{FF2B5EF4-FFF2-40B4-BE49-F238E27FC236}">
                <a16:creationId xmlns:a16="http://schemas.microsoft.com/office/drawing/2014/main" id="{F3C2D6BF-7090-3E11-62A1-6075B53F1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8646" y="5201921"/>
            <a:ext cx="3759753" cy="915669"/>
          </a:xfrm>
          <a:prstGeom prst="flowChartProcess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200" b="1" dirty="0"/>
          </a:p>
        </p:txBody>
      </p:sp>
      <p:sp>
        <p:nvSpPr>
          <p:cNvPr id="6" name="流程图: 过程 7">
            <a:extLst>
              <a:ext uri="{FF2B5EF4-FFF2-40B4-BE49-F238E27FC236}">
                <a16:creationId xmlns:a16="http://schemas.microsoft.com/office/drawing/2014/main" id="{80C6AA94-71FA-0DAE-DF9E-3AFA91219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938" y="5393690"/>
            <a:ext cx="642937" cy="571500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altLang="zh-CN" sz="3200" b="1" dirty="0"/>
              <a:t>2</a:t>
            </a:r>
            <a:endParaRPr lang="zh-CN" altLang="en-US" sz="3200" b="1" dirty="0"/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08919141-6732-C895-5F2F-543622158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153" y="5401310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a</a:t>
            </a:r>
            <a:endParaRPr lang="zh-CN" altLang="en-US" sz="3200" b="1" dirty="0"/>
          </a:p>
        </p:txBody>
      </p:sp>
      <p:sp>
        <p:nvSpPr>
          <p:cNvPr id="8" name="流程图: 过程 9">
            <a:extLst>
              <a:ext uri="{FF2B5EF4-FFF2-40B4-BE49-F238E27FC236}">
                <a16:creationId xmlns:a16="http://schemas.microsoft.com/office/drawing/2014/main" id="{CA564B0A-34B4-BA33-CAAF-B8D7A8444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938" y="5393690"/>
            <a:ext cx="642937" cy="571500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altLang="zh-CN" sz="3200" b="1" dirty="0"/>
              <a:t>3</a:t>
            </a:r>
            <a:endParaRPr lang="zh-CN" altLang="en-US" sz="3200" b="1" dirty="0"/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D4BDD394-B981-85C9-7485-0ABE9215B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756" y="5415122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b</a:t>
            </a:r>
            <a:endParaRPr lang="zh-CN" altLang="en-US" sz="3200" b="1" dirty="0"/>
          </a:p>
        </p:txBody>
      </p:sp>
      <p:sp>
        <p:nvSpPr>
          <p:cNvPr id="10" name="TextBox 12">
            <a:extLst>
              <a:ext uri="{FF2B5EF4-FFF2-40B4-BE49-F238E27FC236}">
                <a16:creationId xmlns:a16="http://schemas.microsoft.com/office/drawing/2014/main" id="{6126E865-75E5-97EF-B855-2C7B8F79C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805" y="4433955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x</a:t>
            </a:r>
            <a:endParaRPr lang="zh-CN" altLang="en-US" sz="3200" b="1" dirty="0"/>
          </a:p>
        </p:txBody>
      </p:sp>
      <p:sp>
        <p:nvSpPr>
          <p:cNvPr id="11" name="TextBox 14">
            <a:extLst>
              <a:ext uri="{FF2B5EF4-FFF2-40B4-BE49-F238E27FC236}">
                <a16:creationId xmlns:a16="http://schemas.microsoft.com/office/drawing/2014/main" id="{6DB9CF34-608E-6263-306D-945DAA358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1584" y="4406789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y</a:t>
            </a:r>
            <a:endParaRPr lang="zh-CN" altLang="en-US" sz="3200" b="1" dirty="0"/>
          </a:p>
        </p:txBody>
      </p:sp>
      <p:sp>
        <p:nvSpPr>
          <p:cNvPr id="12" name="TextBox 22">
            <a:extLst>
              <a:ext uri="{FF2B5EF4-FFF2-40B4-BE49-F238E27FC236}">
                <a16:creationId xmlns:a16="http://schemas.microsoft.com/office/drawing/2014/main" id="{61B67522-1EFE-C154-1413-DDEBB9537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554" y="5367367"/>
            <a:ext cx="24543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main</a:t>
            </a:r>
            <a:r>
              <a:rPr lang="zh-CN" altLang="en-US" sz="3200" b="1" dirty="0"/>
              <a:t>的栈帧</a:t>
            </a:r>
          </a:p>
        </p:txBody>
      </p:sp>
      <p:sp>
        <p:nvSpPr>
          <p:cNvPr id="13" name="TextBox 23">
            <a:extLst>
              <a:ext uri="{FF2B5EF4-FFF2-40B4-BE49-F238E27FC236}">
                <a16:creationId xmlns:a16="http://schemas.microsoft.com/office/drawing/2014/main" id="{F5B4106C-7327-4C7B-488F-5C06E3D33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5111" y="4451211"/>
            <a:ext cx="24809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max</a:t>
            </a:r>
            <a:r>
              <a:rPr lang="zh-CN" altLang="en-US" sz="3200" b="1" dirty="0"/>
              <a:t>的栈帧</a:t>
            </a:r>
          </a:p>
        </p:txBody>
      </p:sp>
      <p:sp>
        <p:nvSpPr>
          <p:cNvPr id="16" name="流程图: 过程 7">
            <a:extLst>
              <a:ext uri="{FF2B5EF4-FFF2-40B4-BE49-F238E27FC236}">
                <a16:creationId xmlns:a16="http://schemas.microsoft.com/office/drawing/2014/main" id="{E5A8329D-BF25-8EA0-B961-E93BAF975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144" y="4427109"/>
            <a:ext cx="642937" cy="571500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200" b="1" dirty="0"/>
          </a:p>
        </p:txBody>
      </p:sp>
      <p:sp>
        <p:nvSpPr>
          <p:cNvPr id="17" name="流程图: 过程 9">
            <a:extLst>
              <a:ext uri="{FF2B5EF4-FFF2-40B4-BE49-F238E27FC236}">
                <a16:creationId xmlns:a16="http://schemas.microsoft.com/office/drawing/2014/main" id="{E4868047-BB43-D5B1-1B41-3E9792FC3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938" y="4427109"/>
            <a:ext cx="642937" cy="571500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200" b="1" dirty="0"/>
          </a:p>
        </p:txBody>
      </p:sp>
      <p:sp>
        <p:nvSpPr>
          <p:cNvPr id="18" name="流程图: 过程 7">
            <a:extLst>
              <a:ext uri="{FF2B5EF4-FFF2-40B4-BE49-F238E27FC236}">
                <a16:creationId xmlns:a16="http://schemas.microsoft.com/office/drawing/2014/main" id="{CC3270FC-6044-2719-26F3-271362397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9440" y="4284665"/>
            <a:ext cx="3748959" cy="915669"/>
          </a:xfrm>
          <a:prstGeom prst="flowChartProcess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200" b="1" dirty="0"/>
          </a:p>
        </p:txBody>
      </p:sp>
      <p:sp>
        <p:nvSpPr>
          <p:cNvPr id="19" name="流程图: 过程 9">
            <a:extLst>
              <a:ext uri="{FF2B5EF4-FFF2-40B4-BE49-F238E27FC236}">
                <a16:creationId xmlns:a16="http://schemas.microsoft.com/office/drawing/2014/main" id="{9E34ABCF-7BA0-0AE8-1470-D11EDF460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8901" y="5386431"/>
            <a:ext cx="642937" cy="571500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200" b="1" dirty="0"/>
          </a:p>
        </p:txBody>
      </p:sp>
      <p:sp>
        <p:nvSpPr>
          <p:cNvPr id="20" name="TextBox 10">
            <a:extLst>
              <a:ext uri="{FF2B5EF4-FFF2-40B4-BE49-F238E27FC236}">
                <a16:creationId xmlns:a16="http://schemas.microsoft.com/office/drawing/2014/main" id="{6AE59D14-737B-6028-6696-4A2461C50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4719" y="5407863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c</a:t>
            </a:r>
            <a:endParaRPr lang="zh-CN" altLang="en-US" sz="3200" b="1" dirty="0"/>
          </a:p>
        </p:txBody>
      </p:sp>
      <p:sp>
        <p:nvSpPr>
          <p:cNvPr id="21" name="TextBox 14">
            <a:extLst>
              <a:ext uri="{FF2B5EF4-FFF2-40B4-BE49-F238E27FC236}">
                <a16:creationId xmlns:a16="http://schemas.microsoft.com/office/drawing/2014/main" id="{044C1A06-1C56-942D-AF39-407228AE7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2885" y="4406789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z</a:t>
            </a:r>
            <a:endParaRPr lang="zh-CN" altLang="en-US" sz="3200" b="1" dirty="0"/>
          </a:p>
        </p:txBody>
      </p:sp>
      <p:sp>
        <p:nvSpPr>
          <p:cNvPr id="22" name="流程图: 过程 9">
            <a:extLst>
              <a:ext uri="{FF2B5EF4-FFF2-40B4-BE49-F238E27FC236}">
                <a16:creationId xmlns:a16="http://schemas.microsoft.com/office/drawing/2014/main" id="{8A82902A-6ED5-CB20-D11F-CC71E5F11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239" y="4427109"/>
            <a:ext cx="642937" cy="571500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002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6" grpId="0" animBg="1"/>
      <p:bldP spid="17" grpId="0" animBg="1"/>
      <p:bldP spid="18" grpId="0" animBg="1"/>
      <p:bldP spid="21" grpId="0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BFB353EE-15FE-3AD7-AF32-B30762230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把实参的值传递给被调用函数的形参</a:t>
            </a:r>
            <a:r>
              <a:rPr lang="zh-CN" altLang="en-US" dirty="0"/>
              <a:t>（相当于为形参赋值）；</a:t>
            </a:r>
            <a:endParaRPr lang="en-US" altLang="zh-CN" dirty="0"/>
          </a:p>
          <a:p>
            <a:r>
              <a:rPr lang="zh-CN" altLang="en-US" dirty="0"/>
              <a:t>执行函数体中的语句，将返回值记录在内存中；</a:t>
            </a:r>
            <a:endParaRPr lang="en-US" altLang="zh-CN" dirty="0"/>
          </a:p>
          <a:p>
            <a:r>
              <a:rPr lang="zh-CN" altLang="en-US" dirty="0"/>
              <a:t>最后释放在内存中为函数分配的内存空间，包括函数中定义的所有变量（包括形参）的内存空间。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0477AAB-7A31-23F2-6582-EAF16C6F8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15</a:t>
            </a:fld>
            <a:endParaRPr lang="zh-CN" altLang="en-US"/>
          </a:p>
        </p:txBody>
      </p:sp>
      <p:sp>
        <p:nvSpPr>
          <p:cNvPr id="33" name="流程图: 过程 7">
            <a:extLst>
              <a:ext uri="{FF2B5EF4-FFF2-40B4-BE49-F238E27FC236}">
                <a16:creationId xmlns:a16="http://schemas.microsoft.com/office/drawing/2014/main" id="{E70FC6D1-BD12-4E6F-F7C3-F4161ED23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8646" y="5201921"/>
            <a:ext cx="3759753" cy="915669"/>
          </a:xfrm>
          <a:prstGeom prst="flowChartProcess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200" b="1" dirty="0"/>
          </a:p>
        </p:txBody>
      </p:sp>
      <p:sp>
        <p:nvSpPr>
          <p:cNvPr id="34" name="流程图: 过程 7">
            <a:extLst>
              <a:ext uri="{FF2B5EF4-FFF2-40B4-BE49-F238E27FC236}">
                <a16:creationId xmlns:a16="http://schemas.microsoft.com/office/drawing/2014/main" id="{1335B99E-EFC3-B5A8-D5B2-F2DCE0F21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938" y="5393690"/>
            <a:ext cx="642937" cy="571500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altLang="zh-CN" sz="3200" b="1" dirty="0"/>
              <a:t>2</a:t>
            </a:r>
            <a:endParaRPr lang="zh-CN" altLang="en-US" sz="3200" b="1" dirty="0"/>
          </a:p>
        </p:txBody>
      </p:sp>
      <p:sp>
        <p:nvSpPr>
          <p:cNvPr id="35" name="TextBox 8">
            <a:extLst>
              <a:ext uri="{FF2B5EF4-FFF2-40B4-BE49-F238E27FC236}">
                <a16:creationId xmlns:a16="http://schemas.microsoft.com/office/drawing/2014/main" id="{C2881522-3C05-5044-3D46-452B763C2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153" y="5401310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a</a:t>
            </a:r>
            <a:endParaRPr lang="zh-CN" altLang="en-US" sz="3200" b="1" dirty="0"/>
          </a:p>
        </p:txBody>
      </p:sp>
      <p:sp>
        <p:nvSpPr>
          <p:cNvPr id="36" name="流程图: 过程 9">
            <a:extLst>
              <a:ext uri="{FF2B5EF4-FFF2-40B4-BE49-F238E27FC236}">
                <a16:creationId xmlns:a16="http://schemas.microsoft.com/office/drawing/2014/main" id="{CB77F97D-A93D-035C-D5E6-76C600591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938" y="5393690"/>
            <a:ext cx="642937" cy="571500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altLang="zh-CN" sz="3200" b="1" dirty="0"/>
              <a:t>3</a:t>
            </a:r>
            <a:endParaRPr lang="zh-CN" altLang="en-US" sz="3200" b="1" dirty="0"/>
          </a:p>
        </p:txBody>
      </p:sp>
      <p:sp>
        <p:nvSpPr>
          <p:cNvPr id="37" name="TextBox 10">
            <a:extLst>
              <a:ext uri="{FF2B5EF4-FFF2-40B4-BE49-F238E27FC236}">
                <a16:creationId xmlns:a16="http://schemas.microsoft.com/office/drawing/2014/main" id="{26BF9F30-1822-D4DB-90A4-2AF88ADEE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756" y="5415122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b</a:t>
            </a:r>
            <a:endParaRPr lang="zh-CN" altLang="en-US" sz="3200" b="1" dirty="0"/>
          </a:p>
        </p:txBody>
      </p:sp>
      <p:sp>
        <p:nvSpPr>
          <p:cNvPr id="38" name="TextBox 12">
            <a:extLst>
              <a:ext uri="{FF2B5EF4-FFF2-40B4-BE49-F238E27FC236}">
                <a16:creationId xmlns:a16="http://schemas.microsoft.com/office/drawing/2014/main" id="{7AE44723-1226-B430-F80B-A1CC14702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805" y="4433955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x</a:t>
            </a:r>
            <a:endParaRPr lang="zh-CN" altLang="en-US" sz="3200" b="1" dirty="0"/>
          </a:p>
        </p:txBody>
      </p:sp>
      <p:sp>
        <p:nvSpPr>
          <p:cNvPr id="39" name="TextBox 14">
            <a:extLst>
              <a:ext uri="{FF2B5EF4-FFF2-40B4-BE49-F238E27FC236}">
                <a16:creationId xmlns:a16="http://schemas.microsoft.com/office/drawing/2014/main" id="{8F8D233A-44EE-1F9D-6B5E-136E88412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1584" y="4406789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y</a:t>
            </a:r>
            <a:endParaRPr lang="zh-CN" altLang="en-US" sz="3200" b="1" dirty="0"/>
          </a:p>
        </p:txBody>
      </p:sp>
      <p:sp>
        <p:nvSpPr>
          <p:cNvPr id="40" name="TextBox 22">
            <a:extLst>
              <a:ext uri="{FF2B5EF4-FFF2-40B4-BE49-F238E27FC236}">
                <a16:creationId xmlns:a16="http://schemas.microsoft.com/office/drawing/2014/main" id="{32988DA0-AD43-46CE-091B-A3B21B9FF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554" y="5367367"/>
            <a:ext cx="24543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main</a:t>
            </a:r>
            <a:r>
              <a:rPr lang="zh-CN" altLang="en-US" sz="3200" b="1" dirty="0"/>
              <a:t>的栈帧</a:t>
            </a:r>
          </a:p>
        </p:txBody>
      </p:sp>
      <p:sp>
        <p:nvSpPr>
          <p:cNvPr id="41" name="TextBox 23">
            <a:extLst>
              <a:ext uri="{FF2B5EF4-FFF2-40B4-BE49-F238E27FC236}">
                <a16:creationId xmlns:a16="http://schemas.microsoft.com/office/drawing/2014/main" id="{5FEF2F0C-5F30-3E0D-A495-B690A0775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5111" y="4451211"/>
            <a:ext cx="24809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max</a:t>
            </a:r>
            <a:r>
              <a:rPr lang="zh-CN" altLang="en-US" sz="3200" b="1" dirty="0"/>
              <a:t>的栈帧</a:t>
            </a:r>
          </a:p>
        </p:txBody>
      </p:sp>
      <p:cxnSp>
        <p:nvCxnSpPr>
          <p:cNvPr id="42" name="直接箭头连接符 55">
            <a:extLst>
              <a:ext uri="{FF2B5EF4-FFF2-40B4-BE49-F238E27FC236}">
                <a16:creationId xmlns:a16="http://schemas.microsoft.com/office/drawing/2014/main" id="{F4C15061-71C5-EC30-0C54-B23D86845DDC}"/>
              </a:ext>
            </a:extLst>
          </p:cNvPr>
          <p:cNvCxnSpPr>
            <a:cxnSpLocks noChangeShapeType="1"/>
            <a:stCxn id="34" idx="0"/>
            <a:endCxn id="44" idx="2"/>
          </p:cNvCxnSpPr>
          <p:nvPr/>
        </p:nvCxnSpPr>
        <p:spPr bwMode="auto">
          <a:xfrm flipH="1" flipV="1">
            <a:off x="4646613" y="4998609"/>
            <a:ext cx="794" cy="395081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直接箭头连接符 55">
            <a:extLst>
              <a:ext uri="{FF2B5EF4-FFF2-40B4-BE49-F238E27FC236}">
                <a16:creationId xmlns:a16="http://schemas.microsoft.com/office/drawing/2014/main" id="{521A4C6D-5A29-58E8-9FCA-183FCE3800F0}"/>
              </a:ext>
            </a:extLst>
          </p:cNvPr>
          <p:cNvCxnSpPr>
            <a:cxnSpLocks noChangeShapeType="1"/>
            <a:stCxn id="36" idx="0"/>
            <a:endCxn id="45" idx="2"/>
          </p:cNvCxnSpPr>
          <p:nvPr/>
        </p:nvCxnSpPr>
        <p:spPr bwMode="auto">
          <a:xfrm flipV="1">
            <a:off x="5790407" y="4998609"/>
            <a:ext cx="0" cy="395081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流程图: 过程 7">
            <a:extLst>
              <a:ext uri="{FF2B5EF4-FFF2-40B4-BE49-F238E27FC236}">
                <a16:creationId xmlns:a16="http://schemas.microsoft.com/office/drawing/2014/main" id="{0DF356C5-6D33-1794-0CA0-DB4074D8E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144" y="4427109"/>
            <a:ext cx="642937" cy="571500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200" b="1" dirty="0"/>
          </a:p>
        </p:txBody>
      </p:sp>
      <p:sp>
        <p:nvSpPr>
          <p:cNvPr id="45" name="流程图: 过程 9">
            <a:extLst>
              <a:ext uri="{FF2B5EF4-FFF2-40B4-BE49-F238E27FC236}">
                <a16:creationId xmlns:a16="http://schemas.microsoft.com/office/drawing/2014/main" id="{482D0EA8-594D-6F50-3A3E-2C67B2B19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938" y="4427109"/>
            <a:ext cx="642937" cy="571500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200" b="1" dirty="0"/>
          </a:p>
        </p:txBody>
      </p:sp>
      <p:sp>
        <p:nvSpPr>
          <p:cNvPr id="46" name="流程图: 过程 7">
            <a:extLst>
              <a:ext uri="{FF2B5EF4-FFF2-40B4-BE49-F238E27FC236}">
                <a16:creationId xmlns:a16="http://schemas.microsoft.com/office/drawing/2014/main" id="{B54284CC-5D96-A3FC-A6F4-013EE5954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9440" y="4284665"/>
            <a:ext cx="3748959" cy="915669"/>
          </a:xfrm>
          <a:prstGeom prst="flowChartProcess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200" b="1" dirty="0"/>
          </a:p>
        </p:txBody>
      </p:sp>
      <p:sp>
        <p:nvSpPr>
          <p:cNvPr id="47" name="流程图: 过程 9">
            <a:extLst>
              <a:ext uri="{FF2B5EF4-FFF2-40B4-BE49-F238E27FC236}">
                <a16:creationId xmlns:a16="http://schemas.microsoft.com/office/drawing/2014/main" id="{612A24C0-525D-118C-02A4-FB179268C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8901" y="5386431"/>
            <a:ext cx="642937" cy="571500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200" b="1" dirty="0"/>
          </a:p>
        </p:txBody>
      </p:sp>
      <p:sp>
        <p:nvSpPr>
          <p:cNvPr id="48" name="TextBox 10">
            <a:extLst>
              <a:ext uri="{FF2B5EF4-FFF2-40B4-BE49-F238E27FC236}">
                <a16:creationId xmlns:a16="http://schemas.microsoft.com/office/drawing/2014/main" id="{692CC05F-9BB5-EA04-636E-6CDC9245C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4719" y="5407863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c</a:t>
            </a:r>
            <a:endParaRPr lang="zh-CN" altLang="en-US" sz="3200" b="1" dirty="0"/>
          </a:p>
        </p:txBody>
      </p:sp>
      <p:sp>
        <p:nvSpPr>
          <p:cNvPr id="49" name="TextBox 14">
            <a:extLst>
              <a:ext uri="{FF2B5EF4-FFF2-40B4-BE49-F238E27FC236}">
                <a16:creationId xmlns:a16="http://schemas.microsoft.com/office/drawing/2014/main" id="{992F77B1-A6B4-E4E1-FE8E-C9F72B6B1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2885" y="4406789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z</a:t>
            </a:r>
            <a:endParaRPr lang="zh-CN" altLang="en-US" sz="3200" b="1" dirty="0"/>
          </a:p>
        </p:txBody>
      </p:sp>
      <p:sp>
        <p:nvSpPr>
          <p:cNvPr id="50" name="流程图: 过程 9">
            <a:extLst>
              <a:ext uri="{FF2B5EF4-FFF2-40B4-BE49-F238E27FC236}">
                <a16:creationId xmlns:a16="http://schemas.microsoft.com/office/drawing/2014/main" id="{0DC64E76-D731-B843-8323-AC7C6B7E0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239" y="4427109"/>
            <a:ext cx="642937" cy="571500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200" b="1" dirty="0"/>
          </a:p>
        </p:txBody>
      </p:sp>
      <p:sp>
        <p:nvSpPr>
          <p:cNvPr id="51" name="TextBox 12">
            <a:extLst>
              <a:ext uri="{FF2B5EF4-FFF2-40B4-BE49-F238E27FC236}">
                <a16:creationId xmlns:a16="http://schemas.microsoft.com/office/drawing/2014/main" id="{05137C4C-BFCD-225D-F892-60DE61F2E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086" y="4421506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2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52" name="TextBox 12">
            <a:extLst>
              <a:ext uri="{FF2B5EF4-FFF2-40B4-BE49-F238E27FC236}">
                <a16:creationId xmlns:a16="http://schemas.microsoft.com/office/drawing/2014/main" id="{99F09E3C-D0F0-748C-E89C-5E8CD5FFC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9161" y="4413616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3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53" name="TextBox 12">
            <a:extLst>
              <a:ext uri="{FF2B5EF4-FFF2-40B4-BE49-F238E27FC236}">
                <a16:creationId xmlns:a16="http://schemas.microsoft.com/office/drawing/2014/main" id="{358C04AC-030C-1EBE-3870-24A0C19E0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6017" y="4403864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3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54" name="流程图: 过程 9">
            <a:extLst>
              <a:ext uri="{FF2B5EF4-FFF2-40B4-BE49-F238E27FC236}">
                <a16:creationId xmlns:a16="http://schemas.microsoft.com/office/drawing/2014/main" id="{AA25B6B3-86AC-F596-2A92-7902352D8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1745" y="4433954"/>
            <a:ext cx="642937" cy="541409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altLang="zh-CN" sz="3200" b="1" dirty="0"/>
              <a:t>3</a:t>
            </a:r>
            <a:endParaRPr lang="zh-CN" altLang="en-US" sz="3200" b="1" dirty="0"/>
          </a:p>
        </p:txBody>
      </p:sp>
      <p:cxnSp>
        <p:nvCxnSpPr>
          <p:cNvPr id="55" name="直接箭头连接符 55">
            <a:extLst>
              <a:ext uri="{FF2B5EF4-FFF2-40B4-BE49-F238E27FC236}">
                <a16:creationId xmlns:a16="http://schemas.microsoft.com/office/drawing/2014/main" id="{B5C92987-F63D-9D33-94DD-1E4AB3797267}"/>
              </a:ext>
            </a:extLst>
          </p:cNvPr>
          <p:cNvCxnSpPr>
            <a:cxnSpLocks noChangeShapeType="1"/>
            <a:stCxn id="50" idx="3"/>
            <a:endCxn id="54" idx="1"/>
          </p:cNvCxnSpPr>
          <p:nvPr/>
        </p:nvCxnSpPr>
        <p:spPr bwMode="auto">
          <a:xfrm flipV="1">
            <a:off x="7223176" y="4704659"/>
            <a:ext cx="648569" cy="820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TextBox 23">
            <a:extLst>
              <a:ext uri="{FF2B5EF4-FFF2-40B4-BE49-F238E27FC236}">
                <a16:creationId xmlns:a16="http://schemas.microsoft.com/office/drawing/2014/main" id="{FFD4F80D-A290-ED39-380C-1FDCA057A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8399" y="3652504"/>
            <a:ext cx="15006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 dirty="0"/>
              <a:t>返回值</a:t>
            </a:r>
          </a:p>
        </p:txBody>
      </p:sp>
      <p:cxnSp>
        <p:nvCxnSpPr>
          <p:cNvPr id="59" name="直接箭头连接符 55">
            <a:extLst>
              <a:ext uri="{FF2B5EF4-FFF2-40B4-BE49-F238E27FC236}">
                <a16:creationId xmlns:a16="http://schemas.microsoft.com/office/drawing/2014/main" id="{3D444565-114E-0D89-781B-83099B3A47D0}"/>
              </a:ext>
            </a:extLst>
          </p:cNvPr>
          <p:cNvCxnSpPr>
            <a:cxnSpLocks noChangeShapeType="1"/>
            <a:stCxn id="54" idx="2"/>
            <a:endCxn id="47" idx="3"/>
          </p:cNvCxnSpPr>
          <p:nvPr/>
        </p:nvCxnSpPr>
        <p:spPr bwMode="auto">
          <a:xfrm flipH="1">
            <a:off x="7241838" y="4975363"/>
            <a:ext cx="951376" cy="69681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" name="TextBox 12">
            <a:extLst>
              <a:ext uri="{FF2B5EF4-FFF2-40B4-BE49-F238E27FC236}">
                <a16:creationId xmlns:a16="http://schemas.microsoft.com/office/drawing/2014/main" id="{45831EBD-3FC5-18CE-440A-9C75DA32A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6217" y="5377484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3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20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1" grpId="0"/>
      <p:bldP spid="44" grpId="0" animBg="1"/>
      <p:bldP spid="45" grpId="0" animBg="1"/>
      <p:bldP spid="46" grpId="0" animBg="1"/>
      <p:bldP spid="49" grpId="0"/>
      <p:bldP spid="50" grpId="0" animBg="1"/>
      <p:bldP spid="51" grpId="0"/>
      <p:bldP spid="51" grpId="1"/>
      <p:bldP spid="52" grpId="0"/>
      <p:bldP spid="52" grpId="1"/>
      <p:bldP spid="53" grpId="0"/>
      <p:bldP spid="53" grpId="1"/>
      <p:bldP spid="54" grpId="0" animBg="1"/>
      <p:bldP spid="58" grpId="0"/>
      <p:bldP spid="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95B713D8-C52A-304F-A047-17B9205DA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zh-CN" altLang="en-US" sz="3600" dirty="0">
                <a:latin typeface="+mn-lt"/>
                <a:ea typeface="+mn-ea"/>
              </a:rPr>
              <a:t>注意，</a:t>
            </a:r>
            <a:r>
              <a:rPr lang="zh-CN" altLang="zh-CN" dirty="0"/>
              <a:t>在函数</a:t>
            </a:r>
            <a:r>
              <a:rPr lang="zh-CN" altLang="en-US" dirty="0"/>
              <a:t>调用过程中</a:t>
            </a:r>
            <a:r>
              <a:rPr lang="zh-CN" altLang="en-US" sz="3600" dirty="0">
                <a:latin typeface="+mn-lt"/>
                <a:ea typeface="+mn-ea"/>
              </a:rPr>
              <a:t>：</a:t>
            </a:r>
            <a:endParaRPr lang="en-US" altLang="zh-CN" sz="3600" dirty="0">
              <a:latin typeface="+mn-lt"/>
              <a:ea typeface="+mn-ea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zh-CN" dirty="0">
                <a:latin typeface="+mn-lt"/>
                <a:ea typeface="+mn-ea"/>
              </a:rPr>
              <a:t>形参的值</a:t>
            </a:r>
            <a:r>
              <a:rPr lang="zh-CN" altLang="en-US" dirty="0">
                <a:latin typeface="+mn-lt"/>
                <a:ea typeface="+mn-ea"/>
              </a:rPr>
              <a:t>可能</a:t>
            </a:r>
            <a:r>
              <a:rPr lang="zh-CN" altLang="zh-CN" dirty="0">
                <a:latin typeface="+mn-lt"/>
                <a:ea typeface="+mn-ea"/>
              </a:rPr>
              <a:t>发生改变</a:t>
            </a:r>
            <a:r>
              <a:rPr lang="zh-CN" altLang="en-US" dirty="0">
                <a:latin typeface="+mn-lt"/>
                <a:ea typeface="+mn-ea"/>
              </a:rPr>
              <a:t>，例如赋值。</a:t>
            </a:r>
            <a:endParaRPr lang="en-US" altLang="zh-CN" dirty="0"/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zh-CN" dirty="0">
                <a:latin typeface="+mn-lt"/>
                <a:ea typeface="+mn-ea"/>
              </a:rPr>
              <a:t>实参</a:t>
            </a:r>
            <a:r>
              <a:rPr lang="zh-CN" altLang="en-US" dirty="0">
                <a:latin typeface="+mn-lt"/>
                <a:ea typeface="+mn-ea"/>
              </a:rPr>
              <a:t>的值不会发生</a:t>
            </a:r>
            <a:r>
              <a:rPr lang="zh-CN" altLang="zh-CN" dirty="0">
                <a:latin typeface="+mn-lt"/>
                <a:ea typeface="+mn-ea"/>
              </a:rPr>
              <a:t>改变</a:t>
            </a:r>
            <a:r>
              <a:rPr lang="zh-CN" altLang="en-US" dirty="0">
                <a:latin typeface="+mn-lt"/>
                <a:ea typeface="+mn-ea"/>
              </a:rPr>
              <a:t>。</a:t>
            </a:r>
            <a:endParaRPr lang="en-US" altLang="zh-CN" dirty="0">
              <a:latin typeface="+mn-lt"/>
              <a:ea typeface="+mn-ea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zh-CN" dirty="0">
                <a:latin typeface="+mn-lt"/>
                <a:ea typeface="+mn-ea"/>
              </a:rPr>
              <a:t>改变形参的值不会改变实参的值</a:t>
            </a:r>
            <a:r>
              <a:rPr lang="zh-CN" altLang="en-US" dirty="0">
                <a:latin typeface="+mn-lt"/>
                <a:ea typeface="+mn-ea"/>
              </a:rPr>
              <a:t>。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0F01159-9B6E-B0E5-9897-A224E4312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3823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495C7CA4-A2D5-42E8-27A6-279EBF356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例</a:t>
            </a:r>
            <a:r>
              <a:rPr lang="zh-CN" altLang="en-US" dirty="0"/>
              <a:t>：</a:t>
            </a:r>
            <a:r>
              <a:rPr lang="zh-CN" altLang="zh-CN" dirty="0"/>
              <a:t>输入两个整数，要求输出其中值较大者。要求</a:t>
            </a:r>
            <a:r>
              <a:rPr lang="zh-CN" altLang="en-US" dirty="0"/>
              <a:t>编写一个</a:t>
            </a:r>
            <a:r>
              <a:rPr lang="zh-CN" altLang="zh-CN" dirty="0"/>
              <a:t>函数，</a:t>
            </a:r>
            <a:r>
              <a:rPr lang="zh-CN" altLang="en-US" dirty="0"/>
              <a:t>用于交换两个整型变量的值</a:t>
            </a:r>
            <a:r>
              <a:rPr lang="zh-CN" altLang="zh-CN" dirty="0"/>
              <a:t>。</a:t>
            </a:r>
            <a:endParaRPr lang="en-US" altLang="zh-CN" dirty="0"/>
          </a:p>
          <a:p>
            <a:r>
              <a:rPr lang="zh-CN" altLang="en-US" dirty="0"/>
              <a:t>编程</a:t>
            </a:r>
            <a:r>
              <a:rPr lang="zh-CN" altLang="zh-CN" dirty="0"/>
              <a:t>思路：定义一个函数</a:t>
            </a:r>
            <a:r>
              <a:rPr lang="en-US" altLang="zh-CN" dirty="0"/>
              <a:t>swap</a:t>
            </a:r>
            <a:r>
              <a:rPr lang="zh-CN" altLang="zh-CN" dirty="0"/>
              <a:t>，</a:t>
            </a:r>
            <a:r>
              <a:rPr lang="zh-CN" altLang="en-US" dirty="0"/>
              <a:t>形参为</a:t>
            </a:r>
            <a:r>
              <a:rPr lang="zh-CN" altLang="zh-CN" dirty="0"/>
              <a:t>两个整型指针变量</a:t>
            </a:r>
            <a:r>
              <a:rPr lang="zh-CN" altLang="en-US" dirty="0"/>
              <a:t>，</a:t>
            </a:r>
            <a:r>
              <a:rPr lang="zh-CN" altLang="zh-CN" dirty="0"/>
              <a:t>在函数中通过指针</a:t>
            </a:r>
            <a:r>
              <a:rPr lang="zh-CN" altLang="en-US" dirty="0"/>
              <a:t>间接访问并</a:t>
            </a:r>
            <a:r>
              <a:rPr lang="zh-CN" altLang="zh-CN" dirty="0"/>
              <a:t>交换</a:t>
            </a:r>
            <a:r>
              <a:rPr lang="zh-CN" altLang="en-US" dirty="0"/>
              <a:t>所指向的</a:t>
            </a:r>
            <a:r>
              <a:rPr lang="zh-CN" altLang="zh-CN" dirty="0"/>
              <a:t>两个变量的值。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64349D2-B8FC-9151-2CAE-98E90A6F5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2373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A9BE366C-60BE-4C09-7851-7328D7230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32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32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void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swap(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y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z;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z = </a:t>
            </a: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 </a:t>
            </a: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y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  </a:t>
            </a: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y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z;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 = 2, b = 3;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(a &lt; b)  swap(a, b);</a:t>
            </a:r>
          </a:p>
          <a:p>
            <a:pPr marL="0" indent="0">
              <a:buNone/>
            </a:pPr>
            <a:r>
              <a:rPr lang="pt-BR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pt-BR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"max = %d, min = %d\n"</a:t>
            </a:r>
            <a:r>
              <a:rPr lang="pt-BR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a, b);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5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697D09C-75E8-B516-0A7C-2E431F4CE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18</a:t>
            </a:fld>
            <a:endParaRPr lang="zh-CN" altLang="en-US"/>
          </a:p>
        </p:txBody>
      </p:sp>
      <p:sp>
        <p:nvSpPr>
          <p:cNvPr id="4" name="圆角矩形标注 19">
            <a:extLst>
              <a:ext uri="{FF2B5EF4-FFF2-40B4-BE49-F238E27FC236}">
                <a16:creationId xmlns:a16="http://schemas.microsoft.com/office/drawing/2014/main" id="{4D7D8944-B4C4-240A-4D78-48D0F7755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9995" y="5443275"/>
            <a:ext cx="2571750" cy="1143000"/>
          </a:xfrm>
          <a:prstGeom prst="wedgeRoundRectCallout">
            <a:avLst>
              <a:gd name="adj1" fmla="val -75652"/>
              <a:gd name="adj2" fmla="val -75320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错！！！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 algn="ctr"/>
            <a:r>
              <a:rPr lang="zh-CN" altLang="en-US" sz="2800" b="1" dirty="0">
                <a:solidFill>
                  <a:srgbClr val="0000CC"/>
                </a:solidFill>
              </a:rPr>
              <a:t>无法交换</a:t>
            </a:r>
            <a:r>
              <a:rPr lang="en-US" altLang="zh-CN" sz="2800" b="1" dirty="0">
                <a:solidFill>
                  <a:srgbClr val="0000CC"/>
                </a:solidFill>
              </a:rPr>
              <a:t>a, b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6EA54C8-5071-3E45-C8E9-90287A3F7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1282" y="2403738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05AAA8B-ACD1-FF68-8461-87B0FA0EB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8594" y="2403738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7" name="TextBox 24">
            <a:extLst>
              <a:ext uri="{FF2B5EF4-FFF2-40B4-BE49-F238E27FC236}">
                <a16:creationId xmlns:a16="http://schemas.microsoft.com/office/drawing/2014/main" id="{1DF15445-4A2C-9981-6209-166FE42E9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5616" y="2468825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a</a:t>
            </a:r>
            <a:endParaRPr lang="zh-CN" altLang="en-US" sz="3200" dirty="0"/>
          </a:p>
        </p:txBody>
      </p:sp>
      <p:sp>
        <p:nvSpPr>
          <p:cNvPr id="8" name="TextBox 25">
            <a:extLst>
              <a:ext uri="{FF2B5EF4-FFF2-40B4-BE49-F238E27FC236}">
                <a16:creationId xmlns:a16="http://schemas.microsoft.com/office/drawing/2014/main" id="{464E22D7-055C-C3B5-FEC2-63CAA519A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6276" y="2468825"/>
            <a:ext cx="500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b</a:t>
            </a:r>
            <a:endParaRPr lang="zh-CN" altLang="en-US" sz="3200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0302019-3BBE-EF36-D200-410CFD1A9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1282" y="843225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FC12D72-AD0F-8E43-0AFC-FD06C4AFB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8594" y="843225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" name="TextBox 40">
            <a:extLst>
              <a:ext uri="{FF2B5EF4-FFF2-40B4-BE49-F238E27FC236}">
                <a16:creationId xmlns:a16="http://schemas.microsoft.com/office/drawing/2014/main" id="{6BBCDAC0-99A0-58DD-0768-D2F252630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3547" y="883997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x</a:t>
            </a:r>
            <a:endParaRPr lang="zh-CN" altLang="en-US" sz="3200" dirty="0"/>
          </a:p>
        </p:txBody>
      </p:sp>
      <p:sp>
        <p:nvSpPr>
          <p:cNvPr id="14" name="TextBox 41">
            <a:extLst>
              <a:ext uri="{FF2B5EF4-FFF2-40B4-BE49-F238E27FC236}">
                <a16:creationId xmlns:a16="http://schemas.microsoft.com/office/drawing/2014/main" id="{D341344B-C3FD-5396-9DF3-82A5F67B1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8444" y="883997"/>
            <a:ext cx="500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y</a:t>
            </a:r>
            <a:endParaRPr lang="zh-CN" altLang="en-US" sz="3200" dirty="0"/>
          </a:p>
        </p:txBody>
      </p:sp>
      <p:sp>
        <p:nvSpPr>
          <p:cNvPr id="15" name="TextBox 42">
            <a:extLst>
              <a:ext uri="{FF2B5EF4-FFF2-40B4-BE49-F238E27FC236}">
                <a16:creationId xmlns:a16="http://schemas.microsoft.com/office/drawing/2014/main" id="{AFD35F5A-DE3E-177C-0053-35A0AFB59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4375" y="867350"/>
            <a:ext cx="5000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16" name="TextBox 43">
            <a:extLst>
              <a:ext uri="{FF2B5EF4-FFF2-40B4-BE49-F238E27FC236}">
                <a16:creationId xmlns:a16="http://schemas.microsoft.com/office/drawing/2014/main" id="{88CD46EC-6BAA-4C5F-5613-1F1451586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1381" y="877246"/>
            <a:ext cx="5000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600" dirty="0"/>
              <a:t>3</a:t>
            </a:r>
            <a:endParaRPr lang="zh-CN" altLang="en-US" sz="3600" dirty="0"/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F220CBF3-A6A3-6AF2-168C-4E365CB1AFDF}"/>
              </a:ext>
            </a:extLst>
          </p:cNvPr>
          <p:cNvCxnSpPr>
            <a:cxnSpLocks noChangeShapeType="1"/>
            <a:endCxn id="11" idx="2"/>
          </p:cNvCxnSpPr>
          <p:nvPr/>
        </p:nvCxnSpPr>
        <p:spPr bwMode="auto">
          <a:xfrm flipV="1">
            <a:off x="7176088" y="1557600"/>
            <a:ext cx="2382" cy="84613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0A4AF6B7-59A6-3083-F5B4-7C5196B41727}"/>
              </a:ext>
            </a:extLst>
          </p:cNvPr>
          <p:cNvCxnSpPr>
            <a:cxnSpLocks noChangeShapeType="1"/>
            <a:stCxn id="6" idx="0"/>
            <a:endCxn id="12" idx="2"/>
          </p:cNvCxnSpPr>
          <p:nvPr/>
        </p:nvCxnSpPr>
        <p:spPr bwMode="auto">
          <a:xfrm flipV="1">
            <a:off x="8535782" y="1557600"/>
            <a:ext cx="0" cy="84613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TextBox 49">
            <a:extLst>
              <a:ext uri="{FF2B5EF4-FFF2-40B4-BE49-F238E27FC236}">
                <a16:creationId xmlns:a16="http://schemas.microsoft.com/office/drawing/2014/main" id="{124EC188-B2B1-0CF1-9120-C07B48217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046" y="913516"/>
            <a:ext cx="500062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solidFill>
                  <a:srgbClr val="FF0000"/>
                </a:solidFill>
              </a:rPr>
              <a:t>3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20" name="TextBox 50">
            <a:extLst>
              <a:ext uri="{FF2B5EF4-FFF2-40B4-BE49-F238E27FC236}">
                <a16:creationId xmlns:a16="http://schemas.microsoft.com/office/drawing/2014/main" id="{FD6249AD-8FAF-3AEB-8FDD-ED36147DA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5749" y="916125"/>
            <a:ext cx="500063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solidFill>
                  <a:srgbClr val="FF0000"/>
                </a:solidFill>
              </a:rPr>
              <a:t>2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10" name="流程图: 过程 7">
            <a:extLst>
              <a:ext uri="{FF2B5EF4-FFF2-40B4-BE49-F238E27FC236}">
                <a16:creationId xmlns:a16="http://schemas.microsoft.com/office/drawing/2014/main" id="{C51AA0C2-D7D7-1D0E-0BBE-7D18902A8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6148" y="734109"/>
            <a:ext cx="4086907" cy="915669"/>
          </a:xfrm>
          <a:prstGeom prst="flowChartProcess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200" b="1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5673108-1ECA-445F-7F1E-EFB71887A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1608" y="832301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2" name="TextBox 41">
            <a:extLst>
              <a:ext uri="{FF2B5EF4-FFF2-40B4-BE49-F238E27FC236}">
                <a16:creationId xmlns:a16="http://schemas.microsoft.com/office/drawing/2014/main" id="{D9309661-1498-9724-B393-8AD1D06F9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6950" y="873073"/>
            <a:ext cx="4317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z</a:t>
            </a:r>
            <a:endParaRPr lang="zh-CN" altLang="en-US" sz="3200" dirty="0"/>
          </a:p>
        </p:txBody>
      </p:sp>
      <p:sp>
        <p:nvSpPr>
          <p:cNvPr id="23" name="TextBox 50">
            <a:extLst>
              <a:ext uri="{FF2B5EF4-FFF2-40B4-BE49-F238E27FC236}">
                <a16:creationId xmlns:a16="http://schemas.microsoft.com/office/drawing/2014/main" id="{EC5DFDE9-1D8A-6C85-1E53-6BA99F9A7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0266" y="923412"/>
            <a:ext cx="578028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solidFill>
                  <a:srgbClr val="FF0000"/>
                </a:solidFill>
              </a:rPr>
              <a:t>2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24" name="流程图: 过程 7">
            <a:extLst>
              <a:ext uri="{FF2B5EF4-FFF2-40B4-BE49-F238E27FC236}">
                <a16:creationId xmlns:a16="http://schemas.microsoft.com/office/drawing/2014/main" id="{56675D3E-DD67-D45E-89A6-1E17B8F96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3547" y="2303091"/>
            <a:ext cx="2689507" cy="915669"/>
          </a:xfrm>
          <a:prstGeom prst="flowChartProcess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0027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11" grpId="0" animBg="1"/>
      <p:bldP spid="11" grpId="1" animBg="1"/>
      <p:bldP spid="12" grpId="0" animBg="1"/>
      <p:bldP spid="12" grpId="1" animBg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9" grpId="0" animBg="1"/>
      <p:bldP spid="19" grpId="1" animBg="1"/>
      <p:bldP spid="20" grpId="0" animBg="1"/>
      <p:bldP spid="20" grpId="1" animBg="1"/>
      <p:bldP spid="10" grpId="0" animBg="1"/>
      <p:bldP spid="10" grpId="1" animBg="1"/>
      <p:bldP spid="21" grpId="0" animBg="1"/>
      <p:bldP spid="21" grpId="1" animBg="1"/>
      <p:bldP spid="22" grpId="0"/>
      <p:bldP spid="22" grpId="1"/>
      <p:bldP spid="23" grpId="0" animBg="1"/>
      <p:bldP spid="23" grpId="1" animBg="1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>
            <a:extLst>
              <a:ext uri="{FF2B5EF4-FFF2-40B4-BE49-F238E27FC236}">
                <a16:creationId xmlns:a16="http://schemas.microsoft.com/office/drawing/2014/main" id="{924B99DD-605E-6D50-3805-4D392A535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4668" y="2403890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4E7CB8EE-289C-87A1-8DF3-436A47B01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356" y="2403890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2" name="内容占位符 1">
            <a:extLst>
              <a:ext uri="{FF2B5EF4-FFF2-40B4-BE49-F238E27FC236}">
                <a16:creationId xmlns:a16="http://schemas.microsoft.com/office/drawing/2014/main" id="{95F87A36-5B2C-918B-4F52-AC5B512A0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void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swap(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p1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p2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z;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z   = *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p1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*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p1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*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p2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*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p2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z;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endParaRPr lang="zh-CN" altLang="en-US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 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 = 2, b = 3;  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*pa = &amp;a, *pb = &amp;b;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(a &lt; b)  swap(pa, pb);</a:t>
            </a: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pt-BR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"max = %d, min = %d\n"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a, b);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0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6CF8B52-691D-F5B7-053D-30CCF89A0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19</a:t>
            </a:fld>
            <a:endParaRPr lang="zh-CN" altLang="en-US"/>
          </a:p>
        </p:txBody>
      </p:sp>
      <p:sp>
        <p:nvSpPr>
          <p:cNvPr id="18" name="内容占位符 2">
            <a:extLst>
              <a:ext uri="{FF2B5EF4-FFF2-40B4-BE49-F238E27FC236}">
                <a16:creationId xmlns:a16="http://schemas.microsoft.com/office/drawing/2014/main" id="{57F421AC-2B66-1BD2-251A-39E13A616CBB}"/>
              </a:ext>
            </a:extLst>
          </p:cNvPr>
          <p:cNvSpPr txBox="1">
            <a:spLocks/>
          </p:cNvSpPr>
          <p:nvPr/>
        </p:nvSpPr>
        <p:spPr bwMode="auto">
          <a:xfrm>
            <a:off x="295837" y="3329499"/>
            <a:ext cx="6044491" cy="3130287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 sz="2400" dirty="0"/>
              <a:t>void swap(int* p1, int* p2)</a:t>
            </a:r>
          </a:p>
          <a:p>
            <a:r>
              <a:rPr lang="en-US" altLang="zh-CN" sz="2400" dirty="0"/>
              <a:t>{</a:t>
            </a:r>
          </a:p>
          <a:p>
            <a:r>
              <a:rPr lang="en-US" altLang="zh-CN" sz="2400" dirty="0"/>
              <a:t>  int *p;</a:t>
            </a:r>
          </a:p>
          <a:p>
            <a:r>
              <a:rPr lang="en-US" altLang="zh-CN" sz="2400" dirty="0"/>
              <a:t>  *p  = *p1;</a:t>
            </a:r>
          </a:p>
          <a:p>
            <a:r>
              <a:rPr lang="en-US" altLang="zh-CN" sz="2400" dirty="0"/>
              <a:t>  *p1 = *p2;</a:t>
            </a:r>
          </a:p>
          <a:p>
            <a:r>
              <a:rPr lang="en-US" altLang="zh-CN" sz="2400" dirty="0"/>
              <a:t>  *p2 = *p;</a:t>
            </a:r>
          </a:p>
          <a:p>
            <a:r>
              <a:rPr lang="en-US" altLang="zh-CN" sz="2400" dirty="0"/>
              <a:t>}</a:t>
            </a:r>
            <a:endParaRPr lang="zh-CN" altLang="en-US" sz="3600" kern="0" dirty="0"/>
          </a:p>
        </p:txBody>
      </p:sp>
      <p:sp>
        <p:nvSpPr>
          <p:cNvPr id="19" name="圆角矩形标注 36">
            <a:extLst>
              <a:ext uri="{FF2B5EF4-FFF2-40B4-BE49-F238E27FC236}">
                <a16:creationId xmlns:a16="http://schemas.microsoft.com/office/drawing/2014/main" id="{17E4A1E1-0571-31F7-973E-BA388DED6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7314" y="4790646"/>
            <a:ext cx="2571750" cy="1143000"/>
          </a:xfrm>
          <a:prstGeom prst="wedgeRoundRectCallout">
            <a:avLst>
              <a:gd name="adj1" fmla="val -106105"/>
              <a:gd name="adj2" fmla="val -92102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错！！！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 algn="ctr"/>
            <a:r>
              <a:rPr lang="zh-CN" altLang="en-US" sz="2800" b="1" dirty="0">
                <a:solidFill>
                  <a:srgbClr val="0000CC"/>
                </a:solidFill>
              </a:rPr>
              <a:t>无确定的指向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4B2C464-F0E9-9DB9-F8E7-13E841224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1276" y="2403738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altLang="zh-CN" sz="3600" dirty="0"/>
              <a:t>&amp;a</a:t>
            </a:r>
            <a:endParaRPr lang="zh-CN" altLang="en-US" sz="3600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AAE2B59E-75A0-7E78-680A-996C35FCF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8588" y="2403738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altLang="zh-CN" sz="3600" dirty="0"/>
              <a:t>&amp;b</a:t>
            </a:r>
            <a:endParaRPr lang="zh-CN" altLang="en-US" sz="3600" dirty="0"/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3BAAAF24-63EB-6BDB-8A98-700B5CB9F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1297" y="2468825"/>
            <a:ext cx="7143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pa</a:t>
            </a:r>
            <a:endParaRPr lang="zh-CN" altLang="en-US" sz="3200" dirty="0"/>
          </a:p>
        </p:txBody>
      </p:sp>
      <p:sp>
        <p:nvSpPr>
          <p:cNvPr id="23" name="TextBox 25">
            <a:extLst>
              <a:ext uri="{FF2B5EF4-FFF2-40B4-BE49-F238E27FC236}">
                <a16:creationId xmlns:a16="http://schemas.microsoft.com/office/drawing/2014/main" id="{1E537715-49B1-467D-BB8B-15EF01857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5652" y="2468825"/>
            <a:ext cx="6406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pb</a:t>
            </a:r>
            <a:endParaRPr lang="zh-CN" altLang="en-US" sz="3200" dirty="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EA7C9B22-9C60-5E51-0B6E-4FE628973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1276" y="843225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FB14834D-DA70-A102-2E09-D87F6BFF4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8588" y="843225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6" name="TextBox 40">
            <a:extLst>
              <a:ext uri="{FF2B5EF4-FFF2-40B4-BE49-F238E27FC236}">
                <a16:creationId xmlns:a16="http://schemas.microsoft.com/office/drawing/2014/main" id="{878723A5-8199-DA3D-D7F5-8A5F650E0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5958" y="883997"/>
            <a:ext cx="65764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p1</a:t>
            </a:r>
            <a:endParaRPr lang="zh-CN" altLang="en-US" sz="3200" dirty="0"/>
          </a:p>
        </p:txBody>
      </p:sp>
      <p:sp>
        <p:nvSpPr>
          <p:cNvPr id="27" name="TextBox 41">
            <a:extLst>
              <a:ext uri="{FF2B5EF4-FFF2-40B4-BE49-F238E27FC236}">
                <a16:creationId xmlns:a16="http://schemas.microsoft.com/office/drawing/2014/main" id="{89DB2280-59B0-2372-9A47-97744263C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4593" y="883997"/>
            <a:ext cx="6662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p2</a:t>
            </a:r>
            <a:endParaRPr lang="zh-CN" altLang="en-US" sz="3200" dirty="0"/>
          </a:p>
        </p:txBody>
      </p:sp>
      <p:sp>
        <p:nvSpPr>
          <p:cNvPr id="28" name="TextBox 42">
            <a:extLst>
              <a:ext uri="{FF2B5EF4-FFF2-40B4-BE49-F238E27FC236}">
                <a16:creationId xmlns:a16="http://schemas.microsoft.com/office/drawing/2014/main" id="{98BF0E85-5A19-2B0F-9B69-A33E40D85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209" y="867350"/>
            <a:ext cx="7836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600" dirty="0"/>
              <a:t>&amp;a</a:t>
            </a:r>
            <a:endParaRPr lang="zh-CN" altLang="en-US" sz="3600" dirty="0"/>
          </a:p>
        </p:txBody>
      </p:sp>
      <p:sp>
        <p:nvSpPr>
          <p:cNvPr id="29" name="TextBox 43">
            <a:extLst>
              <a:ext uri="{FF2B5EF4-FFF2-40B4-BE49-F238E27FC236}">
                <a16:creationId xmlns:a16="http://schemas.microsoft.com/office/drawing/2014/main" id="{4FA5BFC0-F068-1DF1-2880-EC2396AB0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9400" y="877246"/>
            <a:ext cx="7836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600" dirty="0"/>
              <a:t>&amp;b</a:t>
            </a:r>
            <a:endParaRPr lang="zh-CN" altLang="en-US" sz="3600" dirty="0"/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D5ACA871-A2CA-67AA-1984-6CF3FF5F1FCB}"/>
              </a:ext>
            </a:extLst>
          </p:cNvPr>
          <p:cNvCxnSpPr>
            <a:cxnSpLocks noChangeShapeType="1"/>
            <a:endCxn id="24" idx="2"/>
          </p:cNvCxnSpPr>
          <p:nvPr/>
        </p:nvCxnSpPr>
        <p:spPr bwMode="auto">
          <a:xfrm flipV="1">
            <a:off x="7176082" y="1557600"/>
            <a:ext cx="2382" cy="84613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3EAD545A-A9EC-6D30-F0A3-997773E6CBF0}"/>
              </a:ext>
            </a:extLst>
          </p:cNvPr>
          <p:cNvCxnSpPr>
            <a:cxnSpLocks noChangeShapeType="1"/>
            <a:stCxn id="21" idx="0"/>
            <a:endCxn id="25" idx="2"/>
          </p:cNvCxnSpPr>
          <p:nvPr/>
        </p:nvCxnSpPr>
        <p:spPr bwMode="auto">
          <a:xfrm flipV="1">
            <a:off x="8535776" y="1557600"/>
            <a:ext cx="0" cy="84613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TextBox 49">
            <a:extLst>
              <a:ext uri="{FF2B5EF4-FFF2-40B4-BE49-F238E27FC236}">
                <a16:creationId xmlns:a16="http://schemas.microsoft.com/office/drawing/2014/main" id="{29C62B70-8083-92B0-0489-A613FED3E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8804" y="2483926"/>
            <a:ext cx="613921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solidFill>
                  <a:srgbClr val="FF0000"/>
                </a:solidFill>
              </a:rPr>
              <a:t>3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33" name="TextBox 50">
            <a:extLst>
              <a:ext uri="{FF2B5EF4-FFF2-40B4-BE49-F238E27FC236}">
                <a16:creationId xmlns:a16="http://schemas.microsoft.com/office/drawing/2014/main" id="{28C22B11-23A4-9B01-2D0E-E871CE371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9064" y="2443520"/>
            <a:ext cx="666244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solidFill>
                  <a:srgbClr val="FF0000"/>
                </a:solidFill>
              </a:rPr>
              <a:t>2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41" name="TextBox 24">
            <a:extLst>
              <a:ext uri="{FF2B5EF4-FFF2-40B4-BE49-F238E27FC236}">
                <a16:creationId xmlns:a16="http://schemas.microsoft.com/office/drawing/2014/main" id="{9829485F-6AB4-21EE-7583-1F30C8B5C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468977"/>
            <a:ext cx="4441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a</a:t>
            </a:r>
            <a:endParaRPr lang="zh-CN" altLang="en-US" sz="3200" dirty="0"/>
          </a:p>
        </p:txBody>
      </p:sp>
      <p:sp>
        <p:nvSpPr>
          <p:cNvPr id="42" name="TextBox 25">
            <a:extLst>
              <a:ext uri="{FF2B5EF4-FFF2-40B4-BE49-F238E27FC236}">
                <a16:creationId xmlns:a16="http://schemas.microsoft.com/office/drawing/2014/main" id="{8FB902BB-7144-44ED-9262-EF6371398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2468977"/>
            <a:ext cx="4186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b</a:t>
            </a:r>
            <a:endParaRPr lang="zh-CN" altLang="en-US" sz="3200" dirty="0"/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A4A67516-FE0B-0AA7-F0E7-AD5684E3B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1602" y="832301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44" name="TextBox 41">
            <a:extLst>
              <a:ext uri="{FF2B5EF4-FFF2-40B4-BE49-F238E27FC236}">
                <a16:creationId xmlns:a16="http://schemas.microsoft.com/office/drawing/2014/main" id="{5DD2E57D-FE27-9F2A-C7D1-AD09A96DB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6944" y="873073"/>
            <a:ext cx="4317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z</a:t>
            </a:r>
            <a:endParaRPr lang="zh-CN" altLang="en-US" sz="3200" dirty="0"/>
          </a:p>
        </p:txBody>
      </p:sp>
      <p:sp>
        <p:nvSpPr>
          <p:cNvPr id="46" name="TextBox 50">
            <a:extLst>
              <a:ext uri="{FF2B5EF4-FFF2-40B4-BE49-F238E27FC236}">
                <a16:creationId xmlns:a16="http://schemas.microsoft.com/office/drawing/2014/main" id="{B93C9748-C7F3-41F6-91CF-B21AC1BD9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6807" y="923412"/>
            <a:ext cx="563013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solidFill>
                  <a:srgbClr val="FF0000"/>
                </a:solidFill>
              </a:rPr>
              <a:t>2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流程图: 过程 7">
            <a:extLst>
              <a:ext uri="{FF2B5EF4-FFF2-40B4-BE49-F238E27FC236}">
                <a16:creationId xmlns:a16="http://schemas.microsoft.com/office/drawing/2014/main" id="{1C6B11C9-3A69-73C4-D128-8BFEF83F1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6148" y="734109"/>
            <a:ext cx="4086907" cy="915669"/>
          </a:xfrm>
          <a:prstGeom prst="flowChartProcess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200" b="1" dirty="0"/>
          </a:p>
        </p:txBody>
      </p:sp>
      <p:sp>
        <p:nvSpPr>
          <p:cNvPr id="6" name="流程图: 过程 7">
            <a:extLst>
              <a:ext uri="{FF2B5EF4-FFF2-40B4-BE49-F238E27FC236}">
                <a16:creationId xmlns:a16="http://schemas.microsoft.com/office/drawing/2014/main" id="{CB235BE4-EF05-63E0-3AAB-58F0A77B1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1" y="2303090"/>
            <a:ext cx="5365454" cy="915669"/>
          </a:xfrm>
          <a:prstGeom prst="flowChartProcess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7222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9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 animBg="1"/>
      <p:bldP spid="24" grpId="1" animBg="1"/>
      <p:bldP spid="25" grpId="0" animBg="1"/>
      <p:bldP spid="25" grpId="1" animBg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2" grpId="0" animBg="1"/>
      <p:bldP spid="33" grpId="0" animBg="1"/>
      <p:bldP spid="41" grpId="0"/>
      <p:bldP spid="42" grpId="0"/>
      <p:bldP spid="43" grpId="0" animBg="1"/>
      <p:bldP spid="43" grpId="1" animBg="1"/>
      <p:bldP spid="44" grpId="0"/>
      <p:bldP spid="44" grpId="1"/>
      <p:bldP spid="46" grpId="0" animBg="1"/>
      <p:bldP spid="46" grpId="1" animBg="1"/>
      <p:bldP spid="5" grpId="0" animBg="1"/>
      <p:bldP spid="5" grpId="1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53F8E28-6644-0CBE-87FE-81B44AB3D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560E6CE7-2B4D-D3FA-CDFA-A43488B00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690" y="832899"/>
            <a:ext cx="7983110" cy="5192202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函数声明和调用</a:t>
            </a:r>
          </a:p>
          <a:p>
            <a:r>
              <a:rPr lang="zh-CN" altLang="en-US" dirty="0"/>
              <a:t>函数调用的语义</a:t>
            </a:r>
          </a:p>
          <a:p>
            <a:r>
              <a:rPr lang="zh-CN" altLang="en-US" dirty="0"/>
              <a:t>嵌套函数调用</a:t>
            </a:r>
          </a:p>
          <a:p>
            <a:r>
              <a:rPr lang="zh-CN" altLang="en-US" dirty="0"/>
              <a:t>递归函数调用</a:t>
            </a:r>
          </a:p>
          <a:p>
            <a:r>
              <a:rPr lang="zh-CN" altLang="en-US" dirty="0"/>
              <a:t>局部变量和全局变量</a:t>
            </a:r>
          </a:p>
          <a:p>
            <a:r>
              <a:rPr lang="zh-CN" altLang="en-US" dirty="0"/>
              <a:t>变量的存储类别</a:t>
            </a:r>
          </a:p>
          <a:p>
            <a:r>
              <a:rPr lang="zh-CN" altLang="en-US" dirty="0"/>
              <a:t>程序的内存布局</a:t>
            </a:r>
          </a:p>
          <a:p>
            <a:r>
              <a:rPr lang="zh-CN" altLang="en-US" dirty="0"/>
              <a:t>动态内存分配</a:t>
            </a:r>
          </a:p>
          <a:p>
            <a:r>
              <a:rPr lang="zh-CN" altLang="en-US" dirty="0"/>
              <a:t>函数指针</a:t>
            </a:r>
          </a:p>
          <a:p>
            <a:r>
              <a:rPr lang="zh-CN" altLang="en-US" dirty="0"/>
              <a:t>可变参数函数</a:t>
            </a:r>
          </a:p>
        </p:txBody>
      </p:sp>
    </p:spTree>
    <p:extLst>
      <p:ext uri="{BB962C8B-B14F-4D97-AF65-F5344CB8AC3E}">
        <p14:creationId xmlns:p14="http://schemas.microsoft.com/office/powerpoint/2010/main" val="233130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DBD715F2-1387-5C14-6255-B070EFD01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void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swap(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p1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p2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*p;</a:t>
            </a:r>
          </a:p>
          <a:p>
            <a:pPr marL="0" indent="0">
              <a:buNone/>
            </a:pPr>
            <a:r>
              <a:rPr lang="nn-NO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 = </a:t>
            </a:r>
            <a:r>
              <a:rPr lang="nn-NO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p1</a:t>
            </a:r>
            <a:r>
              <a:rPr lang="nn-NO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</a:t>
            </a:r>
            <a:r>
              <a:rPr lang="nn-NO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p1</a:t>
            </a:r>
            <a:r>
              <a:rPr lang="nn-NO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nn-NO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p2</a:t>
            </a:r>
            <a:r>
              <a:rPr lang="nn-NO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</a:t>
            </a:r>
            <a:r>
              <a:rPr lang="nn-NO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p2</a:t>
            </a:r>
            <a:r>
              <a:rPr lang="nn-NO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p;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 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a, b;  </a:t>
            </a:r>
          </a:p>
          <a:p>
            <a:pPr marL="0" indent="0">
              <a:buNone/>
            </a:pPr>
            <a:r>
              <a:rPr lang="fr-F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fr-FR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*pointer_1, *pointer_2;</a:t>
            </a:r>
          </a:p>
          <a:p>
            <a:pPr marL="0" indent="0">
              <a:buNone/>
            </a:pPr>
            <a:r>
              <a:rPr lang="it-IT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scanf(</a:t>
            </a:r>
            <a:r>
              <a:rPr lang="it-IT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"%d,%d"</a:t>
            </a:r>
            <a:r>
              <a:rPr lang="it-IT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&amp;a, &amp;b);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pointer_1 = &amp;a;  pointer_2 = &amp;b;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(a &lt; b) swap(pointer_1, pointer_2);</a:t>
            </a: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pt-BR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"max=%d,min=%d\n"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a, b);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25AA6E8-7408-B15E-F0AE-30E9A6E70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20</a:t>
            </a:fld>
            <a:endParaRPr lang="zh-CN" altLang="en-US"/>
          </a:p>
        </p:txBody>
      </p:sp>
      <p:sp>
        <p:nvSpPr>
          <p:cNvPr id="4" name="圆角矩形标注 7">
            <a:extLst>
              <a:ext uri="{FF2B5EF4-FFF2-40B4-BE49-F238E27FC236}">
                <a16:creationId xmlns:a16="http://schemas.microsoft.com/office/drawing/2014/main" id="{65AE7C37-5865-5454-EAD7-91832A26C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6033" y="1251268"/>
            <a:ext cx="2963862" cy="1143000"/>
          </a:xfrm>
          <a:prstGeom prst="wedgeRoundRectCallout">
            <a:avLst>
              <a:gd name="adj1" fmla="val -67049"/>
              <a:gd name="adj2" fmla="val 23264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错！！！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 algn="ctr"/>
            <a:r>
              <a:rPr lang="zh-CN" altLang="en-US" sz="2800" b="1" dirty="0">
                <a:solidFill>
                  <a:srgbClr val="0000CC"/>
                </a:solidFill>
              </a:rPr>
              <a:t>只交换形参指向</a:t>
            </a:r>
          </a:p>
        </p:txBody>
      </p:sp>
    </p:spTree>
    <p:extLst>
      <p:ext uri="{BB962C8B-B14F-4D97-AF65-F5344CB8AC3E}">
        <p14:creationId xmlns:p14="http://schemas.microsoft.com/office/powerpoint/2010/main" val="405412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91DD073A-198C-C6AD-490B-1F2131B4D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嵌套函数调用</a:t>
            </a:r>
            <a:endParaRPr lang="zh-CN" altLang="en-US" dirty="0"/>
          </a:p>
        </p:txBody>
      </p:sp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F016027-C425-5337-B434-3A694E8AD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嵌套函数调用：在</a:t>
            </a:r>
            <a:r>
              <a:rPr lang="zh-CN" altLang="zh-CN" dirty="0"/>
              <a:t>调用一个函数的过程中，</a:t>
            </a:r>
            <a:r>
              <a:rPr lang="zh-CN" altLang="en-US" dirty="0"/>
              <a:t>被调用函数又</a:t>
            </a:r>
            <a:r>
              <a:rPr lang="zh-CN" altLang="zh-CN" dirty="0"/>
              <a:t>调用一个函数</a:t>
            </a:r>
            <a:r>
              <a:rPr lang="zh-CN" altLang="en-US" dirty="0"/>
              <a:t>。</a:t>
            </a:r>
            <a:endParaRPr lang="zh-CN" altLang="zh-CN" dirty="0"/>
          </a:p>
          <a:p>
            <a:pPr>
              <a:buFont typeface="Wingdings" pitchFamily="2" charset="2"/>
              <a:buNone/>
            </a:pPr>
            <a:r>
              <a:rPr lang="en-US" altLang="zh-CN" dirty="0"/>
              <a:t> </a:t>
            </a:r>
          </a:p>
          <a:p>
            <a:r>
              <a:rPr lang="zh-CN" altLang="zh-CN" dirty="0"/>
              <a:t>例</a:t>
            </a:r>
            <a:r>
              <a:rPr lang="zh-CN" altLang="en-US" dirty="0"/>
              <a:t>：</a:t>
            </a:r>
            <a:r>
              <a:rPr lang="zh-CN" altLang="zh-CN" dirty="0"/>
              <a:t>输入</a:t>
            </a:r>
            <a:r>
              <a:rPr lang="en-US" altLang="zh-CN" dirty="0"/>
              <a:t>4</a:t>
            </a:r>
            <a:r>
              <a:rPr lang="zh-CN" altLang="zh-CN" dirty="0"/>
              <a:t>个整数，找出其中最大的数。</a:t>
            </a:r>
            <a:r>
              <a:rPr lang="zh-CN" altLang="en-US" dirty="0"/>
              <a:t>通过</a:t>
            </a:r>
            <a:r>
              <a:rPr lang="zh-CN" altLang="zh-CN" dirty="0"/>
              <a:t>嵌套调用</a:t>
            </a:r>
            <a:r>
              <a:rPr lang="en-US" altLang="zh-CN" dirty="0"/>
              <a:t>max2(int a, int b)</a:t>
            </a:r>
            <a:r>
              <a:rPr lang="zh-CN" altLang="zh-CN" dirty="0"/>
              <a:t>函数来处理。</a:t>
            </a:r>
            <a:endParaRPr lang="en-US" altLang="zh-CN" dirty="0"/>
          </a:p>
          <a:p>
            <a:r>
              <a:rPr lang="zh-CN" altLang="en-US" dirty="0"/>
              <a:t>编程</a:t>
            </a:r>
            <a:r>
              <a:rPr lang="zh-CN" altLang="zh-CN" dirty="0"/>
              <a:t>思路：</a:t>
            </a:r>
            <a:endParaRPr lang="en-US" altLang="zh-CN" dirty="0"/>
          </a:p>
          <a:p>
            <a:pPr lvl="1"/>
            <a:r>
              <a:rPr lang="en-US" altLang="zh-CN" dirty="0"/>
              <a:t>main</a:t>
            </a:r>
            <a:r>
              <a:rPr lang="zh-CN" altLang="zh-CN" dirty="0"/>
              <a:t>中调用</a:t>
            </a:r>
            <a:r>
              <a:rPr lang="en-US" altLang="zh-CN" dirty="0"/>
              <a:t>max4</a:t>
            </a:r>
            <a:r>
              <a:rPr lang="zh-CN" altLang="zh-CN" dirty="0"/>
              <a:t>函数，找</a:t>
            </a:r>
            <a:r>
              <a:rPr lang="en-US" altLang="zh-CN" dirty="0"/>
              <a:t>4</a:t>
            </a:r>
            <a:r>
              <a:rPr lang="zh-CN" altLang="zh-CN" dirty="0"/>
              <a:t>个数中最大者</a:t>
            </a:r>
            <a:r>
              <a:rPr lang="zh-CN" altLang="en-US" dirty="0"/>
              <a:t>；</a:t>
            </a:r>
            <a:endParaRPr lang="en-US" altLang="zh-CN" dirty="0"/>
          </a:p>
          <a:p>
            <a:pPr lvl="1"/>
            <a:r>
              <a:rPr lang="en-US" altLang="zh-CN" dirty="0"/>
              <a:t>max4</a:t>
            </a:r>
            <a:r>
              <a:rPr lang="zh-CN" altLang="zh-CN" dirty="0"/>
              <a:t>中调用</a:t>
            </a:r>
            <a:r>
              <a:rPr lang="zh-CN" altLang="en-US" dirty="0"/>
              <a:t>一次</a:t>
            </a:r>
            <a:r>
              <a:rPr lang="en-US" altLang="zh-CN" dirty="0"/>
              <a:t>max2</a:t>
            </a:r>
            <a:r>
              <a:rPr lang="zh-CN" altLang="en-US" dirty="0"/>
              <a:t>，</a:t>
            </a:r>
            <a:r>
              <a:rPr lang="zh-CN" altLang="zh-CN" dirty="0"/>
              <a:t>找</a:t>
            </a:r>
            <a:r>
              <a:rPr lang="en-US" altLang="zh-CN" dirty="0"/>
              <a:t>2</a:t>
            </a:r>
            <a:r>
              <a:rPr lang="zh-CN" altLang="zh-CN" dirty="0"/>
              <a:t>个数中的大者</a:t>
            </a:r>
            <a:r>
              <a:rPr lang="zh-CN" altLang="en-US" dirty="0"/>
              <a:t>；</a:t>
            </a:r>
            <a:endParaRPr lang="en-US" altLang="zh-CN" dirty="0"/>
          </a:p>
          <a:p>
            <a:pPr lvl="1"/>
            <a:r>
              <a:rPr lang="en-US" altLang="zh-CN" dirty="0"/>
              <a:t>max4</a:t>
            </a:r>
            <a:r>
              <a:rPr lang="zh-CN" altLang="zh-CN" dirty="0"/>
              <a:t>中调用多次</a:t>
            </a:r>
            <a:r>
              <a:rPr lang="en-US" altLang="zh-CN" dirty="0"/>
              <a:t>max2</a:t>
            </a:r>
            <a:r>
              <a:rPr lang="zh-CN" altLang="zh-CN" dirty="0"/>
              <a:t>，找</a:t>
            </a:r>
            <a:r>
              <a:rPr lang="en-US" altLang="zh-CN" dirty="0"/>
              <a:t>4</a:t>
            </a:r>
            <a:r>
              <a:rPr lang="zh-CN" altLang="zh-CN" dirty="0"/>
              <a:t>个数中的大者，然后把它返回</a:t>
            </a:r>
            <a:r>
              <a:rPr lang="zh-CN" altLang="en-US" dirty="0"/>
              <a:t>给</a:t>
            </a:r>
            <a:r>
              <a:rPr lang="en-US" altLang="zh-CN" dirty="0"/>
              <a:t>main</a:t>
            </a:r>
            <a:r>
              <a:rPr lang="zh-CN" altLang="zh-CN" dirty="0"/>
              <a:t>函数</a:t>
            </a:r>
            <a:r>
              <a:rPr lang="zh-CN" altLang="en-US" dirty="0"/>
              <a:t>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4D6598F-594C-8A66-8DC3-3B7C66FB2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1496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2E793AB-3443-5F2B-0A12-282AC9C36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fr-F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max2(</a:t>
            </a:r>
            <a:r>
              <a:rPr lang="fr-F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fr-FR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fr-F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fr-FR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&gt;=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endParaRPr lang="zh-CN" altLang="en-US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fr-F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max4(</a:t>
            </a:r>
            <a:r>
              <a:rPr lang="fr-F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fr-FR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fr-F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fr-FR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fr-F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fr-FR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fr-F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fr-FR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d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m = max2(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m = max2(m,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m = max2(m,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d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5EC6A41-223B-5706-E60B-A779538A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22</a:t>
            </a:fld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DB22496-6F39-EA51-D408-609203AEA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76" y="4191002"/>
            <a:ext cx="3357563" cy="736598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" name="圆角矩形标注 6">
            <a:extLst>
              <a:ext uri="{FF2B5EF4-FFF2-40B4-BE49-F238E27FC236}">
                <a16:creationId xmlns:a16="http://schemas.microsoft.com/office/drawing/2014/main" id="{05EF1B00-0FD8-2B74-2837-DD53D4495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426" y="5568743"/>
            <a:ext cx="5530006" cy="642938"/>
          </a:xfrm>
          <a:prstGeom prst="wedgeRoundRectCallout">
            <a:avLst>
              <a:gd name="adj1" fmla="val -63398"/>
              <a:gd name="adj2" fmla="val -42875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 sz="2800" b="1" dirty="0">
                <a:solidFill>
                  <a:srgbClr val="0000CC"/>
                </a:solidFill>
              </a:rPr>
              <a:t>return max2(max2(max2(</a:t>
            </a:r>
            <a:r>
              <a:rPr lang="en-US" altLang="zh-CN" sz="2800" b="1" dirty="0" err="1">
                <a:solidFill>
                  <a:srgbClr val="0000CC"/>
                </a:solidFill>
              </a:rPr>
              <a:t>a,b</a:t>
            </a:r>
            <a:r>
              <a:rPr lang="en-US" altLang="zh-CN" sz="2800" b="1" dirty="0">
                <a:solidFill>
                  <a:srgbClr val="0000CC"/>
                </a:solidFill>
              </a:rPr>
              <a:t>),c),d);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2133AD0-E7A7-4393-8E4D-40B2ADCFC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074" y="4191002"/>
            <a:ext cx="3357563" cy="1159931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D4EEE33-13D9-128B-CC70-2E87DC62E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76" y="3782434"/>
            <a:ext cx="3357563" cy="1978286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" name="圆角矩形标注 6">
            <a:extLst>
              <a:ext uri="{FF2B5EF4-FFF2-40B4-BE49-F238E27FC236}">
                <a16:creationId xmlns:a16="http://schemas.microsoft.com/office/drawing/2014/main" id="{03B5A7DC-106C-D2EC-28BA-899DCAB5D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5970" y="4533796"/>
            <a:ext cx="5023462" cy="714375"/>
          </a:xfrm>
          <a:prstGeom prst="wedgeRoundRectCallout">
            <a:avLst>
              <a:gd name="adj1" fmla="val -57939"/>
              <a:gd name="adj2" fmla="val 36740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 sz="2800" b="1" dirty="0">
                <a:solidFill>
                  <a:srgbClr val="0000CC"/>
                </a:solidFill>
              </a:rPr>
              <a:t>m=max2(max2(max2(</a:t>
            </a:r>
            <a:r>
              <a:rPr lang="en-US" altLang="zh-CN" sz="2800" b="1" dirty="0" err="1">
                <a:solidFill>
                  <a:srgbClr val="0000CC"/>
                </a:solidFill>
              </a:rPr>
              <a:t>a,b</a:t>
            </a:r>
            <a:r>
              <a:rPr lang="en-US" altLang="zh-CN" sz="2800" b="1" dirty="0">
                <a:solidFill>
                  <a:srgbClr val="0000CC"/>
                </a:solidFill>
              </a:rPr>
              <a:t>),c),d);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5" name="圆角矩形标注 6">
            <a:extLst>
              <a:ext uri="{FF2B5EF4-FFF2-40B4-BE49-F238E27FC236}">
                <a16:creationId xmlns:a16="http://schemas.microsoft.com/office/drawing/2014/main" id="{F4FE15B0-D53B-AB9E-35F0-F851A7146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5970" y="3476627"/>
            <a:ext cx="3614993" cy="714375"/>
          </a:xfrm>
          <a:prstGeom prst="wedgeRoundRectCallout">
            <a:avLst>
              <a:gd name="adj1" fmla="val -61863"/>
              <a:gd name="adj2" fmla="val 128283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 sz="2800" b="1" dirty="0">
                <a:solidFill>
                  <a:srgbClr val="0000CC"/>
                </a:solidFill>
              </a:rPr>
              <a:t>m=max2(max2(</a:t>
            </a:r>
            <a:r>
              <a:rPr lang="en-US" altLang="zh-CN" sz="2800" b="1" dirty="0" err="1">
                <a:solidFill>
                  <a:srgbClr val="0000CC"/>
                </a:solidFill>
              </a:rPr>
              <a:t>a,b</a:t>
            </a:r>
            <a:r>
              <a:rPr lang="en-US" altLang="zh-CN" sz="2800" b="1" dirty="0">
                <a:solidFill>
                  <a:srgbClr val="0000CC"/>
                </a:solidFill>
              </a:rPr>
              <a:t>),c);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7" grpId="0" animBg="1"/>
      <p:bldP spid="7" grpId="1" animBg="1"/>
      <p:bldP spid="5" grpId="0" animBg="1"/>
      <p:bldP spid="5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0A85CD34-C246-DDE2-D677-C96FADBDF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a, b, c, d, max;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6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3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"4 </a:t>
            </a:r>
            <a:r>
              <a:rPr lang="en-US" altLang="zh-CN" sz="36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interger</a:t>
            </a:r>
            <a:r>
              <a:rPr lang="en-US" altLang="zh-CN" sz="3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numbers: "</a:t>
            </a: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    </a:t>
            </a:r>
          </a:p>
          <a:p>
            <a:pPr marL="0" indent="0">
              <a:buNone/>
            </a:pPr>
            <a:r>
              <a:rPr lang="it-IT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scanf(</a:t>
            </a:r>
            <a:r>
              <a:rPr lang="it-IT" altLang="zh-CN" sz="3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"%d,%d,%d,%d"</a:t>
            </a:r>
            <a:r>
              <a:rPr lang="it-IT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&amp;a,&amp;b,&amp;c,&amp;d);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max = max4(a, b, c, d);</a:t>
            </a:r>
          </a:p>
          <a:p>
            <a:pPr marL="0" indent="0">
              <a:buNone/>
            </a:pPr>
            <a:r>
              <a:rPr lang="pt-BR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pt-BR" altLang="zh-CN" sz="3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"max=%d\n"</a:t>
            </a:r>
            <a:r>
              <a:rPr lang="pt-BR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max);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853DBD5-CBBE-A748-1278-880DD47B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1427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359810D-7AC8-A769-8358-F11F251D1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例</a:t>
            </a:r>
            <a:r>
              <a:rPr lang="zh-CN" altLang="en-US" dirty="0"/>
              <a:t>：</a:t>
            </a:r>
            <a:r>
              <a:rPr lang="zh-CN" altLang="zh-CN" dirty="0"/>
              <a:t>输入</a:t>
            </a:r>
            <a:r>
              <a:rPr lang="en-US" altLang="zh-CN" dirty="0"/>
              <a:t>3</a:t>
            </a:r>
            <a:r>
              <a:rPr lang="zh-CN" altLang="zh-CN" dirty="0"/>
              <a:t>个整数</a:t>
            </a:r>
            <a:r>
              <a:rPr lang="en-US" altLang="zh-CN" dirty="0"/>
              <a:t>a</a:t>
            </a:r>
            <a:r>
              <a:rPr lang="zh-CN" altLang="en-US" dirty="0"/>
              <a:t>、</a:t>
            </a:r>
            <a:r>
              <a:rPr lang="en-US" altLang="zh-CN" dirty="0"/>
              <a:t>b</a:t>
            </a:r>
            <a:r>
              <a:rPr lang="zh-CN" altLang="en-US" dirty="0"/>
              <a:t>、</a:t>
            </a:r>
            <a:r>
              <a:rPr lang="en-US" altLang="zh-CN" dirty="0"/>
              <a:t>c</a:t>
            </a:r>
            <a:r>
              <a:rPr lang="zh-CN" altLang="zh-CN" dirty="0"/>
              <a:t>，要求</a:t>
            </a:r>
            <a:r>
              <a:rPr lang="zh-CN" altLang="en-US" dirty="0"/>
              <a:t>将它们的值</a:t>
            </a:r>
            <a:r>
              <a:rPr lang="zh-CN" altLang="zh-CN" dirty="0"/>
              <a:t>按由大到小的顺序</a:t>
            </a:r>
            <a:r>
              <a:rPr lang="zh-CN" altLang="en-US" dirty="0"/>
              <a:t>排序并输出，其中</a:t>
            </a:r>
            <a:r>
              <a:rPr lang="zh-CN" altLang="zh-CN" dirty="0"/>
              <a:t>用</a:t>
            </a:r>
            <a:r>
              <a:rPr lang="en-US" altLang="zh-CN" dirty="0"/>
              <a:t>swap</a:t>
            </a:r>
            <a:r>
              <a:rPr lang="zh-CN" altLang="zh-CN" dirty="0"/>
              <a:t>函数实现</a:t>
            </a:r>
            <a:r>
              <a:rPr lang="zh-CN" altLang="en-US" dirty="0"/>
              <a:t>两个变量值的交换，用</a:t>
            </a:r>
            <a:r>
              <a:rPr lang="en-US" altLang="zh-CN" dirty="0"/>
              <a:t>sort</a:t>
            </a:r>
            <a:r>
              <a:rPr lang="zh-CN" altLang="zh-CN" dirty="0"/>
              <a:t>函数</a:t>
            </a:r>
            <a:r>
              <a:rPr lang="zh-CN" altLang="en-US" dirty="0"/>
              <a:t>进行</a:t>
            </a:r>
            <a:r>
              <a:rPr lang="en-US" altLang="zh-CN" dirty="0"/>
              <a:t>3</a:t>
            </a:r>
            <a:r>
              <a:rPr lang="zh-CN" altLang="en-US" dirty="0"/>
              <a:t>个整数的排序</a:t>
            </a:r>
            <a:r>
              <a:rPr lang="zh-CN" altLang="zh-CN" dirty="0"/>
              <a:t>。</a:t>
            </a:r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4287064-B848-92D1-BE18-ABACA4796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94617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6D6DBD65-CCF9-8AA0-BB12-AA843F3B9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void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swap(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p1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p2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z;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z   = *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p1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*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p1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*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p2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*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p2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z;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fr-F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void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sort(</a:t>
            </a:r>
            <a:r>
              <a:rPr lang="fr-F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</a:t>
            </a:r>
            <a:r>
              <a:rPr lang="fr-FR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q1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fr-F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</a:t>
            </a:r>
            <a:r>
              <a:rPr lang="fr-FR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q2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fr-F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</a:t>
            </a:r>
            <a:r>
              <a:rPr lang="fr-FR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q3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(*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q1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&lt; *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q2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swap(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q1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q2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(*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q1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&lt; *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q3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swap(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q1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q3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(*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q2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&lt; *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q3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swap(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q2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q3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AAF571B-05AA-07EC-D2A1-0B01F0CE9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25</a:t>
            </a:fld>
            <a:endParaRPr lang="zh-CN" altLang="en-US"/>
          </a:p>
        </p:txBody>
      </p:sp>
      <p:sp>
        <p:nvSpPr>
          <p:cNvPr id="5" name="圆角矩形标注 4">
            <a:extLst>
              <a:ext uri="{FF2B5EF4-FFF2-40B4-BE49-F238E27FC236}">
                <a16:creationId xmlns:a16="http://schemas.microsoft.com/office/drawing/2014/main" id="{696A3190-0B6B-6836-A46F-4C1B90042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7533" y="1752283"/>
            <a:ext cx="2357437" cy="1000125"/>
          </a:xfrm>
          <a:prstGeom prst="wedgeRoundRectCallout">
            <a:avLst>
              <a:gd name="adj1" fmla="val -115504"/>
              <a:gd name="adj2" fmla="val 27073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0000CC"/>
                </a:solidFill>
              </a:rPr>
              <a:t>交换指针指向的变量值</a:t>
            </a:r>
          </a:p>
        </p:txBody>
      </p:sp>
    </p:spTree>
    <p:extLst>
      <p:ext uri="{BB962C8B-B14F-4D97-AF65-F5344CB8AC3E}">
        <p14:creationId xmlns:p14="http://schemas.microsoft.com/office/powerpoint/2010/main" val="143731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122822F3-E6B3-D2BE-5316-D4D37A7A3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 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a, b, c;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*p1 = &amp;a, *p2 = &amp;b, *p3 = &amp;c;</a:t>
            </a:r>
          </a:p>
          <a:p>
            <a:pPr marL="0" indent="0">
              <a:buNone/>
            </a:pPr>
            <a:r>
              <a:rPr lang="it-IT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scanf(</a:t>
            </a:r>
            <a:r>
              <a:rPr lang="it-IT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"%d,%d,%d"</a:t>
            </a:r>
            <a:r>
              <a:rPr lang="it-IT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&amp;a, &amp;b, &amp;c);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sort(p1, p2, p3);</a:t>
            </a:r>
          </a:p>
          <a:p>
            <a:pPr marL="0" indent="0">
              <a:buNone/>
            </a:pPr>
            <a:r>
              <a:rPr lang="pt-BR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pt-BR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"%d, %d, %d\n"</a:t>
            </a:r>
            <a:r>
              <a:rPr lang="pt-BR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a, b, c);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5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5435762-DF6F-4DD7-AB0F-2B80EA9E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26</a:t>
            </a:fld>
            <a:endParaRPr lang="zh-CN" altLang="en-US"/>
          </a:p>
        </p:txBody>
      </p:sp>
      <p:sp>
        <p:nvSpPr>
          <p:cNvPr id="5" name="圆角矩形标注 3">
            <a:extLst>
              <a:ext uri="{FF2B5EF4-FFF2-40B4-BE49-F238E27FC236}">
                <a16:creationId xmlns:a16="http://schemas.microsoft.com/office/drawing/2014/main" id="{B16334C8-4418-6AAB-8EBC-5B3852B45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438" y="4231323"/>
            <a:ext cx="3071812" cy="1143000"/>
          </a:xfrm>
          <a:prstGeom prst="wedgeRoundRectCallout">
            <a:avLst>
              <a:gd name="adj1" fmla="val -73914"/>
              <a:gd name="adj2" fmla="val -151203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0000CC"/>
                </a:solidFill>
              </a:rPr>
              <a:t>调用结束后不会改变指针的指向</a:t>
            </a:r>
          </a:p>
        </p:txBody>
      </p:sp>
    </p:spTree>
    <p:extLst>
      <p:ext uri="{BB962C8B-B14F-4D97-AF65-F5344CB8AC3E}">
        <p14:creationId xmlns:p14="http://schemas.microsoft.com/office/powerpoint/2010/main" val="238162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E890B11F-95D7-EEA5-A54F-F216A9B0C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递归函数调用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B2EEFDB1-A32C-643B-3F83-49DEB49C2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递归函数</a:t>
            </a:r>
            <a:r>
              <a:rPr lang="zh-CN" altLang="zh-CN" dirty="0"/>
              <a:t>调用</a:t>
            </a:r>
            <a:r>
              <a:rPr lang="zh-CN" altLang="en-US" dirty="0"/>
              <a:t>：</a:t>
            </a:r>
            <a:r>
              <a:rPr lang="zh-CN" altLang="zh-CN" dirty="0"/>
              <a:t>一个函数直接或间接地调用该函数本身。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f(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y = 0, z;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z = f(y);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2 * z;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5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06E2E97-725F-7ED8-D46F-F39F46F09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27</a:t>
            </a:fld>
            <a:endParaRPr lang="zh-CN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7249EB3-653C-6D18-06C2-874CF8DFC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00" y="4760087"/>
            <a:ext cx="21431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2800" b="1" kern="0" dirty="0"/>
              <a:t>执行</a:t>
            </a:r>
            <a:r>
              <a:rPr lang="en-US" altLang="zh-CN" sz="2800" b="1" kern="0" dirty="0">
                <a:latin typeface="+mn-lt"/>
                <a:ea typeface="+mn-ea"/>
              </a:rPr>
              <a:t>f2</a:t>
            </a:r>
            <a:r>
              <a:rPr lang="zh-CN" altLang="en-US" sz="2800" b="1" kern="0" dirty="0">
                <a:latin typeface="+mn-lt"/>
                <a:ea typeface="+mn-ea"/>
              </a:rPr>
              <a:t>函数</a:t>
            </a:r>
            <a:endParaRPr lang="zh-CN" altLang="zh-CN" sz="2800" b="1" kern="0" dirty="0">
              <a:latin typeface="+mn-lt"/>
              <a:ea typeface="+mn-ea"/>
            </a:endParaRPr>
          </a:p>
          <a:p>
            <a:pPr marL="342900" indent="-342900" algn="ctr" eaLnBrk="0" hangingPunct="0"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altLang="zh-CN" sz="2800" b="1" kern="0" dirty="0">
              <a:latin typeface="+mn-lt"/>
              <a:ea typeface="+mn-ea"/>
            </a:endParaRPr>
          </a:p>
          <a:p>
            <a:pPr marL="342900" indent="-342900" algn="ctr" eaLnBrk="0" hangingPunct="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2800" b="1" kern="0" dirty="0">
                <a:latin typeface="+mn-lt"/>
                <a:ea typeface="+mn-ea"/>
              </a:rPr>
              <a:t>调用</a:t>
            </a:r>
            <a:r>
              <a:rPr lang="en-US" altLang="zh-CN" sz="2800" b="1" kern="0" dirty="0">
                <a:latin typeface="+mn-lt"/>
                <a:ea typeface="+mn-ea"/>
              </a:rPr>
              <a:t>f1</a:t>
            </a:r>
            <a:r>
              <a:rPr lang="zh-CN" altLang="en-US" sz="2800" b="1" kern="0" dirty="0">
                <a:latin typeface="+mn-lt"/>
                <a:ea typeface="+mn-ea"/>
              </a:rPr>
              <a:t>函数 </a:t>
            </a:r>
            <a:endParaRPr lang="zh-CN" altLang="zh-CN" sz="2800" b="1" kern="0" dirty="0">
              <a:latin typeface="+mn-lt"/>
              <a:ea typeface="+mn-ea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4E811AA-EC5E-3570-DF49-E499C9894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0662" y="2545795"/>
            <a:ext cx="207168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altLang="zh-CN" sz="2800" b="1" kern="0" dirty="0">
                <a:latin typeface="+mn-lt"/>
                <a:ea typeface="+mn-ea"/>
              </a:rPr>
              <a:t>   </a:t>
            </a:r>
            <a:r>
              <a:rPr lang="zh-CN" altLang="en-US" sz="2800" b="1" kern="0" dirty="0">
                <a:latin typeface="+mn-lt"/>
                <a:ea typeface="+mn-ea"/>
              </a:rPr>
              <a:t>执行</a:t>
            </a:r>
            <a:r>
              <a:rPr lang="en-US" altLang="zh-CN" sz="2800" b="1" kern="0" dirty="0">
                <a:latin typeface="+mn-lt"/>
                <a:ea typeface="+mn-ea"/>
              </a:rPr>
              <a:t>f</a:t>
            </a:r>
            <a:r>
              <a:rPr lang="zh-CN" altLang="en-US" sz="2800" b="1" kern="0" dirty="0">
                <a:latin typeface="+mn-lt"/>
                <a:ea typeface="+mn-ea"/>
              </a:rPr>
              <a:t>函数</a:t>
            </a:r>
            <a:endParaRPr lang="zh-CN" altLang="zh-CN" sz="2800" b="1" kern="0" dirty="0">
              <a:latin typeface="+mn-lt"/>
              <a:ea typeface="+mn-ea"/>
            </a:endParaRPr>
          </a:p>
          <a:p>
            <a:pPr marL="342900" indent="-342900" algn="ctr" eaLnBrk="0" hangingPunct="0"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altLang="zh-CN" sz="2800" b="1" kern="0" dirty="0">
              <a:latin typeface="+mn-lt"/>
              <a:ea typeface="+mn-ea"/>
            </a:endParaRPr>
          </a:p>
          <a:p>
            <a:pPr marL="342900" indent="-342900" algn="ctr" eaLnBrk="0" hangingPunct="0"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zh-CN" altLang="en-US" sz="2800" b="1" kern="0" dirty="0">
                <a:latin typeface="+mn-lt"/>
                <a:ea typeface="+mn-ea"/>
              </a:rPr>
              <a:t>调用</a:t>
            </a:r>
            <a:r>
              <a:rPr lang="en-US" altLang="zh-CN" sz="2800" b="1" kern="0" dirty="0">
                <a:latin typeface="+mn-lt"/>
                <a:ea typeface="+mn-ea"/>
              </a:rPr>
              <a:t>f</a:t>
            </a:r>
            <a:r>
              <a:rPr lang="zh-CN" altLang="en-US" sz="2800" b="1" kern="0" dirty="0">
                <a:latin typeface="+mn-lt"/>
                <a:ea typeface="+mn-ea"/>
              </a:rPr>
              <a:t>函数</a:t>
            </a:r>
            <a:endParaRPr lang="zh-CN" altLang="zh-CN" sz="2800" b="1" kern="0" dirty="0">
              <a:latin typeface="+mn-lt"/>
              <a:ea typeface="+mn-ea"/>
            </a:endParaRPr>
          </a:p>
        </p:txBody>
      </p:sp>
      <p:cxnSp>
        <p:nvCxnSpPr>
          <p:cNvPr id="8" name="直接箭头连接符 55">
            <a:extLst>
              <a:ext uri="{FF2B5EF4-FFF2-40B4-BE49-F238E27FC236}">
                <a16:creationId xmlns:a16="http://schemas.microsoft.com/office/drawing/2014/main" id="{4B6F9E81-CDFA-4DFF-2361-6EF54052F72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069930" y="3453051"/>
            <a:ext cx="714375" cy="15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D9E81EAE-E7F1-C589-91F3-11385C403010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5999162" y="4045982"/>
            <a:ext cx="57150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9F1FBC01-F3E5-2AE7-90CF-347CADDFCD6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5391943" y="3438764"/>
            <a:ext cx="1214437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直接箭头连接符 55">
            <a:extLst>
              <a:ext uri="{FF2B5EF4-FFF2-40B4-BE49-F238E27FC236}">
                <a16:creationId xmlns:a16="http://schemas.microsoft.com/office/drawing/2014/main" id="{2CA28B01-2A3A-A95D-7EF1-6895EF3149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999162" y="2831545"/>
            <a:ext cx="642937" cy="1587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3">
            <a:extLst>
              <a:ext uri="{FF2B5EF4-FFF2-40B4-BE49-F238E27FC236}">
                <a16:creationId xmlns:a16="http://schemas.microsoft.com/office/drawing/2014/main" id="{C724AB57-A051-2916-BB9D-05AFC15C6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950" y="4760087"/>
            <a:ext cx="21431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2800" b="1" kern="0" dirty="0">
                <a:latin typeface="+mn-lt"/>
                <a:ea typeface="+mn-ea"/>
              </a:rPr>
              <a:t>执行</a:t>
            </a:r>
            <a:r>
              <a:rPr lang="en-US" altLang="zh-CN" sz="2800" b="1" kern="0" dirty="0">
                <a:latin typeface="+mn-lt"/>
                <a:ea typeface="+mn-ea"/>
              </a:rPr>
              <a:t>f1</a:t>
            </a:r>
            <a:r>
              <a:rPr lang="zh-CN" altLang="en-US" sz="2800" b="1" kern="0" dirty="0">
                <a:latin typeface="+mn-lt"/>
                <a:ea typeface="+mn-ea"/>
              </a:rPr>
              <a:t>函数</a:t>
            </a:r>
            <a:endParaRPr lang="zh-CN" altLang="zh-CN" sz="2800" b="1" kern="0" dirty="0">
              <a:latin typeface="+mn-lt"/>
              <a:ea typeface="+mn-ea"/>
            </a:endParaRPr>
          </a:p>
          <a:p>
            <a:pPr marL="342900" indent="-342900" algn="ctr" eaLnBrk="0" hangingPunct="0"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altLang="zh-CN" sz="2800" b="1" kern="0" dirty="0">
              <a:latin typeface="+mn-lt"/>
              <a:ea typeface="+mn-ea"/>
            </a:endParaRPr>
          </a:p>
          <a:p>
            <a:pPr marL="342900" indent="-342900" algn="ctr" eaLnBrk="0" hangingPunct="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2800" b="1" kern="0" dirty="0">
                <a:latin typeface="+mn-lt"/>
                <a:ea typeface="+mn-ea"/>
              </a:rPr>
              <a:t>调用</a:t>
            </a:r>
            <a:r>
              <a:rPr lang="en-US" altLang="zh-CN" sz="2800" b="1" kern="0" dirty="0">
                <a:latin typeface="+mn-lt"/>
                <a:ea typeface="+mn-ea"/>
              </a:rPr>
              <a:t>f2</a:t>
            </a:r>
            <a:r>
              <a:rPr lang="zh-CN" altLang="en-US" sz="2800" b="1" kern="0" dirty="0">
                <a:latin typeface="+mn-lt"/>
                <a:ea typeface="+mn-ea"/>
              </a:rPr>
              <a:t>函数</a:t>
            </a:r>
            <a:endParaRPr lang="zh-CN" altLang="zh-CN" sz="2800" b="1" kern="0" dirty="0">
              <a:latin typeface="+mn-lt"/>
              <a:ea typeface="+mn-ea"/>
            </a:endParaRPr>
          </a:p>
        </p:txBody>
      </p:sp>
      <p:cxnSp>
        <p:nvCxnSpPr>
          <p:cNvPr id="13" name="直接箭头连接符 55">
            <a:extLst>
              <a:ext uri="{FF2B5EF4-FFF2-40B4-BE49-F238E27FC236}">
                <a16:creationId xmlns:a16="http://schemas.microsoft.com/office/drawing/2014/main" id="{8806CCDA-6A1D-75A1-D980-BD02E603C8D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069681" y="5616543"/>
            <a:ext cx="714375" cy="15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3A125D32-53A5-1064-5127-58A202A3A600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8426450" y="6260274"/>
            <a:ext cx="35718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D72DD6B1-0622-3C16-4185-AB8A999F630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7926388" y="5403024"/>
            <a:ext cx="171450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直接箭头连接符 55">
            <a:extLst>
              <a:ext uri="{FF2B5EF4-FFF2-40B4-BE49-F238E27FC236}">
                <a16:creationId xmlns:a16="http://schemas.microsoft.com/office/drawing/2014/main" id="{D8C145F8-AB7E-E4E0-F035-04011A14ABC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246688" y="4725162"/>
            <a:ext cx="357187" cy="1587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直接箭头连接符 55">
            <a:extLst>
              <a:ext uri="{FF2B5EF4-FFF2-40B4-BE49-F238E27FC236}">
                <a16:creationId xmlns:a16="http://schemas.microsoft.com/office/drawing/2014/main" id="{6614954F-C6CF-5DB9-81EF-420E116D298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497513" y="5260149"/>
            <a:ext cx="1357312" cy="785813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直接箭头连接符 55">
            <a:extLst>
              <a:ext uri="{FF2B5EF4-FFF2-40B4-BE49-F238E27FC236}">
                <a16:creationId xmlns:a16="http://schemas.microsoft.com/office/drawing/2014/main" id="{93AC4440-587F-468E-72C4-4A433FA6C1D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069931" y="5641943"/>
            <a:ext cx="714375" cy="15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24198A69-CCFF-6666-EE35-E000D11311ED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5426075" y="4545774"/>
            <a:ext cx="335756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圆角矩形标注 38">
            <a:extLst>
              <a:ext uri="{FF2B5EF4-FFF2-40B4-BE49-F238E27FC236}">
                <a16:creationId xmlns:a16="http://schemas.microsoft.com/office/drawing/2014/main" id="{0BD915A5-974C-76D7-9526-753AB0E8A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1" y="5507322"/>
            <a:ext cx="3568701" cy="1023901"/>
          </a:xfrm>
          <a:prstGeom prst="wedgeRoundRectCallout">
            <a:avLst>
              <a:gd name="adj1" fmla="val -18607"/>
              <a:gd name="adj2" fmla="val -170089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应使用</a:t>
            </a:r>
            <a:r>
              <a:rPr lang="en-US" altLang="zh-CN" sz="2800" b="1" dirty="0">
                <a:solidFill>
                  <a:srgbClr val="FF0000"/>
                </a:solidFill>
              </a:rPr>
              <a:t>if</a:t>
            </a:r>
            <a:r>
              <a:rPr lang="zh-CN" altLang="en-US" sz="2800" b="1" dirty="0">
                <a:solidFill>
                  <a:srgbClr val="FF0000"/>
                </a:solidFill>
              </a:rPr>
              <a:t>语句在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合适的时候结束递归</a:t>
            </a:r>
          </a:p>
        </p:txBody>
      </p:sp>
      <p:sp>
        <p:nvSpPr>
          <p:cNvPr id="21" name="圆角矩形标注 40">
            <a:extLst>
              <a:ext uri="{FF2B5EF4-FFF2-40B4-BE49-F238E27FC236}">
                <a16:creationId xmlns:a16="http://schemas.microsoft.com/office/drawing/2014/main" id="{3F54E3FD-979A-F957-2366-ACA222277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1630" y="2308256"/>
            <a:ext cx="1775882" cy="1046038"/>
          </a:xfrm>
          <a:prstGeom prst="wedgeRoundRectCallout">
            <a:avLst>
              <a:gd name="adj1" fmla="val 72592"/>
              <a:gd name="adj2" fmla="val -2945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直接调用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本函数</a:t>
            </a:r>
          </a:p>
        </p:txBody>
      </p:sp>
      <p:sp>
        <p:nvSpPr>
          <p:cNvPr id="22" name="圆角矩形标注 41">
            <a:extLst>
              <a:ext uri="{FF2B5EF4-FFF2-40B4-BE49-F238E27FC236}">
                <a16:creationId xmlns:a16="http://schemas.microsoft.com/office/drawing/2014/main" id="{3030AB59-59C6-105C-98A7-3F8E0A498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3955" y="3453845"/>
            <a:ext cx="1857375" cy="1023901"/>
          </a:xfrm>
          <a:prstGeom prst="wedgeRoundRectCallout">
            <a:avLst>
              <a:gd name="adj1" fmla="val 81997"/>
              <a:gd name="adj2" fmla="val 41738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间接调用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本函数</a:t>
            </a:r>
          </a:p>
        </p:txBody>
      </p:sp>
    </p:spTree>
    <p:extLst>
      <p:ext uri="{BB962C8B-B14F-4D97-AF65-F5344CB8AC3E}">
        <p14:creationId xmlns:p14="http://schemas.microsoft.com/office/powerpoint/2010/main" val="166558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内容占位符 1">
                <a:extLst>
                  <a:ext uri="{FF2B5EF4-FFF2-40B4-BE49-F238E27FC236}">
                    <a16:creationId xmlns:a16="http://schemas.microsoft.com/office/drawing/2014/main" id="{E541E938-59BF-DA2F-FBE8-02C8FFDE7E3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zh-CN" altLang="zh-CN" dirty="0"/>
                  <a:t>例</a:t>
                </a:r>
                <a:r>
                  <a:rPr lang="zh-CN" altLang="en-US" dirty="0"/>
                  <a:t>：第</a:t>
                </a:r>
                <a:r>
                  <a:rPr lang="en-US" altLang="zh-CN" dirty="0"/>
                  <a:t>n</a:t>
                </a:r>
                <a:r>
                  <a:rPr lang="zh-CN" altLang="en-US" dirty="0"/>
                  <a:t>个</a:t>
                </a:r>
                <a:r>
                  <a:rPr lang="zh-CN" altLang="zh-CN" dirty="0"/>
                  <a:t>学生</a:t>
                </a:r>
                <a:r>
                  <a:rPr lang="zh-CN" altLang="en-US" dirty="0"/>
                  <a:t>的年龄 </a:t>
                </a:r>
                <a:r>
                  <a:rPr lang="en-US" altLang="zh-CN" dirty="0"/>
                  <a:t>age(n) </a:t>
                </a:r>
                <a:r>
                  <a:rPr lang="zh-CN" altLang="en-US" dirty="0"/>
                  <a:t>满足公式：</a:t>
                </a:r>
                <a:endParaRPr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zh-CN" altLang="en-US">
                          <a:latin typeface="Cambria Math" panose="02040503050406030204" pitchFamily="18" charset="0"/>
                        </a:rPr>
                        <m:t>𝑎𝑔𝑒</m:t>
                      </m:r>
                      <m:r>
                        <a:rPr lang="zh-CN" altLang="en-US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zh-CN" altLang="en-US"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10,         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  <m:e>
                              <m:r>
                                <a:rPr lang="zh-CN" altLang="en-US">
                                  <a:latin typeface="Cambria Math" panose="02040503050406030204" pitchFamily="18" charset="0"/>
                                </a:rPr>
                                <m:t>𝑎𝑔𝑒</m:t>
                              </m:r>
                              <m:r>
                                <a:rPr lang="en-US" altLang="zh-CN" b="0" i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lang="en-US" altLang="zh-CN" b="0" i="0" smtClean="0">
                                  <a:latin typeface="Cambria Math" panose="02040503050406030204" pitchFamily="18" charset="0"/>
                                </a:rPr>
                                <m:t>−1)+2,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b="0" i="0" smtClean="0"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altLang="zh-CN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zh-CN" altLang="en-US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zh-CN" altLang="en-US">
                                  <a:latin typeface="Cambria Math" panose="02040503050406030204" pitchFamily="18" charset="0"/>
                                </a:rPr>
                                <m:t>&gt;1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altLang="zh-CN" dirty="0"/>
              </a:p>
              <a:p>
                <a:pPr marL="360000" lvl="1" indent="0">
                  <a:buNone/>
                </a:pPr>
                <a:endParaRPr lang="en-US" altLang="zh-CN" sz="3600" dirty="0"/>
              </a:p>
              <a:p>
                <a:pPr marL="360000" lvl="1" indent="0">
                  <a:buNone/>
                </a:pPr>
                <a:r>
                  <a:rPr lang="zh-CN" altLang="en-US" sz="3600" dirty="0"/>
                  <a:t>也就是说，</a:t>
                </a:r>
                <a:r>
                  <a:rPr lang="zh-CN" altLang="zh-CN" sz="3600" dirty="0"/>
                  <a:t>第</a:t>
                </a:r>
                <a:r>
                  <a:rPr lang="en-US" altLang="zh-CN" sz="3600" dirty="0"/>
                  <a:t>1</a:t>
                </a:r>
                <a:r>
                  <a:rPr lang="zh-CN" altLang="zh-CN" sz="3600" dirty="0"/>
                  <a:t>个学生</a:t>
                </a:r>
                <a:r>
                  <a:rPr lang="zh-CN" altLang="en-US" sz="3600" dirty="0"/>
                  <a:t>是</a:t>
                </a:r>
                <a:r>
                  <a:rPr lang="en-US" altLang="zh-CN" sz="3600" dirty="0"/>
                  <a:t>10</a:t>
                </a:r>
                <a:r>
                  <a:rPr lang="zh-CN" altLang="zh-CN" sz="3600" dirty="0"/>
                  <a:t>岁</a:t>
                </a:r>
                <a:r>
                  <a:rPr lang="zh-CN" altLang="en-US" sz="3600" dirty="0"/>
                  <a:t>，</a:t>
                </a:r>
                <a:r>
                  <a:rPr lang="zh-CN" altLang="zh-CN" sz="3600" dirty="0"/>
                  <a:t>第</a:t>
                </a:r>
                <a:r>
                  <a:rPr lang="en-US" altLang="zh-CN" sz="3600" dirty="0"/>
                  <a:t>n</a:t>
                </a:r>
                <a:r>
                  <a:rPr lang="zh-CN" altLang="zh-CN" sz="3600" dirty="0"/>
                  <a:t>个学生比第</a:t>
                </a:r>
                <a:r>
                  <a:rPr lang="en-US" altLang="zh-CN" sz="3600" dirty="0"/>
                  <a:t>n-1</a:t>
                </a:r>
                <a:r>
                  <a:rPr lang="zh-CN" altLang="zh-CN" sz="3600" dirty="0"/>
                  <a:t>个学生大</a:t>
                </a:r>
                <a:r>
                  <a:rPr lang="en-US" altLang="zh-CN" sz="3600" dirty="0"/>
                  <a:t>2</a:t>
                </a:r>
                <a:r>
                  <a:rPr lang="zh-CN" altLang="zh-CN" sz="3600" dirty="0"/>
                  <a:t>岁</a:t>
                </a:r>
                <a:r>
                  <a:rPr lang="zh-CN" altLang="en-US" sz="3600" dirty="0"/>
                  <a:t>。要求用递归函数调用求</a:t>
                </a:r>
                <a:r>
                  <a:rPr lang="zh-CN" altLang="zh-CN" sz="3600" dirty="0"/>
                  <a:t>第</a:t>
                </a:r>
                <a:r>
                  <a:rPr lang="en-US" altLang="zh-CN" sz="3600" dirty="0"/>
                  <a:t>5</a:t>
                </a:r>
                <a:r>
                  <a:rPr lang="zh-CN" altLang="zh-CN" sz="3600" dirty="0"/>
                  <a:t>个学生</a:t>
                </a:r>
                <a:r>
                  <a:rPr lang="zh-CN" altLang="en-US" sz="3600" dirty="0"/>
                  <a:t>的年龄。</a:t>
                </a:r>
              </a:p>
              <a:p>
                <a:pPr lvl="1"/>
                <a:endParaRPr lang="zh-CN" altLang="en-US" sz="3600" dirty="0"/>
              </a:p>
            </p:txBody>
          </p:sp>
        </mc:Choice>
        <mc:Fallback xmlns="">
          <p:sp>
            <p:nvSpPr>
              <p:cNvPr id="2" name="内容占位符 1">
                <a:extLst>
                  <a:ext uri="{FF2B5EF4-FFF2-40B4-BE49-F238E27FC236}">
                    <a16:creationId xmlns:a16="http://schemas.microsoft.com/office/drawing/2014/main" id="{E541E938-59BF-DA2F-FBE8-02C8FFDE7E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87" t="-1998" r="-25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B690840-BFEA-C9FF-D7E4-5B7CDCEEA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15381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CDE4CDC0-1F6E-C384-A45F-6E3C63B74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age(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== 1) a = 10;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 = age(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- 1) + 2;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endParaRPr lang="zh-CN" altLang="en-US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 int a = age(5);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"Student 5 age = %d\n"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a);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44ED80C-C859-71FA-E404-403894D8C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8817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5308380E-7BD9-47B2-C001-57648178F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函数声明和调用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01CF728B-CADF-703D-87E0-997658A10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sz="3900" dirty="0"/>
              <a:t>函数一般用于实现一个特定的功能，编写完成后可以在程序中多处调用。</a:t>
            </a:r>
          </a:p>
          <a:p>
            <a:pPr lvl="1"/>
            <a:r>
              <a:rPr lang="zh-CN" altLang="en-US" sz="3500" dirty="0"/>
              <a:t>可以使用库函数</a:t>
            </a:r>
          </a:p>
          <a:p>
            <a:pPr lvl="1"/>
            <a:r>
              <a:rPr lang="zh-CN" altLang="en-US" sz="3500" dirty="0"/>
              <a:t>可以使用自己编写的函数</a:t>
            </a:r>
          </a:p>
          <a:p>
            <a:r>
              <a:rPr lang="zh-CN" altLang="en-US" sz="3900" dirty="0"/>
              <a:t>函数的作用</a:t>
            </a:r>
          </a:p>
          <a:p>
            <a:pPr lvl="1"/>
            <a:r>
              <a:rPr lang="zh-CN" altLang="en-US" dirty="0"/>
              <a:t>模块化：如果程序的功能比较多，规模比较大，把所有代码都写在</a:t>
            </a:r>
            <a:r>
              <a:rPr lang="en-US" altLang="zh-CN" dirty="0"/>
              <a:t>main</a:t>
            </a:r>
            <a:r>
              <a:rPr lang="zh-CN" altLang="en-US" dirty="0"/>
              <a:t>函数中，就会使主函数变得功能混杂、代码过长，阅读和维护都很困难。</a:t>
            </a:r>
          </a:p>
          <a:p>
            <a:pPr lvl="1"/>
            <a:r>
              <a:rPr lang="zh-CN" altLang="en-US" dirty="0"/>
              <a:t>代码复用：有时程序中要多次使用某一功能，就需要多次重复编写实现此功能的代码，就会使代码冗余、不精炼，增加了程序员的工作量。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338484D-8F68-80DD-0FFE-7D0D053C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38555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C5961BA-02CC-927D-CA79-143FFDC5E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30</a:t>
            </a:fld>
            <a:endParaRPr lang="zh-CN" altLang="en-US"/>
          </a:p>
        </p:txBody>
      </p:sp>
      <p:sp>
        <p:nvSpPr>
          <p:cNvPr id="8" name="流程图: 过程 7">
            <a:extLst>
              <a:ext uri="{FF2B5EF4-FFF2-40B4-BE49-F238E27FC236}">
                <a16:creationId xmlns:a16="http://schemas.microsoft.com/office/drawing/2014/main" id="{621BC697-1263-5A63-9E16-06B4C4B26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246" y="5452691"/>
            <a:ext cx="2960194" cy="915669"/>
          </a:xfrm>
          <a:prstGeom prst="flowChartProcess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200" b="1" dirty="0"/>
          </a:p>
        </p:txBody>
      </p:sp>
      <p:sp>
        <p:nvSpPr>
          <p:cNvPr id="9" name="TextBox 22">
            <a:extLst>
              <a:ext uri="{FF2B5EF4-FFF2-40B4-BE49-F238E27FC236}">
                <a16:creationId xmlns:a16="http://schemas.microsoft.com/office/drawing/2014/main" id="{72A1CA5E-423E-3777-6B3D-5CABD190B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114" y="5560552"/>
            <a:ext cx="24543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 eaLnBrk="1" hangingPunct="1"/>
            <a:r>
              <a:rPr lang="en-US" altLang="zh-CN" sz="3200" b="1" dirty="0"/>
              <a:t>main</a:t>
            </a:r>
            <a:r>
              <a:rPr lang="zh-CN" altLang="en-US" sz="3200" b="1" dirty="0"/>
              <a:t>的栈帧</a:t>
            </a:r>
          </a:p>
        </p:txBody>
      </p:sp>
      <p:sp>
        <p:nvSpPr>
          <p:cNvPr id="10" name="TextBox 23">
            <a:extLst>
              <a:ext uri="{FF2B5EF4-FFF2-40B4-BE49-F238E27FC236}">
                <a16:creationId xmlns:a16="http://schemas.microsoft.com/office/drawing/2014/main" id="{B303C2A8-2871-7B83-4301-1B48B0088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23" y="4655705"/>
            <a:ext cx="24809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 eaLnBrk="1" hangingPunct="1"/>
            <a:r>
              <a:rPr lang="en-US" altLang="zh-CN" sz="3200" b="1" dirty="0"/>
              <a:t>age</a:t>
            </a:r>
            <a:r>
              <a:rPr lang="zh-CN" altLang="en-US" sz="3200" b="1" dirty="0"/>
              <a:t>的栈帧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C59E2B2-536F-378F-DBD2-1012B669C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4981" y="4644883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altLang="zh-CN" sz="3600" dirty="0"/>
              <a:t>5</a:t>
            </a:r>
            <a:endParaRPr lang="zh-CN" altLang="en-US" sz="3600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BA1518C3-3C7C-B519-52B8-471302D3C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293" y="4644883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600" dirty="0"/>
          </a:p>
        </p:txBody>
      </p:sp>
      <p:sp>
        <p:nvSpPr>
          <p:cNvPr id="14" name="TextBox 24">
            <a:extLst>
              <a:ext uri="{FF2B5EF4-FFF2-40B4-BE49-F238E27FC236}">
                <a16:creationId xmlns:a16="http://schemas.microsoft.com/office/drawing/2014/main" id="{3F18AA84-33B7-618E-2C61-BE1C20FDE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9315" y="4709970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n</a:t>
            </a:r>
            <a:endParaRPr lang="zh-CN" altLang="en-US" sz="3200" dirty="0"/>
          </a:p>
        </p:txBody>
      </p:sp>
      <p:sp>
        <p:nvSpPr>
          <p:cNvPr id="15" name="TextBox 25">
            <a:extLst>
              <a:ext uri="{FF2B5EF4-FFF2-40B4-BE49-F238E27FC236}">
                <a16:creationId xmlns:a16="http://schemas.microsoft.com/office/drawing/2014/main" id="{C8DF632C-9CE5-6725-ED8E-DA493B99A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975" y="4709970"/>
            <a:ext cx="500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a</a:t>
            </a:r>
            <a:endParaRPr lang="zh-CN" altLang="en-US" sz="3200" dirty="0"/>
          </a:p>
        </p:txBody>
      </p:sp>
      <p:sp>
        <p:nvSpPr>
          <p:cNvPr id="16" name="流程图: 过程 15">
            <a:extLst>
              <a:ext uri="{FF2B5EF4-FFF2-40B4-BE49-F238E27FC236}">
                <a16:creationId xmlns:a16="http://schemas.microsoft.com/office/drawing/2014/main" id="{446B9E0C-65DF-4B96-FC96-6CFFD75C8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246" y="4544236"/>
            <a:ext cx="2960194" cy="915669"/>
          </a:xfrm>
          <a:prstGeom prst="flowChartProcess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200" b="1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64E44029-A528-DBF6-F1B3-ED4E0C2C8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9690" y="4641937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altLang="zh-CN" sz="3600" dirty="0"/>
              <a:t>18</a:t>
            </a:r>
            <a:endParaRPr lang="zh-CN" altLang="en-US" sz="3600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467850C-7D53-57A1-4536-B9F449CC3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4981" y="3724795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C91F1EFC-7E7F-FE1E-3613-AE5E8EB9B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293" y="3724795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600" dirty="0"/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89299AD6-62A0-8460-3A46-90BF627B5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9315" y="3789882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n</a:t>
            </a:r>
            <a:endParaRPr lang="zh-CN" altLang="en-US" sz="3200" dirty="0"/>
          </a:p>
        </p:txBody>
      </p:sp>
      <p:sp>
        <p:nvSpPr>
          <p:cNvPr id="21" name="TextBox 25">
            <a:extLst>
              <a:ext uri="{FF2B5EF4-FFF2-40B4-BE49-F238E27FC236}">
                <a16:creationId xmlns:a16="http://schemas.microsoft.com/office/drawing/2014/main" id="{67F532F8-A2E1-4142-B52A-24A774509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975" y="3789882"/>
            <a:ext cx="500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a</a:t>
            </a:r>
            <a:endParaRPr lang="zh-CN" altLang="en-US" sz="3200" dirty="0"/>
          </a:p>
        </p:txBody>
      </p:sp>
      <p:sp>
        <p:nvSpPr>
          <p:cNvPr id="22" name="流程图: 过程 21">
            <a:extLst>
              <a:ext uri="{FF2B5EF4-FFF2-40B4-BE49-F238E27FC236}">
                <a16:creationId xmlns:a16="http://schemas.microsoft.com/office/drawing/2014/main" id="{11DED0F8-8805-452B-D1F5-0EEB0B805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246" y="3624148"/>
            <a:ext cx="2960194" cy="915669"/>
          </a:xfrm>
          <a:prstGeom prst="flowChartProcess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200" b="1" dirty="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D6EBAA3-FFD0-762C-04C1-E320920A2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9690" y="3721849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altLang="zh-CN" sz="3600" dirty="0"/>
              <a:t>16</a:t>
            </a:r>
            <a:endParaRPr lang="zh-CN" altLang="en-US" sz="3600" dirty="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2C9856D0-CD81-E46E-0335-FF8E2515D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4981" y="2808259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765E51F3-C84E-14E2-CE28-2CE70E9EA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293" y="2808259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600" dirty="0"/>
          </a:p>
        </p:txBody>
      </p:sp>
      <p:sp>
        <p:nvSpPr>
          <p:cNvPr id="26" name="TextBox 24">
            <a:extLst>
              <a:ext uri="{FF2B5EF4-FFF2-40B4-BE49-F238E27FC236}">
                <a16:creationId xmlns:a16="http://schemas.microsoft.com/office/drawing/2014/main" id="{4764C2B2-3F85-216A-B3A8-772FDF320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9315" y="2873346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n</a:t>
            </a:r>
            <a:endParaRPr lang="zh-CN" altLang="en-US" sz="3200" dirty="0"/>
          </a:p>
        </p:txBody>
      </p:sp>
      <p:sp>
        <p:nvSpPr>
          <p:cNvPr id="27" name="TextBox 25">
            <a:extLst>
              <a:ext uri="{FF2B5EF4-FFF2-40B4-BE49-F238E27FC236}">
                <a16:creationId xmlns:a16="http://schemas.microsoft.com/office/drawing/2014/main" id="{64E27C1E-A0E7-42BA-AC80-888797FE8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975" y="2873346"/>
            <a:ext cx="500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a</a:t>
            </a:r>
            <a:endParaRPr lang="zh-CN" altLang="en-US" sz="3200" dirty="0"/>
          </a:p>
        </p:txBody>
      </p:sp>
      <p:sp>
        <p:nvSpPr>
          <p:cNvPr id="28" name="流程图: 过程 27">
            <a:extLst>
              <a:ext uri="{FF2B5EF4-FFF2-40B4-BE49-F238E27FC236}">
                <a16:creationId xmlns:a16="http://schemas.microsoft.com/office/drawing/2014/main" id="{3059A15C-9304-163B-D8DD-DEDF9D220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246" y="2707612"/>
            <a:ext cx="2960194" cy="915669"/>
          </a:xfrm>
          <a:prstGeom prst="flowChartProcess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200" b="1" dirty="0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A8B43322-2567-F6B5-2DF1-48B7340E3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9690" y="2805313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altLang="zh-CN" sz="3600" dirty="0"/>
              <a:t>14</a:t>
            </a:r>
            <a:endParaRPr lang="zh-CN" altLang="en-US" sz="3600" dirty="0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7C70B06E-BDDE-03EB-1A9C-133283AC4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4981" y="1887434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B37395F0-36B8-9B1E-DCA2-E7FD4ED49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293" y="1887434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600" dirty="0"/>
          </a:p>
        </p:txBody>
      </p:sp>
      <p:sp>
        <p:nvSpPr>
          <p:cNvPr id="32" name="TextBox 24">
            <a:extLst>
              <a:ext uri="{FF2B5EF4-FFF2-40B4-BE49-F238E27FC236}">
                <a16:creationId xmlns:a16="http://schemas.microsoft.com/office/drawing/2014/main" id="{1F603BC4-9492-AF2B-00A7-F1EBA476C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9315" y="1952521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n</a:t>
            </a:r>
            <a:endParaRPr lang="zh-CN" altLang="en-US" sz="3200" dirty="0"/>
          </a:p>
        </p:txBody>
      </p:sp>
      <p:sp>
        <p:nvSpPr>
          <p:cNvPr id="33" name="TextBox 25">
            <a:extLst>
              <a:ext uri="{FF2B5EF4-FFF2-40B4-BE49-F238E27FC236}">
                <a16:creationId xmlns:a16="http://schemas.microsoft.com/office/drawing/2014/main" id="{7526BD75-8EC1-4882-87E5-024208622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975" y="1952521"/>
            <a:ext cx="500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a</a:t>
            </a:r>
            <a:endParaRPr lang="zh-CN" altLang="en-US" sz="3200" dirty="0"/>
          </a:p>
        </p:txBody>
      </p:sp>
      <p:sp>
        <p:nvSpPr>
          <p:cNvPr id="34" name="流程图: 过程 33">
            <a:extLst>
              <a:ext uri="{FF2B5EF4-FFF2-40B4-BE49-F238E27FC236}">
                <a16:creationId xmlns:a16="http://schemas.microsoft.com/office/drawing/2014/main" id="{47F32740-F040-07B2-65DB-2FF5740DB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246" y="1786787"/>
            <a:ext cx="2960194" cy="915669"/>
          </a:xfrm>
          <a:prstGeom prst="flowChartProcess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200" b="1" dirty="0"/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2EA1E10B-ACD1-2DC7-70E4-719435399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9690" y="1884488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altLang="zh-CN" sz="3600" dirty="0"/>
              <a:t>12</a:t>
            </a:r>
            <a:endParaRPr lang="zh-CN" altLang="en-US" sz="3600" dirty="0"/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09CA9B71-0264-FD44-4718-357852FB0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4981" y="966241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F572B470-DB14-A056-7B8D-57BE3CAF1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293" y="966241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600" dirty="0"/>
          </a:p>
        </p:txBody>
      </p:sp>
      <p:sp>
        <p:nvSpPr>
          <p:cNvPr id="38" name="TextBox 24">
            <a:extLst>
              <a:ext uri="{FF2B5EF4-FFF2-40B4-BE49-F238E27FC236}">
                <a16:creationId xmlns:a16="http://schemas.microsoft.com/office/drawing/2014/main" id="{881F9759-1AAE-5856-A03D-CBCC4EA49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9315" y="1031328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n</a:t>
            </a:r>
            <a:endParaRPr lang="zh-CN" altLang="en-US" sz="3200" dirty="0"/>
          </a:p>
        </p:txBody>
      </p:sp>
      <p:sp>
        <p:nvSpPr>
          <p:cNvPr id="39" name="TextBox 25">
            <a:extLst>
              <a:ext uri="{FF2B5EF4-FFF2-40B4-BE49-F238E27FC236}">
                <a16:creationId xmlns:a16="http://schemas.microsoft.com/office/drawing/2014/main" id="{0F1AE79F-E41D-F810-5F95-84296810E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975" y="1031328"/>
            <a:ext cx="500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a</a:t>
            </a:r>
            <a:endParaRPr lang="zh-CN" altLang="en-US" sz="3200" dirty="0"/>
          </a:p>
        </p:txBody>
      </p:sp>
      <p:sp>
        <p:nvSpPr>
          <p:cNvPr id="40" name="流程图: 过程 39">
            <a:extLst>
              <a:ext uri="{FF2B5EF4-FFF2-40B4-BE49-F238E27FC236}">
                <a16:creationId xmlns:a16="http://schemas.microsoft.com/office/drawing/2014/main" id="{8322A01D-1BFE-60C2-83B0-C837F3BF6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246" y="865594"/>
            <a:ext cx="2960194" cy="915669"/>
          </a:xfrm>
          <a:prstGeom prst="flowChartProcess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200" b="1" dirty="0"/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80704E8B-0952-C2F2-707D-00B7ECB59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9690" y="963295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altLang="zh-CN" sz="3600" dirty="0"/>
              <a:t>10</a:t>
            </a:r>
            <a:endParaRPr lang="zh-CN" altLang="en-US" sz="3600" dirty="0"/>
          </a:p>
        </p:txBody>
      </p:sp>
      <p:sp>
        <p:nvSpPr>
          <p:cNvPr id="42" name="TextBox 23">
            <a:extLst>
              <a:ext uri="{FF2B5EF4-FFF2-40B4-BE49-F238E27FC236}">
                <a16:creationId xmlns:a16="http://schemas.microsoft.com/office/drawing/2014/main" id="{C13AE033-C9F0-9EAD-9F74-A32AD02C8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23" y="3750859"/>
            <a:ext cx="24809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 eaLnBrk="1" hangingPunct="1"/>
            <a:r>
              <a:rPr lang="en-US" altLang="zh-CN" sz="3200" b="1" dirty="0"/>
              <a:t>age</a:t>
            </a:r>
            <a:r>
              <a:rPr lang="zh-CN" altLang="en-US" sz="3200" b="1" dirty="0"/>
              <a:t>的栈帧</a:t>
            </a:r>
          </a:p>
        </p:txBody>
      </p:sp>
      <p:sp>
        <p:nvSpPr>
          <p:cNvPr id="43" name="TextBox 23">
            <a:extLst>
              <a:ext uri="{FF2B5EF4-FFF2-40B4-BE49-F238E27FC236}">
                <a16:creationId xmlns:a16="http://schemas.microsoft.com/office/drawing/2014/main" id="{7CB15814-4E81-BB18-D1DA-EF70C8089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23" y="2846013"/>
            <a:ext cx="24809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 eaLnBrk="1" hangingPunct="1"/>
            <a:r>
              <a:rPr lang="en-US" altLang="zh-CN" sz="3200" b="1" dirty="0"/>
              <a:t>age</a:t>
            </a:r>
            <a:r>
              <a:rPr lang="zh-CN" altLang="en-US" sz="3200" b="1" dirty="0"/>
              <a:t>的栈帧</a:t>
            </a:r>
          </a:p>
        </p:txBody>
      </p:sp>
      <p:sp>
        <p:nvSpPr>
          <p:cNvPr id="44" name="TextBox 23">
            <a:extLst>
              <a:ext uri="{FF2B5EF4-FFF2-40B4-BE49-F238E27FC236}">
                <a16:creationId xmlns:a16="http://schemas.microsoft.com/office/drawing/2014/main" id="{8E6F8738-2201-9584-13CF-7499945D9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23" y="1941167"/>
            <a:ext cx="24809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 eaLnBrk="1" hangingPunct="1"/>
            <a:r>
              <a:rPr lang="en-US" altLang="zh-CN" sz="3200" b="1" dirty="0"/>
              <a:t>age</a:t>
            </a:r>
            <a:r>
              <a:rPr lang="zh-CN" altLang="en-US" sz="3200" b="1" dirty="0"/>
              <a:t>的栈帧</a:t>
            </a:r>
          </a:p>
        </p:txBody>
      </p:sp>
      <p:sp>
        <p:nvSpPr>
          <p:cNvPr id="45" name="TextBox 23">
            <a:extLst>
              <a:ext uri="{FF2B5EF4-FFF2-40B4-BE49-F238E27FC236}">
                <a16:creationId xmlns:a16="http://schemas.microsoft.com/office/drawing/2014/main" id="{EEC8F456-7730-8075-1D04-284D2146A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23" y="1036321"/>
            <a:ext cx="24809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 eaLnBrk="1" hangingPunct="1"/>
            <a:r>
              <a:rPr lang="en-US" altLang="zh-CN" sz="3200" b="1" dirty="0"/>
              <a:t>age</a:t>
            </a:r>
            <a:r>
              <a:rPr lang="zh-CN" altLang="en-US" sz="3200" b="1" dirty="0"/>
              <a:t>的栈帧</a:t>
            </a:r>
          </a:p>
        </p:txBody>
      </p:sp>
      <p:sp>
        <p:nvSpPr>
          <p:cNvPr id="46" name="TextBox 23">
            <a:extLst>
              <a:ext uri="{FF2B5EF4-FFF2-40B4-BE49-F238E27FC236}">
                <a16:creationId xmlns:a16="http://schemas.microsoft.com/office/drawing/2014/main" id="{5562ED2E-E8F0-E5BB-B564-229141B55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9039" y="171702"/>
            <a:ext cx="15006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 dirty="0"/>
              <a:t>返回值</a:t>
            </a:r>
          </a:p>
        </p:txBody>
      </p:sp>
      <p:sp>
        <p:nvSpPr>
          <p:cNvPr id="2" name="TextBox 49">
            <a:extLst>
              <a:ext uri="{FF2B5EF4-FFF2-40B4-BE49-F238E27FC236}">
                <a16:creationId xmlns:a16="http://schemas.microsoft.com/office/drawing/2014/main" id="{1AB747F9-5975-0AD0-2FE6-B91D9B804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8202" y="1041210"/>
            <a:ext cx="613921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solidFill>
                  <a:srgbClr val="FF0000"/>
                </a:solidFill>
              </a:rPr>
              <a:t>10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TextBox 49">
            <a:extLst>
              <a:ext uri="{FF2B5EF4-FFF2-40B4-BE49-F238E27FC236}">
                <a16:creationId xmlns:a16="http://schemas.microsoft.com/office/drawing/2014/main" id="{DDA9AF01-B30D-3573-9129-D1C1A6974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8202" y="1956555"/>
            <a:ext cx="613921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solidFill>
                  <a:srgbClr val="FF0000"/>
                </a:solidFill>
              </a:rPr>
              <a:t>12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9">
            <a:extLst>
              <a:ext uri="{FF2B5EF4-FFF2-40B4-BE49-F238E27FC236}">
                <a16:creationId xmlns:a16="http://schemas.microsoft.com/office/drawing/2014/main" id="{FF09EEA9-FA98-DFC8-C609-5F2877549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8202" y="2861401"/>
            <a:ext cx="613921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solidFill>
                  <a:srgbClr val="FF0000"/>
                </a:solidFill>
              </a:rPr>
              <a:t>14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TextBox 49">
            <a:extLst>
              <a:ext uri="{FF2B5EF4-FFF2-40B4-BE49-F238E27FC236}">
                <a16:creationId xmlns:a16="http://schemas.microsoft.com/office/drawing/2014/main" id="{4FB6B524-7EAF-9F11-5ACD-C3B85B78A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8202" y="3802037"/>
            <a:ext cx="613921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solidFill>
                  <a:srgbClr val="FF0000"/>
                </a:solidFill>
              </a:rPr>
              <a:t>16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TextBox 49">
            <a:extLst>
              <a:ext uri="{FF2B5EF4-FFF2-40B4-BE49-F238E27FC236}">
                <a16:creationId xmlns:a16="http://schemas.microsoft.com/office/drawing/2014/main" id="{76087BFD-C241-086B-22DD-BC08A6927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8202" y="4722125"/>
            <a:ext cx="613921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solidFill>
                  <a:srgbClr val="FF0000"/>
                </a:solidFill>
              </a:rPr>
              <a:t>18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899A8E1-0279-4210-F9AB-DA4514BD5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293" y="5560552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600" dirty="0"/>
          </a:p>
        </p:txBody>
      </p:sp>
      <p:sp>
        <p:nvSpPr>
          <p:cNvPr id="47" name="TextBox 25">
            <a:extLst>
              <a:ext uri="{FF2B5EF4-FFF2-40B4-BE49-F238E27FC236}">
                <a16:creationId xmlns:a16="http://schemas.microsoft.com/office/drawing/2014/main" id="{5F6FED70-4C29-E140-3997-60ECE17EE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975" y="5625639"/>
            <a:ext cx="500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a</a:t>
            </a:r>
            <a:endParaRPr lang="zh-CN" altLang="en-US" sz="3200" dirty="0"/>
          </a:p>
        </p:txBody>
      </p:sp>
      <p:sp>
        <p:nvSpPr>
          <p:cNvPr id="48" name="TextBox 49">
            <a:extLst>
              <a:ext uri="{FF2B5EF4-FFF2-40B4-BE49-F238E27FC236}">
                <a16:creationId xmlns:a16="http://schemas.microsoft.com/office/drawing/2014/main" id="{513651C7-D720-EE4B-1C1D-37AF6117C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2519" y="5655841"/>
            <a:ext cx="613921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solidFill>
                  <a:srgbClr val="FF0000"/>
                </a:solidFill>
              </a:rPr>
              <a:t>18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49" name="圆角矩形标注 30">
            <a:extLst>
              <a:ext uri="{FF2B5EF4-FFF2-40B4-BE49-F238E27FC236}">
                <a16:creationId xmlns:a16="http://schemas.microsoft.com/office/drawing/2014/main" id="{17DCBCA0-364B-1A05-0098-E95E9878D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502" y="139789"/>
            <a:ext cx="3071813" cy="642938"/>
          </a:xfrm>
          <a:prstGeom prst="wedgeRoundRectCallout">
            <a:avLst>
              <a:gd name="adj1" fmla="val 63269"/>
              <a:gd name="adj2" fmla="val 98704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zh-CN" sz="2800" b="1" dirty="0">
                <a:solidFill>
                  <a:srgbClr val="FF0000"/>
                </a:solidFill>
              </a:rPr>
              <a:t>结束递归的条件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16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2" grpId="0" animBg="1"/>
      <p:bldP spid="12" grpId="1" animBg="1"/>
      <p:bldP spid="13" grpId="0" animBg="1"/>
      <p:bldP spid="13" grpId="1" animBg="1"/>
      <p:bldP spid="14" grpId="0"/>
      <p:bldP spid="14" grpId="1"/>
      <p:bldP spid="15" grpId="0"/>
      <p:bldP spid="15" grpId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/>
      <p:bldP spid="20" grpId="1"/>
      <p:bldP spid="21" grpId="0"/>
      <p:bldP spid="21" grpId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/>
      <p:bldP spid="26" grpId="1"/>
      <p:bldP spid="27" grpId="0"/>
      <p:bldP spid="27" grpId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/>
      <p:bldP spid="32" grpId="1"/>
      <p:bldP spid="33" grpId="0"/>
      <p:bldP spid="33" grpId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/>
      <p:bldP spid="38" grpId="1"/>
      <p:bldP spid="39" grpId="0"/>
      <p:bldP spid="39" grpId="1"/>
      <p:bldP spid="40" grpId="0" animBg="1"/>
      <p:bldP spid="40" grpId="1" animBg="1"/>
      <p:bldP spid="41" grpId="0" animBg="1"/>
      <p:bldP spid="41" grpId="1" animBg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2" grpId="0" animBg="1"/>
      <p:bldP spid="2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48" grpId="0" animBg="1"/>
      <p:bldP spid="49" grpId="0" animBg="1"/>
      <p:bldP spid="49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内容占位符 1">
                <a:extLst>
                  <a:ext uri="{FF2B5EF4-FFF2-40B4-BE49-F238E27FC236}">
                    <a16:creationId xmlns:a16="http://schemas.microsoft.com/office/drawing/2014/main" id="{75AB4205-F2E6-ADC2-A2A3-4138AD858F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zh-CN" dirty="0"/>
                  <a:t>例</a:t>
                </a:r>
                <a:r>
                  <a:rPr lang="zh-CN" altLang="en-US" dirty="0"/>
                  <a:t>：</a:t>
                </a:r>
                <a:r>
                  <a:rPr lang="zh-CN" altLang="zh-CN" dirty="0"/>
                  <a:t>用递归</a:t>
                </a:r>
                <a:r>
                  <a:rPr lang="zh-CN" altLang="en-US" dirty="0"/>
                  <a:t>函数调用</a:t>
                </a:r>
                <a:r>
                  <a:rPr lang="zh-CN" altLang="zh-CN" dirty="0"/>
                  <a:t>求ｎ</a:t>
                </a:r>
                <a:r>
                  <a:rPr lang="zh-CN" altLang="en-US" dirty="0"/>
                  <a:t>的阶乘：</a:t>
                </a:r>
                <a:endParaRPr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zh-CN" alt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!=</m:t>
                      </m:r>
                      <m:d>
                        <m:dPr>
                          <m:begChr m:val="{"/>
                          <m:endChr m:val="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altLang="zh-CN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=0, </m:t>
                                </m:r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1)</m:t>
                                </m:r>
                              </m:e>
                            </m:mr>
                            <m:mr>
                              <m:e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altLang="zh-CN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d>
                                  <m:dPr>
                                    <m:ctrlPr>
                                      <a:rPr lang="zh-CN" alt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zh-CN" alt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zh-CN" alt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US" altLang="zh-CN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!</m:t>
                                </m:r>
                              </m:e>
                              <m:e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&gt;1)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2" name="内容占位符 1">
                <a:extLst>
                  <a:ext uri="{FF2B5EF4-FFF2-40B4-BE49-F238E27FC236}">
                    <a16:creationId xmlns:a16="http://schemas.microsoft.com/office/drawing/2014/main" id="{75AB4205-F2E6-ADC2-A2A3-4138AD858F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87" t="-199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73CDC91-D452-0821-3C93-BEC5AFE49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65459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6BCF02D-5803-79B2-A08A-45594F0BF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factorial(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f;</a:t>
            </a: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pt-BR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pt-BR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&lt; 0) printf(</a:t>
            </a:r>
            <a:r>
              <a:rPr lang="pt-BR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"error: n &lt; 0\n"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== 0 ||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== 1)  f = 1;</a:t>
            </a: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pt-BR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f = </a:t>
            </a:r>
            <a:r>
              <a:rPr lang="pt-BR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 factorial(</a:t>
            </a:r>
            <a:r>
              <a:rPr lang="pt-BR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- 1);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f;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endParaRPr lang="zh-CN" altLang="en-US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n, f;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"input an integer:"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&amp;n);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f = factorial(n);</a:t>
            </a: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pt-BR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"%d! = %d\n"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n, f);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5D8E207-D6A9-2F15-779F-089608B5C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32</a:t>
            </a:fld>
            <a:endParaRPr lang="zh-CN" altLang="en-US"/>
          </a:p>
        </p:txBody>
      </p:sp>
      <p:sp>
        <p:nvSpPr>
          <p:cNvPr id="4" name="爆炸形 1 4">
            <a:extLst>
              <a:ext uri="{FF2B5EF4-FFF2-40B4-BE49-F238E27FC236}">
                <a16:creationId xmlns:a16="http://schemas.microsoft.com/office/drawing/2014/main" id="{8BBE33F8-4060-4BDD-37DF-78C725EFA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25" y="3714750"/>
            <a:ext cx="3786188" cy="1571625"/>
          </a:xfrm>
          <a:prstGeom prst="irregularSeal1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</a:rPr>
              <a:t>注意溢出</a:t>
            </a:r>
          </a:p>
        </p:txBody>
      </p:sp>
    </p:spTree>
    <p:extLst>
      <p:ext uri="{BB962C8B-B14F-4D97-AF65-F5344CB8AC3E}">
        <p14:creationId xmlns:p14="http://schemas.microsoft.com/office/powerpoint/2010/main" val="381143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998D2E4D-574A-39A6-409C-D67464D9A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局部变量和全局变量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E3EC32C4-64AF-DD30-EAD0-25BAEEFFD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>
                <a:solidFill>
                  <a:srgbClr val="FF0000"/>
                </a:solidFill>
              </a:rPr>
              <a:t>作用域</a:t>
            </a:r>
            <a:r>
              <a:rPr lang="zh-CN" altLang="en-US" dirty="0"/>
              <a:t>：</a:t>
            </a:r>
            <a:r>
              <a:rPr lang="zh-CN" altLang="zh-CN" dirty="0"/>
              <a:t>一个变量</a:t>
            </a:r>
            <a:r>
              <a:rPr lang="zh-CN" altLang="en-US" dirty="0"/>
              <a:t>能够被直接访问的代码范围，例如</a:t>
            </a:r>
            <a:r>
              <a:rPr lang="zh-CN" altLang="zh-CN" dirty="0"/>
              <a:t>某个</a:t>
            </a:r>
            <a:r>
              <a:rPr lang="zh-CN" altLang="en-US" dirty="0"/>
              <a:t>函数或</a:t>
            </a:r>
            <a:r>
              <a:rPr lang="zh-CN" altLang="zh-CN" dirty="0"/>
              <a:t>文件</a:t>
            </a:r>
            <a:r>
              <a:rPr lang="zh-CN" altLang="en-US" dirty="0"/>
              <a:t>的内部。</a:t>
            </a:r>
            <a:endParaRPr lang="en-US" altLang="zh-CN" dirty="0"/>
          </a:p>
          <a:p>
            <a:r>
              <a:rPr lang="zh-CN" altLang="en-US" dirty="0">
                <a:solidFill>
                  <a:srgbClr val="FF0000"/>
                </a:solidFill>
              </a:rPr>
              <a:t>生命</a:t>
            </a:r>
            <a:r>
              <a:rPr lang="zh-CN" altLang="zh-CN" dirty="0">
                <a:solidFill>
                  <a:srgbClr val="FF0000"/>
                </a:solidFill>
              </a:rPr>
              <a:t>期</a:t>
            </a:r>
            <a:r>
              <a:rPr lang="zh-CN" altLang="en-US" dirty="0"/>
              <a:t>：</a:t>
            </a:r>
            <a:r>
              <a:rPr lang="zh-CN" altLang="zh-CN" dirty="0"/>
              <a:t>一个变量</a:t>
            </a:r>
            <a:r>
              <a:rPr lang="zh-CN" altLang="en-US" dirty="0"/>
              <a:t>在内存中具有相应的内存空间的时间范围，例如某个函数执行的开始到结束。</a:t>
            </a:r>
            <a:endParaRPr lang="en-US" altLang="zh-CN" dirty="0">
              <a:solidFill>
                <a:srgbClr val="C00000"/>
              </a:solidFill>
            </a:endParaRPr>
          </a:p>
          <a:p>
            <a:r>
              <a:rPr lang="zh-CN" altLang="zh-CN" dirty="0"/>
              <a:t>二者有联系但不是同一回事</a:t>
            </a:r>
            <a:r>
              <a:rPr lang="zh-CN" altLang="en-US" dirty="0"/>
              <a:t>。具体而言，作用域</a:t>
            </a:r>
            <a:r>
              <a:rPr lang="zh-CN" altLang="zh-CN" dirty="0"/>
              <a:t>是从</a:t>
            </a:r>
            <a:r>
              <a:rPr lang="zh-CN" altLang="zh-CN" dirty="0">
                <a:solidFill>
                  <a:srgbClr val="FF0000"/>
                </a:solidFill>
              </a:rPr>
              <a:t>空间</a:t>
            </a:r>
            <a:r>
              <a:rPr lang="zh-CN" altLang="zh-CN" dirty="0"/>
              <a:t>的角度</a:t>
            </a:r>
            <a:r>
              <a:rPr lang="zh-CN" altLang="en-US" dirty="0"/>
              <a:t>看</a:t>
            </a:r>
            <a:r>
              <a:rPr lang="zh-CN" altLang="zh-CN" dirty="0"/>
              <a:t>，</a:t>
            </a:r>
            <a:r>
              <a:rPr lang="zh-CN" altLang="en-US" dirty="0"/>
              <a:t>生命期</a:t>
            </a:r>
            <a:r>
              <a:rPr lang="zh-CN" altLang="zh-CN" dirty="0"/>
              <a:t>是从</a:t>
            </a:r>
            <a:r>
              <a:rPr lang="zh-CN" altLang="zh-CN" dirty="0">
                <a:solidFill>
                  <a:srgbClr val="FF0000"/>
                </a:solidFill>
              </a:rPr>
              <a:t>时间</a:t>
            </a:r>
            <a:r>
              <a:rPr lang="zh-CN" altLang="zh-CN" dirty="0"/>
              <a:t>的角度</a:t>
            </a:r>
            <a:r>
              <a:rPr lang="zh-CN" altLang="en-US" dirty="0"/>
              <a:t>看。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0E63E52-FEAD-B1E8-5059-ADE8A3AD2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14114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9B845A66-3129-F7F2-D0CD-C326D0E45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p = 1, q = 5;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f1(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a, b;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// other statements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f2(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y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j;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// other statements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c1, c2;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a, b;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{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c;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c = a + b;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// other statements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7335CB6-F9CF-E697-CF7E-EC4B8C8F3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34</a:t>
            </a:fld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6FC65F9-1CDA-81CD-4DE4-DBF022107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2" y="571501"/>
            <a:ext cx="3429000" cy="1307777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" name="圆角矩形标注 5">
            <a:extLst>
              <a:ext uri="{FF2B5EF4-FFF2-40B4-BE49-F238E27FC236}">
                <a16:creationId xmlns:a16="http://schemas.microsoft.com/office/drawing/2014/main" id="{D2046A36-7A7C-48B1-0DBC-CE83D6501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8596" y="569039"/>
            <a:ext cx="2997829" cy="1214438"/>
          </a:xfrm>
          <a:prstGeom prst="wedgeRoundRectCallout">
            <a:avLst>
              <a:gd name="adj1" fmla="val -79412"/>
              <a:gd name="adj2" fmla="val 20184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 sz="2800" b="1" dirty="0">
                <a:solidFill>
                  <a:srgbClr val="0000CC"/>
                </a:solidFill>
              </a:rPr>
              <a:t>a</a:t>
            </a:r>
            <a:r>
              <a:rPr lang="zh-CN" altLang="zh-CN" sz="2800" b="1" dirty="0">
                <a:solidFill>
                  <a:srgbClr val="0000CC"/>
                </a:solidFill>
              </a:rPr>
              <a:t>、</a:t>
            </a:r>
            <a:r>
              <a:rPr lang="en-US" altLang="zh-CN" sz="2800" b="1" dirty="0">
                <a:solidFill>
                  <a:srgbClr val="0000CC"/>
                </a:solidFill>
              </a:rPr>
              <a:t>b</a:t>
            </a:r>
            <a:r>
              <a:rPr lang="zh-CN" altLang="zh-CN" sz="2800" b="1" dirty="0">
                <a:solidFill>
                  <a:srgbClr val="0000CC"/>
                </a:solidFill>
              </a:rPr>
              <a:t>、</a:t>
            </a:r>
            <a:r>
              <a:rPr lang="en-US" altLang="zh-CN" sz="2800" b="1" dirty="0">
                <a:solidFill>
                  <a:srgbClr val="0000CC"/>
                </a:solidFill>
              </a:rPr>
              <a:t>c</a:t>
            </a:r>
            <a:r>
              <a:rPr lang="zh-CN" altLang="en-US" sz="2800" b="1" dirty="0">
                <a:solidFill>
                  <a:srgbClr val="0000CC"/>
                </a:solidFill>
              </a:rPr>
              <a:t>仅在此函数内</a:t>
            </a:r>
            <a:r>
              <a:rPr lang="zh-CN" altLang="zh-CN" sz="2800" b="1" dirty="0">
                <a:solidFill>
                  <a:srgbClr val="0000CC"/>
                </a:solidFill>
              </a:rPr>
              <a:t>有效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B402BDA-4D03-66E3-A95A-F2D49CAC3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6" y="1879278"/>
            <a:ext cx="3429000" cy="1417111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" name="圆角矩形标注 10">
            <a:extLst>
              <a:ext uri="{FF2B5EF4-FFF2-40B4-BE49-F238E27FC236}">
                <a16:creationId xmlns:a16="http://schemas.microsoft.com/office/drawing/2014/main" id="{D1E2846A-3D08-805E-ED0A-F9D2AF086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8597" y="1961553"/>
            <a:ext cx="2997829" cy="1214438"/>
          </a:xfrm>
          <a:prstGeom prst="wedgeRoundRectCallout">
            <a:avLst>
              <a:gd name="adj1" fmla="val -78053"/>
              <a:gd name="adj2" fmla="val 20358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 sz="2800" b="1" dirty="0">
                <a:solidFill>
                  <a:srgbClr val="0000CC"/>
                </a:solidFill>
              </a:rPr>
              <a:t>x</a:t>
            </a:r>
            <a:r>
              <a:rPr lang="zh-CN" altLang="zh-CN" sz="2800" b="1" dirty="0">
                <a:solidFill>
                  <a:srgbClr val="0000CC"/>
                </a:solidFill>
              </a:rPr>
              <a:t>、</a:t>
            </a:r>
            <a:r>
              <a:rPr lang="en-US" altLang="zh-CN" sz="2800" b="1" dirty="0">
                <a:solidFill>
                  <a:srgbClr val="0000CC"/>
                </a:solidFill>
              </a:rPr>
              <a:t>y</a:t>
            </a:r>
            <a:r>
              <a:rPr lang="zh-CN" altLang="zh-CN" sz="2800" b="1" dirty="0">
                <a:solidFill>
                  <a:srgbClr val="0000CC"/>
                </a:solidFill>
              </a:rPr>
              <a:t>、</a:t>
            </a:r>
            <a:r>
              <a:rPr lang="en-US" altLang="zh-CN" sz="2800" b="1" dirty="0" err="1">
                <a:solidFill>
                  <a:srgbClr val="0000CC"/>
                </a:solidFill>
              </a:rPr>
              <a:t>i</a:t>
            </a:r>
            <a:r>
              <a:rPr lang="zh-CN" altLang="zh-CN" sz="2800" b="1" dirty="0">
                <a:solidFill>
                  <a:srgbClr val="0000CC"/>
                </a:solidFill>
              </a:rPr>
              <a:t>、</a:t>
            </a:r>
            <a:r>
              <a:rPr lang="en-US" altLang="zh-CN" sz="2800" b="1" dirty="0">
                <a:solidFill>
                  <a:srgbClr val="0000CC"/>
                </a:solidFill>
              </a:rPr>
              <a:t>j</a:t>
            </a:r>
            <a:r>
              <a:rPr lang="zh-CN" altLang="en-US" sz="2800" b="1" dirty="0">
                <a:solidFill>
                  <a:srgbClr val="0000CC"/>
                </a:solidFill>
              </a:rPr>
              <a:t>仅在此函数内</a:t>
            </a:r>
            <a:r>
              <a:rPr lang="zh-CN" altLang="zh-CN" sz="2800" b="1" dirty="0">
                <a:solidFill>
                  <a:srgbClr val="0000CC"/>
                </a:solidFill>
              </a:rPr>
              <a:t>有效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458423B-18F7-A7CF-E35C-FCEE62F75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6" y="3524196"/>
            <a:ext cx="3429000" cy="2382097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" name="圆角矩形标注 12">
            <a:extLst>
              <a:ext uri="{FF2B5EF4-FFF2-40B4-BE49-F238E27FC236}">
                <a16:creationId xmlns:a16="http://schemas.microsoft.com/office/drawing/2014/main" id="{E8D51375-60BD-AD54-2BFF-AD8248075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6053" y="3987420"/>
            <a:ext cx="3000374" cy="1214437"/>
          </a:xfrm>
          <a:prstGeom prst="wedgeRoundRectCallout">
            <a:avLst>
              <a:gd name="adj1" fmla="val -81133"/>
              <a:gd name="adj2" fmla="val 22890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 sz="2800" b="1" dirty="0">
                <a:solidFill>
                  <a:srgbClr val="0000CC"/>
                </a:solidFill>
              </a:rPr>
              <a:t>a</a:t>
            </a:r>
            <a:r>
              <a:rPr lang="zh-CN" altLang="zh-CN" sz="2800" b="1" dirty="0">
                <a:solidFill>
                  <a:srgbClr val="0000CC"/>
                </a:solidFill>
              </a:rPr>
              <a:t>、</a:t>
            </a:r>
            <a:r>
              <a:rPr lang="en-US" altLang="zh-CN" sz="2800" b="1" dirty="0">
                <a:solidFill>
                  <a:srgbClr val="0000CC"/>
                </a:solidFill>
              </a:rPr>
              <a:t>b</a:t>
            </a:r>
            <a:r>
              <a:rPr lang="zh-CN" altLang="en-US" sz="2800" b="1" dirty="0">
                <a:solidFill>
                  <a:srgbClr val="0000CC"/>
                </a:solidFill>
              </a:rPr>
              <a:t>仅在此函数内</a:t>
            </a:r>
            <a:r>
              <a:rPr lang="zh-CN" altLang="zh-CN" sz="2800" b="1" dirty="0">
                <a:solidFill>
                  <a:srgbClr val="0000CC"/>
                </a:solidFill>
              </a:rPr>
              <a:t>有效</a:t>
            </a:r>
            <a:endParaRPr lang="zh-CN" altLang="en-US" sz="2800" b="1" dirty="0">
              <a:solidFill>
                <a:srgbClr val="0000CC"/>
              </a:solidFill>
            </a:endParaRPr>
          </a:p>
          <a:p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10" name="圆角矩形标注 12">
            <a:extLst>
              <a:ext uri="{FF2B5EF4-FFF2-40B4-BE49-F238E27FC236}">
                <a16:creationId xmlns:a16="http://schemas.microsoft.com/office/drawing/2014/main" id="{90C65DA7-C7A1-8BA4-3DFB-6621DCF8B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0123" y="1094200"/>
            <a:ext cx="2521621" cy="1214437"/>
          </a:xfrm>
          <a:prstGeom prst="wedgeRoundRectCallout">
            <a:avLst>
              <a:gd name="adj1" fmla="val -122238"/>
              <a:gd name="adj2" fmla="val 28724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en-US" sz="2800" b="1" dirty="0">
                <a:solidFill>
                  <a:srgbClr val="0000CC"/>
                </a:solidFill>
              </a:rPr>
              <a:t>类似于不同班同名学生</a:t>
            </a:r>
          </a:p>
        </p:txBody>
      </p:sp>
      <p:sp>
        <p:nvSpPr>
          <p:cNvPr id="11" name="任意多边形 8">
            <a:extLst>
              <a:ext uri="{FF2B5EF4-FFF2-40B4-BE49-F238E27FC236}">
                <a16:creationId xmlns:a16="http://schemas.microsoft.com/office/drawing/2014/main" id="{81C2F92B-3F4B-BCDC-563A-27935FFB97FF}"/>
              </a:ext>
            </a:extLst>
          </p:cNvPr>
          <p:cNvSpPr>
            <a:spLocks/>
          </p:cNvSpPr>
          <p:nvPr/>
        </p:nvSpPr>
        <p:spPr bwMode="auto">
          <a:xfrm rot="20558406">
            <a:off x="1414831" y="1215025"/>
            <a:ext cx="2354771" cy="2632922"/>
          </a:xfrm>
          <a:custGeom>
            <a:avLst/>
            <a:gdLst>
              <a:gd name="T0" fmla="*/ 89897148 w 1144043"/>
              <a:gd name="T1" fmla="*/ 0 h 4045907"/>
              <a:gd name="T2" fmla="*/ 241598610 w 1144043"/>
              <a:gd name="T3" fmla="*/ 2510797 h 4045907"/>
              <a:gd name="T4" fmla="*/ 0 w 1144043"/>
              <a:gd name="T5" fmla="*/ 4407536 h 4045907"/>
              <a:gd name="T6" fmla="*/ 0 60000 65536"/>
              <a:gd name="T7" fmla="*/ 0 60000 65536"/>
              <a:gd name="T8" fmla="*/ 0 60000 65536"/>
              <a:gd name="T9" fmla="*/ 0 w 1144043"/>
              <a:gd name="T10" fmla="*/ 0 h 4045907"/>
              <a:gd name="T11" fmla="*/ 1144043 w 1144043"/>
              <a:gd name="T12" fmla="*/ 4045907 h 40459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4043" h="4045907">
                <a:moveTo>
                  <a:pt x="400833" y="0"/>
                </a:moveTo>
                <a:cubicBezTo>
                  <a:pt x="772438" y="815235"/>
                  <a:pt x="1144043" y="1630471"/>
                  <a:pt x="1077238" y="2304789"/>
                </a:cubicBezTo>
                <a:cubicBezTo>
                  <a:pt x="1010433" y="2979107"/>
                  <a:pt x="505216" y="3512507"/>
                  <a:pt x="0" y="4045907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arrow" w="med" len="med"/>
            <a:tailEnd type="arrow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F6FD47DD-C975-D234-7BD8-33D6E7A27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572" y="4290964"/>
            <a:ext cx="3416604" cy="1120851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" name="圆角矩形标注 4">
            <a:extLst>
              <a:ext uri="{FF2B5EF4-FFF2-40B4-BE49-F238E27FC236}">
                <a16:creationId xmlns:a16="http://schemas.microsoft.com/office/drawing/2014/main" id="{C8E42578-0AE7-2914-42FC-DE3E68245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6052" y="5239357"/>
            <a:ext cx="3000375" cy="1214437"/>
          </a:xfrm>
          <a:prstGeom prst="wedgeRoundRectCallout">
            <a:avLst>
              <a:gd name="adj1" fmla="val -81613"/>
              <a:gd name="adj2" fmla="val -57620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 sz="2800" b="1" dirty="0">
                <a:solidFill>
                  <a:srgbClr val="0000CC"/>
                </a:solidFill>
              </a:rPr>
              <a:t>c</a:t>
            </a:r>
            <a:r>
              <a:rPr lang="zh-CN" altLang="en-US" sz="2800" b="1" dirty="0">
                <a:solidFill>
                  <a:srgbClr val="0000CC"/>
                </a:solidFill>
              </a:rPr>
              <a:t>仅在此复合语句内</a:t>
            </a:r>
            <a:r>
              <a:rPr lang="zh-CN" altLang="zh-CN" sz="2800" b="1" dirty="0">
                <a:solidFill>
                  <a:srgbClr val="0000CC"/>
                </a:solidFill>
              </a:rPr>
              <a:t>有效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508E185A-2493-27FE-B769-15736C3DC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8" y="234253"/>
            <a:ext cx="3851592" cy="372492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5" name="圆角矩形标注 4">
            <a:extLst>
              <a:ext uri="{FF2B5EF4-FFF2-40B4-BE49-F238E27FC236}">
                <a16:creationId xmlns:a16="http://schemas.microsoft.com/office/drawing/2014/main" id="{DB78154A-49B0-F356-9C8F-504F08266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1608" y="202981"/>
            <a:ext cx="3118297" cy="1540611"/>
          </a:xfrm>
          <a:prstGeom prst="wedgeRoundRectCallout">
            <a:avLst>
              <a:gd name="adj1" fmla="val -107933"/>
              <a:gd name="adj2" fmla="val -33638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 sz="2800" b="1" dirty="0">
                <a:solidFill>
                  <a:srgbClr val="0000CC"/>
                </a:solidFill>
              </a:rPr>
              <a:t>p</a:t>
            </a:r>
            <a:r>
              <a:rPr lang="zh-CN" altLang="en-US" sz="2800" b="1" dirty="0">
                <a:solidFill>
                  <a:srgbClr val="0000CC"/>
                </a:solidFill>
              </a:rPr>
              <a:t>、</a:t>
            </a:r>
            <a:r>
              <a:rPr lang="en-US" altLang="zh-CN" sz="2800" b="1" dirty="0">
                <a:solidFill>
                  <a:srgbClr val="0000CC"/>
                </a:solidFill>
              </a:rPr>
              <a:t>q</a:t>
            </a:r>
            <a:r>
              <a:rPr lang="zh-CN" altLang="en-US" sz="2800" b="1" dirty="0">
                <a:solidFill>
                  <a:srgbClr val="0000CC"/>
                </a:solidFill>
              </a:rPr>
              <a:t>、</a:t>
            </a:r>
            <a:r>
              <a:rPr lang="en-US" altLang="zh-CN" sz="2800" b="1" dirty="0">
                <a:solidFill>
                  <a:srgbClr val="0000CC"/>
                </a:solidFill>
              </a:rPr>
              <a:t>c1</a:t>
            </a:r>
            <a:r>
              <a:rPr lang="zh-CN" altLang="en-US" sz="2800" b="1" dirty="0">
                <a:solidFill>
                  <a:srgbClr val="0000CC"/>
                </a:solidFill>
              </a:rPr>
              <a:t>、</a:t>
            </a:r>
            <a:r>
              <a:rPr lang="en-US" altLang="zh-CN" sz="2800" b="1" dirty="0">
                <a:solidFill>
                  <a:srgbClr val="0000CC"/>
                </a:solidFill>
              </a:rPr>
              <a:t>c2</a:t>
            </a:r>
            <a:r>
              <a:rPr lang="zh-CN" altLang="en-US" sz="2800" b="1" dirty="0">
                <a:solidFill>
                  <a:srgbClr val="0000CC"/>
                </a:solidFill>
              </a:rPr>
              <a:t>为</a:t>
            </a:r>
            <a:r>
              <a:rPr lang="zh-CN" altLang="zh-CN" sz="2800" b="1" dirty="0">
                <a:solidFill>
                  <a:srgbClr val="0000CC"/>
                </a:solidFill>
              </a:rPr>
              <a:t>全局变量</a:t>
            </a:r>
            <a:r>
              <a:rPr lang="zh-CN" altLang="en-US" sz="2800" b="1" dirty="0">
                <a:solidFill>
                  <a:srgbClr val="0000CC"/>
                </a:solidFill>
              </a:rPr>
              <a:t>，</a:t>
            </a:r>
            <a:r>
              <a:rPr lang="en-US" altLang="zh-CN" sz="2800" b="1" dirty="0">
                <a:solidFill>
                  <a:srgbClr val="0000CC"/>
                </a:solidFill>
              </a:rPr>
              <a:t>c1</a:t>
            </a:r>
            <a:r>
              <a:rPr lang="zh-CN" altLang="en-US" sz="2800" b="1" dirty="0">
                <a:solidFill>
                  <a:srgbClr val="0000CC"/>
                </a:solidFill>
              </a:rPr>
              <a:t>、</a:t>
            </a:r>
            <a:r>
              <a:rPr lang="en-US" altLang="zh-CN" sz="2800" b="1" dirty="0">
                <a:solidFill>
                  <a:srgbClr val="0000CC"/>
                </a:solidFill>
              </a:rPr>
              <a:t>c2</a:t>
            </a:r>
            <a:r>
              <a:rPr lang="zh-CN" altLang="en-US" sz="2800" b="1" dirty="0">
                <a:solidFill>
                  <a:srgbClr val="0000CC"/>
                </a:solidFill>
              </a:rPr>
              <a:t>的初始值为</a:t>
            </a:r>
            <a:r>
              <a:rPr lang="en-US" altLang="zh-CN" sz="2800" b="1" dirty="0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F4C2167A-6A81-4CA1-8633-8DE55692F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8" y="3189385"/>
            <a:ext cx="3851592" cy="372492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79E344E-A4B3-EC3A-2C71-123BF4D3F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6" y="234253"/>
            <a:ext cx="3610766" cy="5802229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" name="圆角矩形标注 4">
            <a:extLst>
              <a:ext uri="{FF2B5EF4-FFF2-40B4-BE49-F238E27FC236}">
                <a16:creationId xmlns:a16="http://schemas.microsoft.com/office/drawing/2014/main" id="{50BDF94F-F811-6FEF-60C6-9F2B3009D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2802" y="1997178"/>
            <a:ext cx="3127104" cy="529420"/>
          </a:xfrm>
          <a:prstGeom prst="wedgeRoundRectCallout">
            <a:avLst>
              <a:gd name="adj1" fmla="val -114653"/>
              <a:gd name="adj2" fmla="val 13050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 sz="2800" b="1" dirty="0">
                <a:solidFill>
                  <a:srgbClr val="0000CC"/>
                </a:solidFill>
              </a:rPr>
              <a:t>p</a:t>
            </a:r>
            <a:r>
              <a:rPr lang="zh-CN" altLang="en-US" sz="2800" b="1" dirty="0">
                <a:solidFill>
                  <a:srgbClr val="0000CC"/>
                </a:solidFill>
              </a:rPr>
              <a:t>、</a:t>
            </a:r>
            <a:r>
              <a:rPr lang="en-US" altLang="zh-CN" sz="2800" b="1" dirty="0">
                <a:solidFill>
                  <a:srgbClr val="0000CC"/>
                </a:solidFill>
              </a:rPr>
              <a:t>q</a:t>
            </a:r>
            <a:r>
              <a:rPr lang="zh-CN" altLang="en-US" sz="2800" b="1" dirty="0">
                <a:solidFill>
                  <a:srgbClr val="0000CC"/>
                </a:solidFill>
              </a:rPr>
              <a:t>的作用域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8B0E5CE1-B117-87D6-05F1-F55B41D4F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445" y="3175991"/>
            <a:ext cx="3618497" cy="2860491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" name="圆角矩形标注 7">
            <a:extLst>
              <a:ext uri="{FF2B5EF4-FFF2-40B4-BE49-F238E27FC236}">
                <a16:creationId xmlns:a16="http://schemas.microsoft.com/office/drawing/2014/main" id="{22B888D4-FFEF-760A-F729-F1993FDDA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2801" y="3266782"/>
            <a:ext cx="3127104" cy="571500"/>
          </a:xfrm>
          <a:prstGeom prst="wedgeRoundRectCallout">
            <a:avLst>
              <a:gd name="adj1" fmla="val -114653"/>
              <a:gd name="adj2" fmla="val 12968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 sz="2800" b="1" dirty="0">
                <a:solidFill>
                  <a:srgbClr val="0000CC"/>
                </a:solidFill>
              </a:rPr>
              <a:t>c1</a:t>
            </a:r>
            <a:r>
              <a:rPr lang="zh-CN" altLang="en-US" sz="2800" b="1" dirty="0">
                <a:solidFill>
                  <a:srgbClr val="0000CC"/>
                </a:solidFill>
              </a:rPr>
              <a:t>、</a:t>
            </a:r>
            <a:r>
              <a:rPr lang="en-US" altLang="zh-CN" sz="2800" b="1" dirty="0">
                <a:solidFill>
                  <a:srgbClr val="0000CC"/>
                </a:solidFill>
              </a:rPr>
              <a:t>c2</a:t>
            </a:r>
            <a:r>
              <a:rPr lang="zh-CN" altLang="en-US" sz="2800" b="1" dirty="0">
                <a:solidFill>
                  <a:srgbClr val="0000CC"/>
                </a:solidFill>
              </a:rPr>
              <a:t>的作用域</a:t>
            </a:r>
          </a:p>
        </p:txBody>
      </p:sp>
    </p:spTree>
    <p:extLst>
      <p:ext uri="{BB962C8B-B14F-4D97-AF65-F5344CB8AC3E}">
        <p14:creationId xmlns:p14="http://schemas.microsoft.com/office/powerpoint/2010/main" val="319225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C8DBBE53-2D2B-183B-CD1E-E59ABE37A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局部变量：在</a:t>
            </a:r>
            <a:r>
              <a:rPr lang="zh-CN" altLang="zh-CN" dirty="0"/>
              <a:t>函数</a:t>
            </a:r>
            <a:r>
              <a:rPr lang="zh-CN" altLang="en-US" dirty="0"/>
              <a:t>（或复合语句）内部定义的变量。</a:t>
            </a:r>
            <a:endParaRPr lang="en-US" altLang="zh-CN" dirty="0"/>
          </a:p>
          <a:p>
            <a:pPr lvl="1"/>
            <a:r>
              <a:rPr lang="zh-CN" altLang="en-US" dirty="0"/>
              <a:t>作用域：</a:t>
            </a:r>
            <a:r>
              <a:rPr lang="zh-CN" altLang="en-US" sz="3200" dirty="0"/>
              <a:t>从定义处到函数</a:t>
            </a:r>
            <a:r>
              <a:rPr lang="zh-CN" altLang="en-US" dirty="0"/>
              <a:t>（或</a:t>
            </a:r>
            <a:r>
              <a:rPr lang="zh-CN" altLang="zh-CN" dirty="0"/>
              <a:t>复合语句</a:t>
            </a:r>
            <a:r>
              <a:rPr lang="zh-CN" altLang="en-US" dirty="0"/>
              <a:t>）结束。也就是说，局部变量只能在这个范围内被直接访问。</a:t>
            </a:r>
            <a:endParaRPr lang="en-US" altLang="zh-CN" dirty="0"/>
          </a:p>
          <a:p>
            <a:pPr lvl="1"/>
            <a:r>
              <a:rPr lang="zh-CN" altLang="en-US" dirty="0"/>
              <a:t>生命期：依赖于存储类别（稍后介绍），可能是从函数调用开始到结束，也可能是</a:t>
            </a:r>
            <a:r>
              <a:rPr lang="zh-CN" altLang="en-US" sz="3200" dirty="0"/>
              <a:t>从程序执行开始到结束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zh-CN" dirty="0"/>
              <a:t>全局变量</a:t>
            </a:r>
            <a:r>
              <a:rPr lang="zh-CN" altLang="en-US" dirty="0"/>
              <a:t>：</a:t>
            </a:r>
            <a:r>
              <a:rPr lang="zh-CN" altLang="zh-CN" dirty="0"/>
              <a:t>在函数之外定义的变量</a:t>
            </a:r>
            <a:r>
              <a:rPr lang="zh-CN" altLang="en-US" dirty="0"/>
              <a:t>。</a:t>
            </a:r>
            <a:endParaRPr lang="en-US" altLang="zh-CN" dirty="0"/>
          </a:p>
          <a:p>
            <a:pPr lvl="1"/>
            <a:r>
              <a:rPr lang="zh-CN" altLang="en-US" dirty="0"/>
              <a:t>作用域：</a:t>
            </a:r>
            <a:r>
              <a:rPr lang="zh-CN" altLang="en-US" sz="3200" dirty="0"/>
              <a:t>从</a:t>
            </a:r>
            <a:r>
              <a:rPr lang="zh-CN" altLang="zh-CN" sz="3200" dirty="0"/>
              <a:t>定义处到</a:t>
            </a:r>
            <a:r>
              <a:rPr lang="zh-CN" altLang="en-US" sz="3200" dirty="0"/>
              <a:t>源</a:t>
            </a:r>
            <a:r>
              <a:rPr lang="zh-CN" altLang="zh-CN" sz="3200" dirty="0"/>
              <a:t>文件结束</a:t>
            </a:r>
            <a:r>
              <a:rPr lang="zh-CN" altLang="en-US" dirty="0"/>
              <a:t>。也就是说，全局变量</a:t>
            </a:r>
            <a:r>
              <a:rPr lang="zh-CN" altLang="zh-CN" dirty="0"/>
              <a:t>可以</a:t>
            </a:r>
            <a:r>
              <a:rPr lang="zh-CN" altLang="en-US" dirty="0"/>
              <a:t>在这个可能包含多个函数的范围内被直接访问。</a:t>
            </a:r>
            <a:endParaRPr lang="en-US" altLang="zh-CN" dirty="0"/>
          </a:p>
          <a:p>
            <a:pPr lvl="1"/>
            <a:r>
              <a:rPr lang="zh-CN" altLang="en-US" sz="3200" dirty="0"/>
              <a:t>生命期：从程序执行开始到结束。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15101FE-9AFD-290D-5A3D-7DDF2E5D3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15831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A4D69BF9-B9DB-56CB-DB83-8C57751D6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例</a:t>
            </a:r>
            <a:r>
              <a:rPr lang="zh-CN" altLang="en-US" dirty="0"/>
              <a:t>：</a:t>
            </a:r>
            <a:r>
              <a:rPr lang="zh-CN" altLang="zh-CN" dirty="0"/>
              <a:t>写一个函数，能</a:t>
            </a:r>
            <a:r>
              <a:rPr lang="zh-CN" altLang="en-US" dirty="0"/>
              <a:t>计算并返回</a:t>
            </a:r>
            <a:r>
              <a:rPr lang="en-US" altLang="zh-CN" dirty="0"/>
              <a:t>3</a:t>
            </a:r>
            <a:r>
              <a:rPr lang="zh-CN" altLang="en-US" dirty="0"/>
              <a:t>个学生的</a:t>
            </a:r>
            <a:r>
              <a:rPr lang="zh-CN" altLang="zh-CN" dirty="0"/>
              <a:t>平均分</a:t>
            </a:r>
            <a:r>
              <a:rPr lang="zh-CN" altLang="en-US" dirty="0"/>
              <a:t>，并通过全局变量返回</a:t>
            </a:r>
            <a:r>
              <a:rPr lang="zh-CN" altLang="zh-CN" dirty="0"/>
              <a:t>最高分和最低分</a:t>
            </a:r>
            <a:r>
              <a:rPr lang="zh-CN" altLang="en-US" dirty="0"/>
              <a:t>。编写</a:t>
            </a:r>
            <a:r>
              <a:rPr lang="zh-CN" altLang="zh-CN" dirty="0"/>
              <a:t>主函数</a:t>
            </a:r>
            <a:r>
              <a:rPr lang="zh-CN" altLang="en-US" dirty="0"/>
              <a:t>，输入</a:t>
            </a:r>
            <a:r>
              <a:rPr lang="en-US" altLang="zh-CN" dirty="0"/>
              <a:t>3</a:t>
            </a:r>
            <a:r>
              <a:rPr lang="zh-CN" altLang="zh-CN" dirty="0"/>
              <a:t>个学生成绩，调用此函数后</a:t>
            </a:r>
            <a:r>
              <a:rPr lang="zh-CN" altLang="en-US" dirty="0"/>
              <a:t>输出平均分，最高分和最低分</a:t>
            </a:r>
            <a:r>
              <a:rPr lang="zh-CN" altLang="zh-CN" dirty="0"/>
              <a:t>。</a:t>
            </a:r>
            <a:endParaRPr lang="en-US" altLang="zh-CN" dirty="0"/>
          </a:p>
          <a:p>
            <a:r>
              <a:rPr lang="zh-CN" altLang="en-US" dirty="0"/>
              <a:t>编程</a:t>
            </a:r>
            <a:r>
              <a:rPr lang="zh-CN" altLang="zh-CN" dirty="0"/>
              <a:t>思路：调用一个函数可以得到一个函数返回值</a:t>
            </a:r>
            <a:r>
              <a:rPr lang="zh-CN" altLang="en-US" dirty="0"/>
              <a:t>。</a:t>
            </a:r>
            <a:r>
              <a:rPr lang="zh-CN" altLang="zh-CN" dirty="0"/>
              <a:t>现在希望通过函数调用得到</a:t>
            </a:r>
            <a:r>
              <a:rPr lang="en-US" altLang="zh-CN" dirty="0"/>
              <a:t>3</a:t>
            </a:r>
            <a:r>
              <a:rPr lang="zh-CN" altLang="zh-CN" dirty="0"/>
              <a:t>个结果</a:t>
            </a:r>
            <a:r>
              <a:rPr lang="zh-CN" altLang="en-US" dirty="0"/>
              <a:t>，可以</a:t>
            </a:r>
            <a:r>
              <a:rPr lang="zh-CN" altLang="zh-CN" dirty="0"/>
              <a:t>利用全局变量。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4847547-E8E5-BBB3-34F2-F58F3142F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70081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43FBB45-F57E-C5C1-66F2-FEFF5A5B9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0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0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max = 0, min = 0;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average(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s1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s2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s3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max = min = 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s1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s2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&gt; max) max = 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s2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s2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&lt; min) min = 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s2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s3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&gt; max) max = 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s3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s3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&lt; min) min = 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s3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s1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+ 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s2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+ 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s3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/ 3;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20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s1, s2, s3, avg;</a:t>
            </a:r>
          </a:p>
          <a:p>
            <a:pPr marL="0" indent="0">
              <a:buNone/>
            </a:pPr>
            <a:r>
              <a:rPr lang="pt-BR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pt-BR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"Please enter 3 scores:\n"</a:t>
            </a:r>
            <a:r>
              <a:rPr lang="pt-BR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"%f"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&amp;s1); 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"%f"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&amp;s2); 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"%f"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&amp;s3);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avg = average(s1, s2, s3);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"max = %6.2f\</a:t>
            </a:r>
            <a:r>
              <a:rPr lang="en-US" altLang="zh-CN" sz="20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nmin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%6.2f\</a:t>
            </a:r>
            <a:r>
              <a:rPr lang="en-US" altLang="zh-CN" sz="20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navg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%6.2f\n"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max, min, avg);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20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D4D35C2-9D52-B4F7-5D90-EB2F52AB2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1385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47E3427E-029A-5EA5-E93F-A2D0B3A33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zh-CN" dirty="0"/>
              <a:t>例</a:t>
            </a:r>
            <a:r>
              <a:rPr lang="zh-CN" altLang="en-US" dirty="0"/>
              <a:t>：</a:t>
            </a:r>
            <a:r>
              <a:rPr lang="zh-CN" altLang="zh-CN" dirty="0"/>
              <a:t>若</a:t>
            </a:r>
            <a:r>
              <a:rPr lang="zh-CN" altLang="en-US" dirty="0"/>
              <a:t>全局</a:t>
            </a:r>
            <a:r>
              <a:rPr lang="zh-CN" altLang="zh-CN" dirty="0"/>
              <a:t>变量与局部变量同名，分析结果。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 = 3, b = 5;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fr-F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fr-FR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max(</a:t>
            </a:r>
            <a:r>
              <a:rPr lang="fr-FR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fr-FR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</a:t>
            </a:r>
            <a:r>
              <a:rPr lang="fr-F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fr-FR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fr-FR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</a:t>
            </a:r>
            <a:r>
              <a:rPr lang="fr-F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 = 8;</a:t>
            </a: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pt-BR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"max = %d\n"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max(a, b));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fr-FR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max(</a:t>
            </a:r>
            <a:r>
              <a:rPr lang="fr-FR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fr-FR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</a:t>
            </a:r>
            <a:r>
              <a:rPr lang="fr-F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fr-FR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fr-FR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</a:t>
            </a:r>
            <a:r>
              <a:rPr lang="fr-F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c;</a:t>
            </a: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c = </a:t>
            </a:r>
            <a:r>
              <a:rPr lang="pt-BR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&gt; </a:t>
            </a:r>
            <a:r>
              <a:rPr lang="pt-BR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? </a:t>
            </a:r>
            <a:r>
              <a:rPr lang="pt-BR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: </a:t>
            </a:r>
            <a:r>
              <a:rPr lang="pt-BR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(c);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4DFD7C9-49AC-E9C2-99DC-AE4B8497E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38</a:t>
            </a:fld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6BFEFAC-E211-7D2F-C736-3A8951D1D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838" y="2962481"/>
            <a:ext cx="5369642" cy="1252332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" name="圆角矩形标注 4">
            <a:extLst>
              <a:ext uri="{FF2B5EF4-FFF2-40B4-BE49-F238E27FC236}">
                <a16:creationId xmlns:a16="http://schemas.microsoft.com/office/drawing/2014/main" id="{90C794F1-12CA-BD80-6231-147DA6446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869" y="1356595"/>
            <a:ext cx="3286125" cy="1214438"/>
          </a:xfrm>
          <a:prstGeom prst="wedgeRoundRectCallout">
            <a:avLst>
              <a:gd name="adj1" fmla="val -80646"/>
              <a:gd name="adj2" fmla="val 112141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a</a:t>
            </a:r>
            <a:r>
              <a:rPr lang="zh-CN" altLang="en-US" sz="2800" b="1" dirty="0">
                <a:solidFill>
                  <a:srgbClr val="0000CC"/>
                </a:solidFill>
              </a:rPr>
              <a:t>为</a:t>
            </a:r>
            <a:r>
              <a:rPr lang="zh-CN" altLang="zh-CN" sz="2800" b="1" dirty="0">
                <a:solidFill>
                  <a:srgbClr val="0000CC"/>
                </a:solidFill>
              </a:rPr>
              <a:t>局</a:t>
            </a:r>
            <a:r>
              <a:rPr lang="zh-CN" altLang="en-US" sz="2800" b="1" dirty="0">
                <a:solidFill>
                  <a:srgbClr val="0000CC"/>
                </a:solidFill>
              </a:rPr>
              <a:t>部</a:t>
            </a:r>
            <a:r>
              <a:rPr lang="zh-CN" altLang="zh-CN" sz="2800" b="1" dirty="0">
                <a:solidFill>
                  <a:srgbClr val="0000CC"/>
                </a:solidFill>
              </a:rPr>
              <a:t>变量</a:t>
            </a:r>
            <a:r>
              <a:rPr lang="zh-CN" altLang="en-US" sz="2800" b="1" dirty="0">
                <a:solidFill>
                  <a:srgbClr val="0000CC"/>
                </a:solidFill>
              </a:rPr>
              <a:t>，仅在此函数内有效</a:t>
            </a:r>
          </a:p>
        </p:txBody>
      </p:sp>
      <p:sp>
        <p:nvSpPr>
          <p:cNvPr id="6" name="圆角矩形标注 5">
            <a:extLst>
              <a:ext uri="{FF2B5EF4-FFF2-40B4-BE49-F238E27FC236}">
                <a16:creationId xmlns:a16="http://schemas.microsoft.com/office/drawing/2014/main" id="{3DF120D4-D1C8-5CFD-0E13-723C30D6B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8682" y="2962481"/>
            <a:ext cx="2500312" cy="714375"/>
          </a:xfrm>
          <a:prstGeom prst="wedgeRoundRectCallout">
            <a:avLst>
              <a:gd name="adj1" fmla="val -101910"/>
              <a:gd name="adj2" fmla="val -8041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 sz="2800" b="1" dirty="0">
                <a:solidFill>
                  <a:srgbClr val="FF0000"/>
                </a:solidFill>
              </a:rPr>
              <a:t>b</a:t>
            </a:r>
            <a:r>
              <a:rPr lang="zh-CN" altLang="en-US" sz="2800" b="1" dirty="0">
                <a:solidFill>
                  <a:srgbClr val="0000CC"/>
                </a:solidFill>
              </a:rPr>
              <a:t>为全局</a:t>
            </a:r>
            <a:r>
              <a:rPr lang="zh-CN" altLang="zh-CN" sz="2800" b="1" dirty="0">
                <a:solidFill>
                  <a:srgbClr val="0000CC"/>
                </a:solidFill>
              </a:rPr>
              <a:t>变量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BD68DB1-D173-DF81-C925-53CF0E4AF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838" y="4214813"/>
            <a:ext cx="5369642" cy="2064067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" name="圆角矩形标注 4">
            <a:extLst>
              <a:ext uri="{FF2B5EF4-FFF2-40B4-BE49-F238E27FC236}">
                <a16:creationId xmlns:a16="http://schemas.microsoft.com/office/drawing/2014/main" id="{73C0E2DE-76FB-C2E7-00CF-BBB96EBAB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4320" y="4472436"/>
            <a:ext cx="3374674" cy="1214438"/>
          </a:xfrm>
          <a:prstGeom prst="wedgeRoundRectCallout">
            <a:avLst>
              <a:gd name="adj1" fmla="val -101491"/>
              <a:gd name="adj2" fmla="val -50523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 sz="2800" b="1" dirty="0">
                <a:solidFill>
                  <a:srgbClr val="0000CC"/>
                </a:solidFill>
              </a:rPr>
              <a:t>a</a:t>
            </a:r>
            <a:r>
              <a:rPr lang="zh-CN" altLang="en-US" sz="2800" b="1" dirty="0">
                <a:solidFill>
                  <a:srgbClr val="0000CC"/>
                </a:solidFill>
              </a:rPr>
              <a:t>、</a:t>
            </a:r>
            <a:r>
              <a:rPr lang="en-US" altLang="zh-CN" sz="2800" b="1" dirty="0">
                <a:solidFill>
                  <a:srgbClr val="0000CC"/>
                </a:solidFill>
              </a:rPr>
              <a:t>b</a:t>
            </a:r>
            <a:r>
              <a:rPr lang="zh-CN" altLang="en-US" sz="2800" b="1" dirty="0">
                <a:solidFill>
                  <a:srgbClr val="0000CC"/>
                </a:solidFill>
              </a:rPr>
              <a:t>为</a:t>
            </a:r>
            <a:r>
              <a:rPr lang="zh-CN" altLang="zh-CN" sz="2800" b="1" dirty="0">
                <a:solidFill>
                  <a:srgbClr val="0000CC"/>
                </a:solidFill>
              </a:rPr>
              <a:t>局</a:t>
            </a:r>
            <a:r>
              <a:rPr lang="zh-CN" altLang="en-US" sz="2800" b="1" dirty="0">
                <a:solidFill>
                  <a:srgbClr val="0000CC"/>
                </a:solidFill>
              </a:rPr>
              <a:t>部</a:t>
            </a:r>
            <a:r>
              <a:rPr lang="zh-CN" altLang="zh-CN" sz="2800" b="1" dirty="0">
                <a:solidFill>
                  <a:srgbClr val="0000CC"/>
                </a:solidFill>
              </a:rPr>
              <a:t>变量</a:t>
            </a:r>
            <a:r>
              <a:rPr lang="zh-CN" altLang="en-US" sz="2800" b="1" dirty="0">
                <a:solidFill>
                  <a:srgbClr val="0000CC"/>
                </a:solidFill>
              </a:rPr>
              <a:t>，仅在此函数内有效</a:t>
            </a:r>
          </a:p>
        </p:txBody>
      </p:sp>
    </p:spTree>
    <p:extLst>
      <p:ext uri="{BB962C8B-B14F-4D97-AF65-F5344CB8AC3E}">
        <p14:creationId xmlns:p14="http://schemas.microsoft.com/office/powerpoint/2010/main" val="332403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5D637008-63F6-DB7F-1BFB-2C7ED7367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变量的存储类别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00B9F046-9120-DEEF-CD4A-70F5ED511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>
                <a:solidFill>
                  <a:srgbClr val="FF0000"/>
                </a:solidFill>
              </a:rPr>
              <a:t>存储类别</a:t>
            </a:r>
            <a:r>
              <a:rPr lang="zh-CN" altLang="zh-CN" dirty="0"/>
              <a:t>指</a:t>
            </a:r>
            <a:r>
              <a:rPr lang="zh-CN" altLang="en-US" dirty="0"/>
              <a:t>变量</a:t>
            </a:r>
            <a:r>
              <a:rPr lang="zh-CN" altLang="zh-CN" dirty="0"/>
              <a:t>在内存中存储的方式，</a:t>
            </a:r>
            <a:r>
              <a:rPr lang="zh-CN" altLang="en-US" dirty="0"/>
              <a:t>决定</a:t>
            </a:r>
            <a:r>
              <a:rPr lang="zh-CN" altLang="zh-CN" dirty="0"/>
              <a:t>变量的</a:t>
            </a:r>
            <a:r>
              <a:rPr lang="zh-CN" altLang="zh-CN" dirty="0">
                <a:solidFill>
                  <a:srgbClr val="FF0000"/>
                </a:solidFill>
              </a:rPr>
              <a:t>作用域</a:t>
            </a:r>
            <a:r>
              <a:rPr lang="zh-CN" altLang="zh-CN" dirty="0"/>
              <a:t>和</a:t>
            </a:r>
            <a:r>
              <a:rPr lang="zh-CN" altLang="en-US" dirty="0">
                <a:solidFill>
                  <a:srgbClr val="FF0000"/>
                </a:solidFill>
              </a:rPr>
              <a:t>生命</a:t>
            </a:r>
            <a:r>
              <a:rPr lang="zh-CN" altLang="zh-CN" dirty="0">
                <a:solidFill>
                  <a:srgbClr val="FF0000"/>
                </a:solidFill>
              </a:rPr>
              <a:t>期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zh-CN" dirty="0"/>
              <a:t>存储类别</a:t>
            </a:r>
            <a:r>
              <a:rPr lang="zh-CN" altLang="en-US" dirty="0"/>
              <a:t>包括</a:t>
            </a:r>
            <a:r>
              <a:rPr lang="zh-CN" altLang="zh-CN" dirty="0"/>
              <a:t>：</a:t>
            </a:r>
            <a:endParaRPr lang="en-US" altLang="zh-CN" dirty="0"/>
          </a:p>
          <a:p>
            <a:pPr lvl="1"/>
            <a:r>
              <a:rPr lang="zh-CN" altLang="zh-CN" sz="3600" dirty="0"/>
              <a:t>自动</a:t>
            </a:r>
            <a:r>
              <a:rPr lang="zh-CN" altLang="en-US" sz="3600" dirty="0"/>
              <a:t>（</a:t>
            </a:r>
            <a:r>
              <a:rPr lang="en-US" altLang="zh-CN" sz="3600" dirty="0"/>
              <a:t>auto</a:t>
            </a:r>
            <a:r>
              <a:rPr lang="zh-CN" altLang="en-US" sz="3600" dirty="0"/>
              <a:t>）</a:t>
            </a:r>
            <a:endParaRPr lang="en-US" altLang="zh-CN" sz="3600" dirty="0"/>
          </a:p>
          <a:p>
            <a:pPr lvl="1"/>
            <a:r>
              <a:rPr lang="zh-CN" altLang="zh-CN" sz="3600" dirty="0"/>
              <a:t>外部</a:t>
            </a:r>
            <a:r>
              <a:rPr lang="zh-CN" altLang="en-US" sz="3600" dirty="0"/>
              <a:t>（</a:t>
            </a:r>
            <a:r>
              <a:rPr lang="en-US" altLang="zh-CN" sz="3600" dirty="0"/>
              <a:t>extern</a:t>
            </a:r>
            <a:r>
              <a:rPr lang="zh-CN" altLang="en-US" sz="3600" dirty="0"/>
              <a:t>）</a:t>
            </a:r>
            <a:endParaRPr lang="en-US" altLang="zh-CN" sz="3600" dirty="0"/>
          </a:p>
          <a:p>
            <a:pPr lvl="1"/>
            <a:r>
              <a:rPr lang="zh-CN" altLang="zh-CN" sz="3600" dirty="0"/>
              <a:t>静态</a:t>
            </a:r>
            <a:r>
              <a:rPr lang="zh-CN" altLang="en-US" sz="3600" dirty="0"/>
              <a:t>（</a:t>
            </a:r>
            <a:r>
              <a:rPr lang="en-US" altLang="zh-CN" sz="3600" dirty="0"/>
              <a:t>static</a:t>
            </a:r>
            <a:r>
              <a:rPr lang="zh-CN" altLang="en-US" sz="3600" dirty="0"/>
              <a:t>）</a:t>
            </a:r>
            <a:endParaRPr lang="en-US" altLang="zh-CN" sz="3600" dirty="0"/>
          </a:p>
          <a:p>
            <a:pPr lvl="1"/>
            <a:r>
              <a:rPr lang="zh-CN" altLang="zh-CN" sz="3600" dirty="0"/>
              <a:t>寄存器</a:t>
            </a:r>
            <a:r>
              <a:rPr lang="zh-CN" altLang="en-US" sz="3600" dirty="0"/>
              <a:t>（</a:t>
            </a:r>
            <a:r>
              <a:rPr lang="en-US" altLang="zh-CN" sz="3600" dirty="0"/>
              <a:t>register</a:t>
            </a:r>
            <a:r>
              <a:rPr lang="zh-CN" altLang="en-US" sz="3600" dirty="0"/>
              <a:t>）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2D685C8-EFEE-D6E0-20C4-895F45703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9552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1E31EBF8-1F10-C342-97B8-02EFC1670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sz="3900" dirty="0"/>
              <a:t>函数</a:t>
            </a:r>
            <a:r>
              <a:rPr lang="zh-CN" altLang="en-US" sz="3900" dirty="0">
                <a:solidFill>
                  <a:srgbClr val="FF0000"/>
                </a:solidFill>
              </a:rPr>
              <a:t>声明</a:t>
            </a:r>
            <a:r>
              <a:rPr lang="zh-CN" altLang="zh-CN" sz="3900" dirty="0"/>
              <a:t>的</a:t>
            </a:r>
            <a:r>
              <a:rPr lang="zh-CN" altLang="en-US" sz="3900" dirty="0">
                <a:solidFill>
                  <a:srgbClr val="FF0000"/>
                </a:solidFill>
              </a:rPr>
              <a:t>语法</a:t>
            </a:r>
            <a:r>
              <a:rPr lang="en-US" altLang="zh-CN" sz="3900" dirty="0"/>
              <a:t>: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en-US" altLang="zh-CN" dirty="0"/>
              <a:t>       </a:t>
            </a:r>
            <a:r>
              <a:rPr lang="zh-CN" altLang="zh-CN" dirty="0"/>
              <a:t>类型名 函数名</a:t>
            </a:r>
            <a:r>
              <a:rPr lang="en-US" altLang="zh-CN" dirty="0"/>
              <a:t>([</a:t>
            </a:r>
            <a:r>
              <a:rPr lang="zh-CN" altLang="zh-CN" dirty="0"/>
              <a:t>形式参数表列</a:t>
            </a:r>
            <a:r>
              <a:rPr lang="en-US" altLang="zh-CN" dirty="0"/>
              <a:t>]);</a:t>
            </a:r>
          </a:p>
          <a:p>
            <a:pPr>
              <a:lnSpc>
                <a:spcPct val="120000"/>
              </a:lnSpc>
            </a:pPr>
            <a:r>
              <a:rPr lang="zh-CN" altLang="en-US" sz="3900" dirty="0"/>
              <a:t>函数</a:t>
            </a:r>
            <a:r>
              <a:rPr lang="zh-CN" altLang="zh-CN" sz="3900" dirty="0">
                <a:solidFill>
                  <a:srgbClr val="FF0000"/>
                </a:solidFill>
              </a:rPr>
              <a:t>定义</a:t>
            </a:r>
            <a:r>
              <a:rPr lang="zh-CN" altLang="zh-CN" sz="3900" dirty="0"/>
              <a:t>的</a:t>
            </a:r>
            <a:r>
              <a:rPr lang="zh-CN" altLang="en-US" sz="3900" dirty="0">
                <a:solidFill>
                  <a:srgbClr val="FF0000"/>
                </a:solidFill>
              </a:rPr>
              <a:t>语法</a:t>
            </a:r>
            <a:r>
              <a:rPr lang="en-US" altLang="zh-CN" sz="3900" dirty="0"/>
              <a:t>: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en-US" altLang="zh-CN" dirty="0"/>
              <a:t>       </a:t>
            </a:r>
            <a:r>
              <a:rPr lang="zh-CN" altLang="zh-CN" dirty="0"/>
              <a:t>类型名 函数名</a:t>
            </a:r>
            <a:r>
              <a:rPr lang="en-US" altLang="zh-CN" dirty="0"/>
              <a:t>([</a:t>
            </a:r>
            <a:r>
              <a:rPr lang="zh-CN" altLang="zh-CN" dirty="0"/>
              <a:t>形式参数表列</a:t>
            </a:r>
            <a:r>
              <a:rPr lang="en-US" altLang="zh-CN" dirty="0"/>
              <a:t>])</a:t>
            </a:r>
            <a:endParaRPr lang="zh-CN" altLang="zh-CN" dirty="0"/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en-US" altLang="zh-CN" dirty="0"/>
              <a:t>     </a:t>
            </a:r>
            <a:r>
              <a:rPr lang="zh-CN" altLang="zh-CN" dirty="0"/>
              <a:t>｛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en-US" altLang="zh-CN" dirty="0"/>
              <a:t>          </a:t>
            </a:r>
            <a:r>
              <a:rPr lang="zh-CN" altLang="zh-CN" dirty="0"/>
              <a:t>函数体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en-US" altLang="zh-CN" dirty="0"/>
              <a:t>       </a:t>
            </a:r>
            <a:r>
              <a:rPr lang="zh-CN" altLang="zh-CN" dirty="0"/>
              <a:t>｝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类型名是指</a:t>
            </a:r>
            <a:r>
              <a:rPr lang="zh-CN" altLang="zh-CN" dirty="0"/>
              <a:t>函数</a:t>
            </a:r>
            <a:r>
              <a:rPr lang="zh-CN" altLang="en-US" dirty="0"/>
              <a:t>的</a:t>
            </a:r>
            <a:r>
              <a:rPr lang="zh-CN" altLang="zh-CN" dirty="0"/>
              <a:t>返回值类型</a:t>
            </a:r>
            <a:r>
              <a:rPr lang="zh-CN" altLang="en-US" dirty="0"/>
              <a:t>。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zh-CN" dirty="0"/>
              <a:t>形式参数（简称形参</a:t>
            </a:r>
            <a:r>
              <a:rPr lang="zh-CN" altLang="en-US" dirty="0"/>
              <a:t>）表列可以包括多个参数的类型和名字（用逗号隔开）。</a:t>
            </a:r>
            <a:r>
              <a:rPr lang="zh-CN" altLang="zh-CN" dirty="0"/>
              <a:t>形参表列</a:t>
            </a:r>
            <a:r>
              <a:rPr lang="zh-CN" altLang="en-US" dirty="0"/>
              <a:t>可以为空。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函数体</a:t>
            </a:r>
            <a:r>
              <a:rPr lang="zh-CN" altLang="zh-CN" dirty="0"/>
              <a:t>包括声明部分和语句部分</a:t>
            </a:r>
            <a:r>
              <a:rPr lang="zh-CN" altLang="en-US" dirty="0"/>
              <a:t>。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sz="3900" dirty="0"/>
              <a:t>函数</a:t>
            </a:r>
            <a:r>
              <a:rPr lang="zh-CN" altLang="en-US" sz="3900" dirty="0">
                <a:solidFill>
                  <a:srgbClr val="FF0000"/>
                </a:solidFill>
              </a:rPr>
              <a:t>声明和定义</a:t>
            </a:r>
            <a:r>
              <a:rPr lang="zh-CN" altLang="en-US" sz="3900" dirty="0"/>
              <a:t>的</a:t>
            </a:r>
            <a:r>
              <a:rPr lang="zh-CN" altLang="en-US" sz="3900" dirty="0">
                <a:solidFill>
                  <a:srgbClr val="FF0000"/>
                </a:solidFill>
              </a:rPr>
              <a:t>语义</a:t>
            </a:r>
            <a:r>
              <a:rPr lang="zh-CN" altLang="en-US" sz="3900" dirty="0"/>
              <a:t>：告诉编译器该函数所需的参数个数、类型和所对应的代码块。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C3E8C99-0C07-26AF-3327-C0412BD79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4" name="圆角矩形标注 6">
            <a:extLst>
              <a:ext uri="{FF2B5EF4-FFF2-40B4-BE49-F238E27FC236}">
                <a16:creationId xmlns:a16="http://schemas.microsoft.com/office/drawing/2014/main" id="{AA50790D-DF55-780B-D886-4A1CB8EE4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1086" y="2334656"/>
            <a:ext cx="2222818" cy="545957"/>
          </a:xfrm>
          <a:prstGeom prst="wedgeRoundRectCallout">
            <a:avLst>
              <a:gd name="adj1" fmla="val -50027"/>
              <a:gd name="adj2" fmla="val -115017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差一个分号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ADD6E08-CCD3-B75A-B1B7-80274B2A2B0C}"/>
              </a:ext>
            </a:extLst>
          </p:cNvPr>
          <p:cNvSpPr txBox="1"/>
          <p:nvPr/>
        </p:nvSpPr>
        <p:spPr>
          <a:xfrm>
            <a:off x="4724030" y="3179259"/>
            <a:ext cx="4131734" cy="3108543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max(</a:t>
            </a:r>
            <a:r>
              <a:rPr lang="fr-F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fr-FR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fr-F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fr-FR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y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  <a:endParaRPr lang="fr-FR" altLang="zh-CN" sz="2800" dirty="0">
              <a:solidFill>
                <a:srgbClr val="0000F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fr-F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max(</a:t>
            </a:r>
            <a:r>
              <a:rPr lang="fr-F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fr-FR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fr-F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fr-FR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y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z;</a:t>
            </a:r>
          </a:p>
          <a:p>
            <a:pPr marL="0" indent="0">
              <a:buNone/>
            </a:pPr>
            <a:r>
              <a:rPr lang="es-E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z = </a:t>
            </a:r>
            <a:r>
              <a:rPr lang="es-E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</a:t>
            </a:r>
            <a:r>
              <a:rPr lang="es-E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&gt; </a:t>
            </a:r>
            <a:r>
              <a:rPr lang="es-E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y</a:t>
            </a:r>
            <a:r>
              <a:rPr lang="es-E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? </a:t>
            </a:r>
            <a:r>
              <a:rPr lang="es-E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</a:t>
            </a:r>
            <a:r>
              <a:rPr lang="es-E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: </a:t>
            </a:r>
            <a:r>
              <a:rPr lang="es-E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y</a:t>
            </a:r>
            <a:r>
              <a:rPr lang="es-E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 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z;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0298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6DB58E8B-AAF7-0653-7940-5AEC698ED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存储类别的语法：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en-US" altLang="zh-CN" dirty="0" err="1"/>
              <a:t>StorageClass</a:t>
            </a:r>
            <a:r>
              <a:rPr lang="en-US" altLang="zh-CN" dirty="0"/>
              <a:t> Type Name;</a:t>
            </a:r>
          </a:p>
          <a:p>
            <a:pPr indent="0">
              <a:buNone/>
            </a:pPr>
            <a:r>
              <a:rPr lang="zh-CN" altLang="en-US" dirty="0"/>
              <a:t>也就是说，</a:t>
            </a:r>
            <a:r>
              <a:rPr lang="zh-CN" altLang="zh-CN" dirty="0"/>
              <a:t>在变量</a:t>
            </a:r>
            <a:r>
              <a:rPr lang="zh-CN" altLang="en-US" dirty="0"/>
              <a:t>声明之前</a:t>
            </a:r>
            <a:r>
              <a:rPr lang="zh-CN" altLang="zh-CN" dirty="0"/>
              <a:t>加上</a:t>
            </a:r>
            <a:r>
              <a:rPr lang="zh-CN" altLang="en-US" dirty="0"/>
              <a:t>这四个</a:t>
            </a:r>
            <a:r>
              <a:rPr lang="zh-CN" altLang="zh-CN" dirty="0"/>
              <a:t>关键字</a:t>
            </a:r>
            <a:r>
              <a:rPr lang="zh-CN" altLang="en-US" dirty="0"/>
              <a:t>之一</a:t>
            </a:r>
            <a:r>
              <a:rPr lang="zh-CN" altLang="zh-CN" dirty="0"/>
              <a:t>。</a:t>
            </a:r>
            <a:endParaRPr lang="en-US" altLang="zh-CN" dirty="0"/>
          </a:p>
          <a:p>
            <a:pPr indent="0">
              <a:buNone/>
            </a:pPr>
            <a:r>
              <a:rPr lang="zh-CN" altLang="en-US" dirty="0"/>
              <a:t>例如</a:t>
            </a:r>
            <a:r>
              <a:rPr lang="zh-CN" altLang="zh-CN" dirty="0"/>
              <a:t>：</a:t>
            </a:r>
          </a:p>
          <a:p>
            <a:pPr marL="360000" lvl="1">
              <a:buFont typeface="Wingdings" pitchFamily="2" charset="2"/>
              <a:buNone/>
            </a:pPr>
            <a:r>
              <a:rPr lang="en-US" altLang="zh-CN" sz="3600" dirty="0"/>
              <a:t>  int a;  </a:t>
            </a:r>
            <a:endParaRPr lang="zh-CN" altLang="zh-CN" sz="3600" dirty="0"/>
          </a:p>
          <a:p>
            <a:pPr marL="360000" lvl="1">
              <a:buFont typeface="Wingdings" pitchFamily="2" charset="2"/>
              <a:buNone/>
            </a:pPr>
            <a:r>
              <a:rPr lang="en-US" altLang="zh-CN" sz="3600" dirty="0"/>
              <a:t>  </a:t>
            </a:r>
            <a:r>
              <a:rPr lang="en-US" altLang="zh-CN" sz="3600" dirty="0">
                <a:solidFill>
                  <a:srgbClr val="FF0000"/>
                </a:solidFill>
              </a:rPr>
              <a:t>static a;  // </a:t>
            </a:r>
            <a:r>
              <a:rPr lang="zh-CN" altLang="en-US" sz="3600" dirty="0">
                <a:solidFill>
                  <a:srgbClr val="FF0000"/>
                </a:solidFill>
              </a:rPr>
              <a:t>错误：变量</a:t>
            </a:r>
            <a:r>
              <a:rPr lang="zh-CN" altLang="zh-CN" sz="3600" dirty="0">
                <a:solidFill>
                  <a:srgbClr val="FF0000"/>
                </a:solidFill>
              </a:rPr>
              <a:t>重定义</a:t>
            </a:r>
            <a:endParaRPr lang="en-US" altLang="zh-CN" sz="3600" dirty="0">
              <a:solidFill>
                <a:srgbClr val="FF0000"/>
              </a:solidFill>
            </a:endParaRPr>
          </a:p>
          <a:p>
            <a:pPr marL="360000" lvl="1">
              <a:buFont typeface="Wingdings" pitchFamily="2" charset="2"/>
              <a:buNone/>
            </a:pPr>
            <a:r>
              <a:rPr lang="en-US" altLang="zh-CN" sz="3600" dirty="0"/>
              <a:t>  </a:t>
            </a:r>
            <a:r>
              <a:rPr lang="en-US" altLang="zh-CN" sz="3600" dirty="0">
                <a:solidFill>
                  <a:srgbClr val="0070C0"/>
                </a:solidFill>
              </a:rPr>
              <a:t>auto</a:t>
            </a:r>
            <a:r>
              <a:rPr lang="en-US" altLang="zh-CN" sz="3600" dirty="0"/>
              <a:t> int </a:t>
            </a:r>
            <a:r>
              <a:rPr lang="en-US" altLang="zh-CN" sz="3600" dirty="0" err="1"/>
              <a:t>i</a:t>
            </a:r>
            <a:r>
              <a:rPr lang="en-US" altLang="zh-CN" sz="3600" dirty="0"/>
              <a:t>;</a:t>
            </a:r>
          </a:p>
          <a:p>
            <a:pPr marL="360000" lvl="1">
              <a:buFont typeface="Wingdings" pitchFamily="2" charset="2"/>
              <a:buNone/>
            </a:pPr>
            <a:r>
              <a:rPr lang="en-US" altLang="zh-CN" sz="3600" dirty="0"/>
              <a:t>  </a:t>
            </a:r>
            <a:r>
              <a:rPr lang="en-US" altLang="zh-CN" sz="3600" dirty="0">
                <a:solidFill>
                  <a:srgbClr val="0070C0"/>
                </a:solidFill>
              </a:rPr>
              <a:t>extern</a:t>
            </a:r>
            <a:r>
              <a:rPr lang="en-US" altLang="zh-CN" sz="3600" dirty="0"/>
              <a:t> float f;</a:t>
            </a:r>
          </a:p>
          <a:p>
            <a:pPr marL="360000" lvl="1">
              <a:buFont typeface="Wingdings" pitchFamily="2" charset="2"/>
              <a:buNone/>
            </a:pPr>
            <a:r>
              <a:rPr lang="en-US" altLang="zh-CN" sz="3600" dirty="0"/>
              <a:t>  </a:t>
            </a:r>
            <a:r>
              <a:rPr lang="en-US" altLang="zh-CN" sz="3600" dirty="0">
                <a:solidFill>
                  <a:srgbClr val="0070C0"/>
                </a:solidFill>
              </a:rPr>
              <a:t>static</a:t>
            </a:r>
            <a:r>
              <a:rPr lang="en-US" altLang="zh-CN" sz="3600" dirty="0"/>
              <a:t> char c;</a:t>
            </a:r>
          </a:p>
          <a:p>
            <a:pPr marL="360000" lvl="1">
              <a:buFont typeface="Wingdings" pitchFamily="2" charset="2"/>
              <a:buNone/>
            </a:pPr>
            <a:r>
              <a:rPr lang="en-US" altLang="zh-CN" sz="3600" dirty="0"/>
              <a:t>  </a:t>
            </a:r>
            <a:r>
              <a:rPr lang="en-US" altLang="zh-CN" sz="3600" dirty="0">
                <a:solidFill>
                  <a:srgbClr val="0070C0"/>
                </a:solidFill>
              </a:rPr>
              <a:t>register</a:t>
            </a:r>
            <a:r>
              <a:rPr lang="en-US" altLang="zh-CN" sz="3600" dirty="0"/>
              <a:t> long *p;</a:t>
            </a:r>
            <a:endParaRPr lang="zh-CN" altLang="en-US" sz="36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AF49078-E4D4-4ECD-3554-7C504F306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72571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7583A3C-BED5-49EC-5DB6-93ACE5BFF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zh-CN" altLang="zh-CN" dirty="0"/>
              <a:t>自动变量</a:t>
            </a:r>
            <a:r>
              <a:rPr lang="zh-CN" altLang="en-US" dirty="0"/>
              <a:t>（</a:t>
            </a:r>
            <a:r>
              <a:rPr lang="en-US" altLang="zh-CN" dirty="0"/>
              <a:t>auto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自动变量必须是</a:t>
            </a:r>
            <a:r>
              <a:rPr lang="zh-CN" altLang="zh-CN" dirty="0"/>
              <a:t>局部变量</a:t>
            </a:r>
            <a:r>
              <a:rPr lang="zh-CN" altLang="en-US" dirty="0"/>
              <a:t>。</a:t>
            </a:r>
            <a:r>
              <a:rPr lang="zh-CN" altLang="zh-CN" dirty="0"/>
              <a:t>如果</a:t>
            </a:r>
            <a:r>
              <a:rPr lang="zh-CN" altLang="en-US" dirty="0"/>
              <a:t>一个局部变量没有显式</a:t>
            </a:r>
            <a:r>
              <a:rPr lang="zh-CN" altLang="zh-CN" dirty="0"/>
              <a:t>声明存储类别，</a:t>
            </a:r>
            <a:r>
              <a:rPr lang="zh-CN" altLang="en-US" dirty="0"/>
              <a:t>那就是自动变量。</a:t>
            </a:r>
            <a:endParaRPr lang="en-US" altLang="zh-CN" dirty="0"/>
          </a:p>
          <a:p>
            <a:pPr lvl="1"/>
            <a:r>
              <a:rPr lang="zh-CN" altLang="en-US" dirty="0"/>
              <a:t>作用域：</a:t>
            </a:r>
            <a:r>
              <a:rPr lang="zh-CN" altLang="en-US" sz="3200" dirty="0"/>
              <a:t>从定义处到函数（或复合语句）结束</a:t>
            </a:r>
            <a:r>
              <a:rPr lang="zh-CN" altLang="en-US" dirty="0"/>
              <a:t>。</a:t>
            </a:r>
            <a:endParaRPr lang="en-US" altLang="zh-CN" dirty="0"/>
          </a:p>
          <a:p>
            <a:pPr lvl="1"/>
            <a:r>
              <a:rPr lang="zh-CN" altLang="en-US" dirty="0"/>
              <a:t>生命期：从函数调用</a:t>
            </a:r>
            <a:r>
              <a:rPr lang="zh-CN" altLang="en-US" sz="3200" dirty="0"/>
              <a:t>（或复合语句执行）</a:t>
            </a:r>
            <a:r>
              <a:rPr lang="zh-CN" altLang="en-US" dirty="0"/>
              <a:t>开始到结束。</a:t>
            </a:r>
            <a:r>
              <a:rPr lang="zh-CN" altLang="zh-CN" dirty="0"/>
              <a:t>函数调用</a:t>
            </a:r>
            <a:r>
              <a:rPr lang="zh-CN" altLang="en-US" dirty="0"/>
              <a:t>开始</a:t>
            </a:r>
            <a:r>
              <a:rPr lang="zh-CN" altLang="zh-CN" dirty="0"/>
              <a:t>时，系统会给</a:t>
            </a:r>
            <a:r>
              <a:rPr lang="zh-CN" altLang="en-US" dirty="0"/>
              <a:t>自动</a:t>
            </a:r>
            <a:r>
              <a:rPr lang="zh-CN" altLang="zh-CN" dirty="0"/>
              <a:t>变量分配存储空间，调用结束时就自动释放空间。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f(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{</a:t>
            </a:r>
          </a:p>
          <a:p>
            <a:pPr marL="0" indent="0">
              <a:buNone/>
            </a:pPr>
            <a:r>
              <a:rPr lang="it-IT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it-IT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auto</a:t>
            </a:r>
            <a:r>
              <a:rPr lang="it-IT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it-IT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it-IT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b, c = 3;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32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// other statements</a:t>
            </a:r>
            <a:endParaRPr lang="en-US" altLang="zh-CN" sz="32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}</a:t>
            </a:r>
            <a:endParaRPr lang="zh-CN" altLang="en-US" sz="5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5A6A64A-2D64-1686-1993-E29A1412E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41</a:t>
            </a:fld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FBFFFB1-CFB0-3F9C-5279-386EE5180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378" y="4846320"/>
            <a:ext cx="1002982" cy="39682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" name="圆角矩形标注 4">
            <a:extLst>
              <a:ext uri="{FF2B5EF4-FFF2-40B4-BE49-F238E27FC236}">
                <a16:creationId xmlns:a16="http://schemas.microsoft.com/office/drawing/2014/main" id="{5D655F54-2FF3-F2B8-68AB-BF440FF6A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7409" y="3902021"/>
            <a:ext cx="1763712" cy="619180"/>
          </a:xfrm>
          <a:prstGeom prst="wedgeRoundRectCallout">
            <a:avLst>
              <a:gd name="adj1" fmla="val -179480"/>
              <a:gd name="adj2" fmla="val 81181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en-US" sz="2800" b="1">
                <a:solidFill>
                  <a:srgbClr val="0000CC"/>
                </a:solidFill>
              </a:rPr>
              <a:t>可以省略</a:t>
            </a:r>
          </a:p>
        </p:txBody>
      </p:sp>
    </p:spTree>
    <p:extLst>
      <p:ext uri="{BB962C8B-B14F-4D97-AF65-F5344CB8AC3E}">
        <p14:creationId xmlns:p14="http://schemas.microsoft.com/office/powerpoint/2010/main" val="24683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B9C31230-746A-765F-EF0D-116CC7CE9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altLang="zh-CN" sz="4600" dirty="0"/>
              <a:t>2</a:t>
            </a:r>
            <a:r>
              <a:rPr lang="zh-CN" altLang="en-US" sz="4600" dirty="0"/>
              <a:t>、外部变量（</a:t>
            </a:r>
            <a:r>
              <a:rPr lang="en-US" altLang="zh-CN" sz="4600" dirty="0"/>
              <a:t>extern</a:t>
            </a:r>
            <a:r>
              <a:rPr lang="zh-CN" altLang="en-US" sz="4600" dirty="0"/>
              <a:t>）</a:t>
            </a:r>
            <a:endParaRPr lang="en-US" altLang="zh-CN" sz="4600" dirty="0"/>
          </a:p>
          <a:p>
            <a:pPr lvl="1">
              <a:lnSpc>
                <a:spcPct val="120000"/>
              </a:lnSpc>
            </a:pPr>
            <a:r>
              <a:rPr lang="zh-CN" altLang="en-US" sz="4100" dirty="0"/>
              <a:t>外部变量可以是局部或全局变量。外部变量并不定义一个新的变量，而是</a:t>
            </a:r>
            <a:r>
              <a:rPr lang="zh-CN" altLang="zh-CN" sz="4100" dirty="0"/>
              <a:t>扩展</a:t>
            </a:r>
            <a:r>
              <a:rPr lang="zh-CN" altLang="en-US" sz="4100" dirty="0"/>
              <a:t>一个全局变量的</a:t>
            </a:r>
            <a:r>
              <a:rPr lang="zh-CN" altLang="zh-CN" sz="4100" dirty="0"/>
              <a:t>作用域</a:t>
            </a:r>
            <a:r>
              <a:rPr lang="zh-CN" altLang="en-US" sz="4100" dirty="0"/>
              <a:t>。</a:t>
            </a:r>
            <a:endParaRPr lang="en-US" altLang="zh-CN" sz="4100" dirty="0"/>
          </a:p>
          <a:p>
            <a:pPr lvl="1">
              <a:lnSpc>
                <a:spcPct val="120000"/>
              </a:lnSpc>
            </a:pPr>
            <a:r>
              <a:rPr lang="zh-CN" altLang="en-US" sz="4100" dirty="0"/>
              <a:t>作用域：对于局部变量，从定义处到函数（或复合语句）结束；对于全局变量，从</a:t>
            </a:r>
            <a:r>
              <a:rPr lang="zh-CN" altLang="zh-CN" sz="4100" dirty="0"/>
              <a:t>定义处到文件结束。 </a:t>
            </a:r>
            <a:endParaRPr lang="en-US" altLang="zh-CN" sz="4100" dirty="0"/>
          </a:p>
          <a:p>
            <a:pPr lvl="1">
              <a:lnSpc>
                <a:spcPct val="120000"/>
              </a:lnSpc>
            </a:pPr>
            <a:r>
              <a:rPr lang="zh-CN" altLang="en-US" sz="4100" dirty="0"/>
              <a:t>生命期：从程序执行开始到结束。</a:t>
            </a:r>
            <a:endParaRPr lang="en-US" altLang="zh-CN" sz="4100" dirty="0"/>
          </a:p>
          <a:p>
            <a:pPr marL="0" indent="0">
              <a:buNone/>
            </a:pPr>
            <a:r>
              <a:rPr lang="en-US" altLang="zh-CN" sz="41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void</a:t>
            </a:r>
            <a:r>
              <a:rPr lang="en-US" altLang="zh-CN" sz="41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f(){ </a:t>
            </a:r>
            <a:r>
              <a:rPr lang="en-US" altLang="zh-CN" sz="41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extern</a:t>
            </a:r>
            <a:r>
              <a:rPr lang="en-US" altLang="zh-CN" sz="41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41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41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a, b, c;</a:t>
            </a:r>
          </a:p>
          <a:p>
            <a:pPr marL="0" indent="0">
              <a:buNone/>
            </a:pPr>
            <a:r>
              <a:rPr lang="pt-BR" altLang="zh-CN" sz="41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a = 1; b = 2; c = a + b;</a:t>
            </a:r>
          </a:p>
          <a:p>
            <a:pPr marL="0" indent="0">
              <a:buNone/>
            </a:pPr>
            <a:r>
              <a:rPr lang="en-US" altLang="zh-CN" sz="41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41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41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41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 %d %d"</a:t>
            </a:r>
            <a:r>
              <a:rPr lang="en-US" altLang="zh-CN" sz="41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a, b, c);</a:t>
            </a:r>
          </a:p>
          <a:p>
            <a:pPr marL="0" indent="0">
              <a:buNone/>
            </a:pPr>
            <a:r>
              <a:rPr lang="en-US" altLang="zh-CN" sz="41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}</a:t>
            </a:r>
          </a:p>
          <a:p>
            <a:pPr marL="0" indent="0">
              <a:buNone/>
            </a:pPr>
            <a:r>
              <a:rPr lang="en-US" altLang="zh-CN" sz="41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int</a:t>
            </a:r>
            <a:r>
              <a:rPr lang="en-US" altLang="zh-CN" sz="41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a, b, c;</a:t>
            </a:r>
            <a:endParaRPr lang="zh-CN" altLang="en-US" sz="41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926A75A-F403-20AA-6458-3CA593BAF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42</a:t>
            </a:fld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C78B030-E1C9-41F2-31D7-C0EE34100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711" y="5819161"/>
            <a:ext cx="2542221" cy="39682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9C46825-BD09-9F86-EA80-2FFBAB524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441" y="4287520"/>
            <a:ext cx="1314292" cy="39682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642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A9E727C-744B-C510-6643-B5EDD2D66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zh-CN" altLang="en-US" sz="3200" dirty="0"/>
              <a:t>变量定义和声明：</a:t>
            </a:r>
            <a:r>
              <a:rPr lang="zh-CN" altLang="zh-CN" sz="3200" dirty="0"/>
              <a:t>把建立存储空间的</a:t>
            </a:r>
            <a:r>
              <a:rPr lang="zh-CN" altLang="en-US" sz="3200" dirty="0"/>
              <a:t>变量</a:t>
            </a:r>
            <a:r>
              <a:rPr lang="zh-CN" altLang="zh-CN" sz="3200" dirty="0"/>
              <a:t>声明称</a:t>
            </a:r>
            <a:r>
              <a:rPr lang="zh-CN" altLang="en-US" sz="3200" dirty="0"/>
              <a:t>为</a:t>
            </a:r>
            <a:r>
              <a:rPr lang="zh-CN" altLang="zh-CN" sz="3200" dirty="0"/>
              <a:t>定义，而把不需要建立存储空间的</a:t>
            </a:r>
            <a:r>
              <a:rPr lang="zh-CN" altLang="en-US" sz="3200" dirty="0"/>
              <a:t>变量</a:t>
            </a:r>
            <a:r>
              <a:rPr lang="zh-CN" altLang="zh-CN" sz="3200" dirty="0"/>
              <a:t>声明称为声明</a:t>
            </a:r>
            <a:r>
              <a:rPr lang="en-US" altLang="zh-CN" sz="3200" dirty="0"/>
              <a:t> </a:t>
            </a:r>
            <a:r>
              <a:rPr lang="zh-CN" altLang="en-US" sz="3200" dirty="0"/>
              <a:t>。</a:t>
            </a:r>
            <a:endParaRPr lang="en-US" altLang="zh-CN" sz="3200" dirty="0"/>
          </a:p>
          <a:p>
            <a:pPr>
              <a:lnSpc>
                <a:spcPct val="110000"/>
              </a:lnSpc>
            </a:pPr>
            <a:r>
              <a:rPr lang="zh-CN" altLang="en-US" sz="3200" dirty="0"/>
              <a:t>外部变量是</a:t>
            </a:r>
            <a:r>
              <a:rPr lang="zh-CN" altLang="zh-CN" sz="3200" dirty="0"/>
              <a:t>对变量的声明</a:t>
            </a:r>
            <a:r>
              <a:rPr lang="zh-CN" altLang="en-US" sz="3200" dirty="0"/>
              <a:t>，</a:t>
            </a:r>
            <a:r>
              <a:rPr lang="zh-CN" altLang="zh-CN" sz="3200" dirty="0"/>
              <a:t>除</a:t>
            </a:r>
            <a:r>
              <a:rPr lang="zh-CN" altLang="en-US" sz="3200" dirty="0"/>
              <a:t>此</a:t>
            </a:r>
            <a:r>
              <a:rPr lang="zh-CN" altLang="zh-CN" sz="3200" dirty="0"/>
              <a:t>以外</a:t>
            </a:r>
            <a:r>
              <a:rPr lang="zh-CN" altLang="en-US" sz="3200" dirty="0"/>
              <a:t>，其它的变量声明</a:t>
            </a:r>
            <a:r>
              <a:rPr lang="zh-CN" altLang="zh-CN" sz="3200" dirty="0"/>
              <a:t>都是定义</a:t>
            </a:r>
            <a:r>
              <a:rPr lang="zh-CN" altLang="en-US" sz="3200" dirty="0"/>
              <a:t>。</a:t>
            </a:r>
            <a:endParaRPr lang="en-US" altLang="zh-CN" sz="3200" dirty="0"/>
          </a:p>
          <a:p>
            <a:pPr>
              <a:lnSpc>
                <a:spcPct val="110000"/>
              </a:lnSpc>
            </a:pPr>
            <a:r>
              <a:rPr lang="zh-CN" altLang="en-US" sz="3200" dirty="0"/>
              <a:t>例如，</a:t>
            </a:r>
            <a:r>
              <a:rPr lang="zh-CN" altLang="zh-CN" sz="3200" dirty="0"/>
              <a:t>一个程序包含两个</a:t>
            </a:r>
            <a:r>
              <a:rPr lang="zh-CN" altLang="en-US" sz="3200" dirty="0"/>
              <a:t>源</a:t>
            </a:r>
            <a:r>
              <a:rPr lang="zh-CN" altLang="zh-CN" sz="3200" dirty="0"/>
              <a:t>文件，都要用到同一个</a:t>
            </a:r>
            <a:r>
              <a:rPr lang="zh-CN" altLang="en-US" sz="3200" dirty="0"/>
              <a:t>全局</a:t>
            </a:r>
            <a:r>
              <a:rPr lang="zh-CN" altLang="zh-CN" sz="3200" dirty="0"/>
              <a:t>变量</a:t>
            </a:r>
            <a:r>
              <a:rPr lang="en-US" altLang="zh-CN" sz="3200" dirty="0"/>
              <a:t>Num</a:t>
            </a:r>
            <a:r>
              <a:rPr lang="zh-CN" altLang="zh-CN" sz="3200" dirty="0"/>
              <a:t>，不能在两个</a:t>
            </a:r>
            <a:r>
              <a:rPr lang="zh-CN" altLang="en-US" sz="3200" dirty="0"/>
              <a:t>源文件</a:t>
            </a:r>
            <a:r>
              <a:rPr lang="zh-CN" altLang="zh-CN" sz="3200" dirty="0"/>
              <a:t>中各自定义一个</a:t>
            </a:r>
            <a:r>
              <a:rPr lang="zh-CN" altLang="en-US" sz="3200" dirty="0"/>
              <a:t>全局</a:t>
            </a:r>
            <a:r>
              <a:rPr lang="zh-CN" altLang="zh-CN" sz="3200" dirty="0"/>
              <a:t>变量</a:t>
            </a:r>
            <a:r>
              <a:rPr lang="en-US" altLang="zh-CN" sz="3200" dirty="0"/>
              <a:t>Num</a:t>
            </a:r>
            <a:r>
              <a:rPr lang="zh-CN" altLang="en-US" sz="3200" dirty="0"/>
              <a:t>，而应</a:t>
            </a:r>
            <a:r>
              <a:rPr lang="zh-CN" altLang="zh-CN" sz="3200" dirty="0"/>
              <a:t>在一个文件中定义</a:t>
            </a:r>
            <a:r>
              <a:rPr lang="zh-CN" altLang="en-US" sz="3200" dirty="0"/>
              <a:t>全局</a:t>
            </a:r>
            <a:r>
              <a:rPr lang="zh-CN" altLang="zh-CN" sz="3200" dirty="0"/>
              <a:t>变量</a:t>
            </a:r>
            <a:r>
              <a:rPr lang="en-US" altLang="zh-CN" sz="3200" dirty="0"/>
              <a:t>Num</a:t>
            </a:r>
            <a:r>
              <a:rPr lang="zh-CN" altLang="zh-CN" sz="3200" dirty="0"/>
              <a:t>，在另一</a:t>
            </a:r>
            <a:r>
              <a:rPr lang="zh-CN" altLang="en-US" sz="3200" dirty="0"/>
              <a:t>个</a:t>
            </a:r>
            <a:r>
              <a:rPr lang="zh-CN" altLang="zh-CN" sz="3200" dirty="0"/>
              <a:t>文件中用</a:t>
            </a:r>
            <a:r>
              <a:rPr lang="en-US" altLang="zh-CN" sz="3200" dirty="0"/>
              <a:t>extern</a:t>
            </a:r>
            <a:r>
              <a:rPr lang="zh-CN" altLang="zh-CN" sz="3200" dirty="0"/>
              <a:t>对</a:t>
            </a:r>
            <a:r>
              <a:rPr lang="en-US" altLang="zh-CN" sz="3200" dirty="0"/>
              <a:t>Num</a:t>
            </a:r>
            <a:r>
              <a:rPr lang="zh-CN" altLang="zh-CN" sz="3200" dirty="0"/>
              <a:t>作“外部变量声明”</a:t>
            </a:r>
            <a:r>
              <a:rPr lang="zh-CN" altLang="en-US" sz="3200" dirty="0"/>
              <a:t>。</a:t>
            </a:r>
            <a:r>
              <a:rPr lang="zh-CN" altLang="zh-CN" sz="3200" dirty="0"/>
              <a:t>在编译时，</a:t>
            </a:r>
            <a:r>
              <a:rPr lang="zh-CN" altLang="en-US" sz="3200" dirty="0"/>
              <a:t>链接器</a:t>
            </a:r>
            <a:r>
              <a:rPr lang="zh-CN" altLang="zh-CN" sz="3200" dirty="0"/>
              <a:t>会</a:t>
            </a:r>
            <a:r>
              <a:rPr lang="zh-CN" altLang="en-US" sz="3200" dirty="0"/>
              <a:t>将对外部变量的访问链接到全局变量。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9961EE1-6416-0EF3-4A72-267AF05C6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07340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67C34D0A-2331-7B21-C14C-186D5EF30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在函数定义前也可以加</a:t>
            </a:r>
            <a:r>
              <a:rPr lang="en-US" altLang="zh-CN" dirty="0"/>
              <a:t>extern</a:t>
            </a:r>
            <a:r>
              <a:rPr lang="zh-CN" altLang="en-US" dirty="0"/>
              <a:t>，它能够</a:t>
            </a:r>
            <a:r>
              <a:rPr lang="zh-CN" altLang="zh-CN" dirty="0"/>
              <a:t>将</a:t>
            </a:r>
            <a:r>
              <a:rPr lang="zh-CN" altLang="en-US" dirty="0"/>
              <a:t>函数</a:t>
            </a:r>
            <a:r>
              <a:rPr lang="zh-CN" altLang="zh-CN" dirty="0"/>
              <a:t>的作用域</a:t>
            </a:r>
            <a:r>
              <a:rPr lang="zh-CN" altLang="en-US" dirty="0"/>
              <a:t>扩展到其它</a:t>
            </a:r>
            <a:r>
              <a:rPr lang="zh-CN" altLang="zh-CN" dirty="0"/>
              <a:t>文件中</a:t>
            </a:r>
            <a:r>
              <a:rPr lang="zh-CN" altLang="en-US" dirty="0"/>
              <a:t>，其它文件可以调用该函数。</a:t>
            </a:r>
          </a:p>
          <a:p>
            <a:r>
              <a:rPr lang="zh-CN" altLang="zh-CN" dirty="0"/>
              <a:t>如果</a:t>
            </a:r>
            <a:r>
              <a:rPr lang="zh-CN" altLang="en-US" dirty="0"/>
              <a:t>一个函数没有显式</a:t>
            </a:r>
            <a:r>
              <a:rPr lang="zh-CN" altLang="zh-CN" dirty="0"/>
              <a:t>声明</a:t>
            </a:r>
            <a:r>
              <a:rPr lang="zh-CN" altLang="en-US" dirty="0"/>
              <a:t>为</a:t>
            </a:r>
            <a:r>
              <a:rPr lang="en-US" altLang="zh-CN" dirty="0"/>
              <a:t>extern </a:t>
            </a:r>
            <a:r>
              <a:rPr lang="zh-CN" altLang="zh-CN" dirty="0"/>
              <a:t>，</a:t>
            </a:r>
            <a:r>
              <a:rPr lang="zh-CN" altLang="en-US" dirty="0"/>
              <a:t>那就</a:t>
            </a:r>
            <a:r>
              <a:rPr lang="zh-CN" altLang="zh-CN" dirty="0"/>
              <a:t>默认为外部函数</a:t>
            </a:r>
            <a:r>
              <a:rPr lang="zh-CN" altLang="en-US" dirty="0"/>
              <a:t>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3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extern int</a:t>
            </a: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f(</a:t>
            </a:r>
            <a:r>
              <a:rPr lang="en-US" altLang="zh-CN" sz="3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6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</a:t>
            </a: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{</a:t>
            </a:r>
          </a:p>
          <a:p>
            <a:pPr marL="0" indent="0">
              <a:buNone/>
            </a:pPr>
            <a:r>
              <a:rPr lang="it-IT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it-IT" altLang="zh-CN" sz="3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auto</a:t>
            </a:r>
            <a:r>
              <a:rPr lang="it-IT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it-IT" altLang="zh-CN" sz="3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it-IT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b, c = 3;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36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// other statements</a:t>
            </a:r>
            <a:endParaRPr lang="en-US" altLang="zh-CN" sz="36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}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AD15D22-E960-0CEF-45A1-718A2D666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44</a:t>
            </a:fld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C5DA6629-50AC-8241-675F-A2341CF16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1" y="3166533"/>
            <a:ext cx="1481666" cy="460877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" name="圆角矩形标注 4">
            <a:extLst>
              <a:ext uri="{FF2B5EF4-FFF2-40B4-BE49-F238E27FC236}">
                <a16:creationId xmlns:a16="http://schemas.microsoft.com/office/drawing/2014/main" id="{0B7CCA26-9567-61A1-F3B2-6EA36D1DF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0143" y="3522425"/>
            <a:ext cx="1763712" cy="619180"/>
          </a:xfrm>
          <a:prstGeom prst="wedgeRoundRectCallout">
            <a:avLst>
              <a:gd name="adj1" fmla="val -230365"/>
              <a:gd name="adj2" fmla="val -30946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en-US" sz="2800" b="1" dirty="0">
                <a:solidFill>
                  <a:srgbClr val="0000CC"/>
                </a:solidFill>
              </a:rPr>
              <a:t>可以省略</a:t>
            </a:r>
          </a:p>
        </p:txBody>
      </p:sp>
    </p:spTree>
    <p:extLst>
      <p:ext uri="{BB962C8B-B14F-4D97-AF65-F5344CB8AC3E}">
        <p14:creationId xmlns:p14="http://schemas.microsoft.com/office/powerpoint/2010/main" val="4194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B5541EC4-771A-72CE-8680-AFD5572B2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altLang="zh-CN" dirty="0"/>
              <a:t>3</a:t>
            </a:r>
            <a:r>
              <a:rPr lang="zh-CN" altLang="en-US" dirty="0"/>
              <a:t>、</a:t>
            </a:r>
            <a:r>
              <a:rPr lang="zh-CN" altLang="zh-CN" dirty="0"/>
              <a:t>静态变量</a:t>
            </a:r>
            <a:r>
              <a:rPr lang="zh-CN" altLang="en-US" dirty="0"/>
              <a:t>（</a:t>
            </a:r>
            <a:r>
              <a:rPr lang="en-US" altLang="zh-CN" dirty="0"/>
              <a:t>static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静态变量必须是局部变量。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作用域：从定义处到函数（或复合语句）结束</a:t>
            </a:r>
            <a:r>
              <a:rPr lang="zh-CN" altLang="zh-CN" dirty="0"/>
              <a:t>。 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生命期：从程序执行开始到结束。也就是说，</a:t>
            </a:r>
            <a:r>
              <a:rPr lang="zh-CN" altLang="zh-CN" dirty="0"/>
              <a:t>在函数调用结束后不</a:t>
            </a:r>
            <a:r>
              <a:rPr lang="zh-CN" altLang="en-US" dirty="0"/>
              <a:t>释放静态</a:t>
            </a:r>
            <a:r>
              <a:rPr lang="zh-CN" altLang="zh-CN" dirty="0"/>
              <a:t>变量</a:t>
            </a:r>
            <a:r>
              <a:rPr lang="zh-CN" altLang="en-US" dirty="0"/>
              <a:t>的内存空间，</a:t>
            </a:r>
            <a:r>
              <a:rPr lang="zh-CN" altLang="zh-CN" dirty="0"/>
              <a:t>在下一次再调用该函数时，该</a:t>
            </a:r>
            <a:r>
              <a:rPr lang="zh-CN" altLang="en-US" dirty="0"/>
              <a:t>静态</a:t>
            </a:r>
            <a:r>
              <a:rPr lang="zh-CN" altLang="zh-CN" dirty="0"/>
              <a:t>变量</a:t>
            </a:r>
            <a:r>
              <a:rPr lang="zh-CN" altLang="en-US" dirty="0"/>
              <a:t>的</a:t>
            </a:r>
            <a:r>
              <a:rPr lang="zh-CN" altLang="zh-CN" dirty="0"/>
              <a:t>值就是上一次函数调用结束时的值</a:t>
            </a:r>
            <a:r>
              <a:rPr lang="zh-CN" altLang="en-US" dirty="0"/>
              <a:t>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void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f() {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static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 = 1;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a++;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}</a:t>
            </a:r>
            <a:endParaRPr lang="zh-CN" altLang="en-US" sz="32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2586A95-AF2D-E9BD-8683-B404E0FF0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8090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1D1EBFF-0B49-37A8-88EF-E0CFD7127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例</a:t>
            </a:r>
            <a:r>
              <a:rPr lang="zh-CN" altLang="en-US" dirty="0"/>
              <a:t>：写出</a:t>
            </a:r>
            <a:r>
              <a:rPr lang="zh-CN" altLang="zh-CN" dirty="0"/>
              <a:t>静态变量的值</a:t>
            </a:r>
            <a:r>
              <a:rPr lang="zh-CN" altLang="en-US" dirty="0"/>
              <a:t>的变化</a:t>
            </a:r>
            <a:r>
              <a:rPr lang="zh-CN" altLang="zh-CN" dirty="0"/>
              <a:t>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2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2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2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f(</a:t>
            </a:r>
            <a:r>
              <a:rPr lang="en-US" altLang="zh-CN" sz="2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auto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b = 0;</a:t>
            </a:r>
          </a:p>
          <a:p>
            <a:pPr marL="0" indent="0">
              <a:buNone/>
            </a:pP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static int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c = 3;</a:t>
            </a:r>
          </a:p>
          <a:p>
            <a:pPr marL="0" indent="0">
              <a:buNone/>
            </a:pP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b = b + 1;</a:t>
            </a:r>
          </a:p>
          <a:p>
            <a:pPr marL="0" indent="0">
              <a:buNone/>
            </a:pP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c = c + 1;</a:t>
            </a:r>
          </a:p>
          <a:p>
            <a:pPr marL="0" indent="0">
              <a:buNone/>
            </a:pP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 </a:t>
            </a:r>
            <a:r>
              <a:rPr lang="en-US" altLang="zh-CN" sz="2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+ b + c;</a:t>
            </a:r>
          </a:p>
          <a:p>
            <a:pPr marL="0" indent="0">
              <a:buNone/>
            </a:pP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 </a:t>
            </a:r>
          </a:p>
          <a:p>
            <a:pPr marL="0" indent="0">
              <a:buNone/>
            </a:pP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 = 2, </a:t>
            </a:r>
            <a:r>
              <a:rPr lang="en-US" altLang="zh-CN" sz="2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nn-NO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nn-NO" altLang="zh-CN" sz="2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nn-NO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(i = 0; i &lt; 3; i++)</a:t>
            </a:r>
          </a:p>
          <a:p>
            <a:pPr marL="0" indent="0">
              <a:buNone/>
            </a:pPr>
            <a:r>
              <a:rPr lang="pt-BR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printf(</a:t>
            </a:r>
            <a:r>
              <a:rPr lang="pt-BR" altLang="zh-CN" sz="2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"%d\n"</a:t>
            </a:r>
            <a:r>
              <a:rPr lang="pt-BR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f(a));</a:t>
            </a:r>
          </a:p>
          <a:p>
            <a:pPr marL="0" indent="0">
              <a:buNone/>
            </a:pP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39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38DE059-9421-76E8-C190-73A67BD12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46</a:t>
            </a:fld>
            <a:endParaRPr lang="zh-CN" altLang="en-US"/>
          </a:p>
        </p:txBody>
      </p:sp>
      <p:sp>
        <p:nvSpPr>
          <p:cNvPr id="4" name="圆角矩形标注 5">
            <a:extLst>
              <a:ext uri="{FF2B5EF4-FFF2-40B4-BE49-F238E27FC236}">
                <a16:creationId xmlns:a16="http://schemas.microsoft.com/office/drawing/2014/main" id="{662AC998-9FBB-8EE1-B8BA-CA828E6BD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6427" y="836703"/>
            <a:ext cx="3840943" cy="1071562"/>
          </a:xfrm>
          <a:prstGeom prst="wedgeRoundRectCallout">
            <a:avLst>
              <a:gd name="adj1" fmla="val -122894"/>
              <a:gd name="adj2" fmla="val -3772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en-US" sz="2800" b="1" dirty="0">
                <a:solidFill>
                  <a:srgbClr val="0000CC"/>
                </a:solidFill>
              </a:rPr>
              <a:t>每调用一次，开辟新</a:t>
            </a:r>
            <a:r>
              <a:rPr lang="en-US" altLang="zh-CN" sz="2800" b="1" dirty="0">
                <a:solidFill>
                  <a:srgbClr val="0000CC"/>
                </a:solidFill>
              </a:rPr>
              <a:t>a</a:t>
            </a:r>
            <a:r>
              <a:rPr lang="zh-CN" altLang="en-US" sz="2800" b="1" dirty="0">
                <a:solidFill>
                  <a:srgbClr val="0000CC"/>
                </a:solidFill>
              </a:rPr>
              <a:t>和</a:t>
            </a:r>
            <a:r>
              <a:rPr lang="en-US" altLang="zh-CN" sz="2800" b="1" dirty="0">
                <a:solidFill>
                  <a:srgbClr val="0000CC"/>
                </a:solidFill>
              </a:rPr>
              <a:t>b</a:t>
            </a:r>
            <a:r>
              <a:rPr lang="zh-CN" altLang="en-US" sz="2800" b="1" dirty="0">
                <a:solidFill>
                  <a:srgbClr val="0000CC"/>
                </a:solidFill>
              </a:rPr>
              <a:t>，但</a:t>
            </a:r>
            <a:r>
              <a:rPr lang="en-US" altLang="zh-CN" sz="2800" b="1" dirty="0">
                <a:solidFill>
                  <a:srgbClr val="0000CC"/>
                </a:solidFill>
              </a:rPr>
              <a:t>c</a:t>
            </a:r>
            <a:r>
              <a:rPr lang="zh-CN" altLang="en-US" sz="2800" b="1" dirty="0">
                <a:solidFill>
                  <a:srgbClr val="0000CC"/>
                </a:solidFill>
              </a:rPr>
              <a:t>不是</a:t>
            </a:r>
          </a:p>
        </p:txBody>
      </p:sp>
      <p:sp>
        <p:nvSpPr>
          <p:cNvPr id="5" name="圆角矩形标注 10">
            <a:extLst>
              <a:ext uri="{FF2B5EF4-FFF2-40B4-BE49-F238E27FC236}">
                <a16:creationId xmlns:a16="http://schemas.microsoft.com/office/drawing/2014/main" id="{889C2CE8-E396-500B-25F8-64A1D0B15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5920" y="1315137"/>
            <a:ext cx="4534056" cy="527395"/>
          </a:xfrm>
          <a:prstGeom prst="wedgeRoundRectCallout">
            <a:avLst>
              <a:gd name="adj1" fmla="val -81907"/>
              <a:gd name="adj2" fmla="val 71631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0000CC"/>
                </a:solidFill>
              </a:rPr>
              <a:t>第一次调用开始</a:t>
            </a:r>
            <a:r>
              <a:rPr lang="en-US" altLang="zh-CN" sz="2800" b="1" dirty="0">
                <a:solidFill>
                  <a:srgbClr val="0000CC"/>
                </a:solidFill>
              </a:rPr>
              <a:t>, b=0, c=3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6" name="圆角矩形标注 10">
            <a:extLst>
              <a:ext uri="{FF2B5EF4-FFF2-40B4-BE49-F238E27FC236}">
                <a16:creationId xmlns:a16="http://schemas.microsoft.com/office/drawing/2014/main" id="{95DA5A3F-913E-A1B3-A494-657B5F22E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9030" y="3977468"/>
            <a:ext cx="3840946" cy="584511"/>
          </a:xfrm>
          <a:prstGeom prst="wedgeRoundRectCallout">
            <a:avLst>
              <a:gd name="adj1" fmla="val -99314"/>
              <a:gd name="adj2" fmla="val -149179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0000CC"/>
                </a:solidFill>
              </a:rPr>
              <a:t>第一次调用结束</a:t>
            </a:r>
          </a:p>
        </p:txBody>
      </p:sp>
      <p:sp>
        <p:nvSpPr>
          <p:cNvPr id="11" name="圆角矩形标注 10">
            <a:extLst>
              <a:ext uri="{FF2B5EF4-FFF2-40B4-BE49-F238E27FC236}">
                <a16:creationId xmlns:a16="http://schemas.microsoft.com/office/drawing/2014/main" id="{06CE8CD3-65A4-72BC-0F79-6863E48DA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9030" y="2934936"/>
            <a:ext cx="3808345" cy="1042532"/>
          </a:xfrm>
          <a:prstGeom prst="wedgeRoundRectCallout">
            <a:avLst>
              <a:gd name="adj1" fmla="val -99940"/>
              <a:gd name="adj2" fmla="val -101645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zh-CN" sz="2800" b="1" dirty="0">
                <a:solidFill>
                  <a:srgbClr val="0000CC"/>
                </a:solidFill>
              </a:rPr>
              <a:t>在编译时</a:t>
            </a:r>
            <a:r>
              <a:rPr lang="zh-CN" altLang="en-US" sz="2800" b="1" dirty="0">
                <a:solidFill>
                  <a:srgbClr val="0000CC"/>
                </a:solidFill>
              </a:rPr>
              <a:t>给</a:t>
            </a:r>
            <a:r>
              <a:rPr lang="en-US" altLang="zh-CN" sz="2800" b="1" dirty="0">
                <a:solidFill>
                  <a:srgbClr val="0000CC"/>
                </a:solidFill>
              </a:rPr>
              <a:t>c</a:t>
            </a:r>
            <a:r>
              <a:rPr lang="zh-CN" altLang="zh-CN" sz="2800" b="1" dirty="0">
                <a:solidFill>
                  <a:srgbClr val="0000CC"/>
                </a:solidFill>
              </a:rPr>
              <a:t>赋初值</a:t>
            </a:r>
            <a:r>
              <a:rPr lang="zh-CN" altLang="en-US" sz="2800" b="1" dirty="0">
                <a:solidFill>
                  <a:srgbClr val="0000CC"/>
                </a:solidFill>
              </a:rPr>
              <a:t>。</a:t>
            </a:r>
            <a:endParaRPr lang="en-US" altLang="zh-CN" sz="2800" b="1" dirty="0">
              <a:solidFill>
                <a:srgbClr val="0000CC"/>
              </a:solidFill>
            </a:endParaRPr>
          </a:p>
          <a:p>
            <a:pPr algn="ctr"/>
            <a:r>
              <a:rPr lang="zh-CN" altLang="en-US" sz="2800" b="1" dirty="0">
                <a:solidFill>
                  <a:srgbClr val="0000CC"/>
                </a:solidFill>
              </a:rPr>
              <a:t>若不赋</a:t>
            </a:r>
            <a:r>
              <a:rPr lang="zh-CN" altLang="zh-CN" sz="2800" b="1" dirty="0">
                <a:solidFill>
                  <a:srgbClr val="0000CC"/>
                </a:solidFill>
              </a:rPr>
              <a:t>初值</a:t>
            </a:r>
            <a:r>
              <a:rPr lang="zh-CN" altLang="en-US" sz="2800" b="1" dirty="0">
                <a:solidFill>
                  <a:srgbClr val="0000CC"/>
                </a:solidFill>
              </a:rPr>
              <a:t>，</a:t>
            </a:r>
            <a:r>
              <a:rPr lang="en-US" altLang="zh-CN" sz="2800" b="1" dirty="0">
                <a:solidFill>
                  <a:srgbClr val="0000CC"/>
                </a:solidFill>
              </a:rPr>
              <a:t>c=0</a:t>
            </a:r>
            <a:endParaRPr lang="zh-CN" altLang="en-US" sz="2800" b="1" dirty="0">
              <a:solidFill>
                <a:srgbClr val="0000CC"/>
              </a:solidFill>
            </a:endParaRPr>
          </a:p>
          <a:p>
            <a:pPr algn="ctr"/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7" name="圆角矩形标注 10">
            <a:extLst>
              <a:ext uri="{FF2B5EF4-FFF2-40B4-BE49-F238E27FC236}">
                <a16:creationId xmlns:a16="http://schemas.microsoft.com/office/drawing/2014/main" id="{A69D3151-5DE8-268C-175E-B856DCCA5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5921" y="1840421"/>
            <a:ext cx="4517754" cy="558229"/>
          </a:xfrm>
          <a:prstGeom prst="wedgeRoundRectCallout">
            <a:avLst>
              <a:gd name="adj1" fmla="val -82427"/>
              <a:gd name="adj2" fmla="val -13700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0000CC"/>
                </a:solidFill>
              </a:rPr>
              <a:t>第二次调用开始</a:t>
            </a:r>
            <a:r>
              <a:rPr lang="en-US" altLang="zh-CN" sz="2800" b="1" dirty="0">
                <a:solidFill>
                  <a:srgbClr val="0000CC"/>
                </a:solidFill>
              </a:rPr>
              <a:t>, b=0, c=4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8" name="圆角矩形标注 10">
            <a:extLst>
              <a:ext uri="{FF2B5EF4-FFF2-40B4-BE49-F238E27FC236}">
                <a16:creationId xmlns:a16="http://schemas.microsoft.com/office/drawing/2014/main" id="{83E85E36-3139-9ABA-43E4-929197D96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9033" y="4561979"/>
            <a:ext cx="3813322" cy="584511"/>
          </a:xfrm>
          <a:prstGeom prst="wedgeRoundRectCallout">
            <a:avLst>
              <a:gd name="adj1" fmla="val -99927"/>
              <a:gd name="adj2" fmla="val -248099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0000CC"/>
                </a:solidFill>
              </a:rPr>
              <a:t>第二次调用结束</a:t>
            </a:r>
          </a:p>
        </p:txBody>
      </p:sp>
      <p:sp>
        <p:nvSpPr>
          <p:cNvPr id="9" name="圆角矩形标注 10">
            <a:extLst>
              <a:ext uri="{FF2B5EF4-FFF2-40B4-BE49-F238E27FC236}">
                <a16:creationId xmlns:a16="http://schemas.microsoft.com/office/drawing/2014/main" id="{88B5AD5B-55FA-D54C-AB7B-923122263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5920" y="2389324"/>
            <a:ext cx="4534056" cy="558229"/>
          </a:xfrm>
          <a:prstGeom prst="wedgeRoundRectCallout">
            <a:avLst>
              <a:gd name="adj1" fmla="val -82382"/>
              <a:gd name="adj2" fmla="val -96601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0000CC"/>
                </a:solidFill>
              </a:rPr>
              <a:t>第三次调用开始</a:t>
            </a:r>
            <a:r>
              <a:rPr lang="en-US" altLang="zh-CN" sz="2800" b="1" dirty="0">
                <a:solidFill>
                  <a:srgbClr val="0000CC"/>
                </a:solidFill>
              </a:rPr>
              <a:t>, b=0, c=5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10" name="圆角矩形标注 10">
            <a:extLst>
              <a:ext uri="{FF2B5EF4-FFF2-40B4-BE49-F238E27FC236}">
                <a16:creationId xmlns:a16="http://schemas.microsoft.com/office/drawing/2014/main" id="{88A84941-D1E8-26B1-73C4-C8BA7036C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9033" y="5169741"/>
            <a:ext cx="3808345" cy="535727"/>
          </a:xfrm>
          <a:prstGeom prst="wedgeRoundRectCallout">
            <a:avLst>
              <a:gd name="adj1" fmla="val -99526"/>
              <a:gd name="adj2" fmla="val -378428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0000CC"/>
                </a:solidFill>
              </a:rPr>
              <a:t>第三次调用结束</a:t>
            </a:r>
          </a:p>
        </p:txBody>
      </p:sp>
    </p:spTree>
    <p:extLst>
      <p:ext uri="{BB962C8B-B14F-4D97-AF65-F5344CB8AC3E}">
        <p14:creationId xmlns:p14="http://schemas.microsoft.com/office/powerpoint/2010/main" val="337650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8DF6227-8631-BE30-02A5-B455D1C90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在全局变量定义前也可以加</a:t>
            </a:r>
            <a:r>
              <a:rPr lang="en-US" altLang="zh-CN" dirty="0"/>
              <a:t>static</a:t>
            </a:r>
            <a:r>
              <a:rPr lang="zh-CN" altLang="en-US" dirty="0"/>
              <a:t>，但是这并不定义静态存储，而是</a:t>
            </a:r>
            <a:r>
              <a:rPr lang="zh-CN" altLang="zh-CN" dirty="0"/>
              <a:t>将</a:t>
            </a:r>
            <a:r>
              <a:rPr lang="zh-CN" altLang="en-US" dirty="0"/>
              <a:t>全局</a:t>
            </a:r>
            <a:r>
              <a:rPr lang="zh-CN" altLang="zh-CN" dirty="0"/>
              <a:t>变量的作用域限制在本文件中</a:t>
            </a:r>
            <a:r>
              <a:rPr lang="zh-CN" altLang="en-US" dirty="0"/>
              <a:t>，其它文件即使使用</a:t>
            </a:r>
            <a:r>
              <a:rPr lang="en-US" altLang="zh-CN" dirty="0"/>
              <a:t>extern</a:t>
            </a:r>
            <a:r>
              <a:rPr lang="zh-CN" altLang="en-US" dirty="0"/>
              <a:t>外部声明也无法访问该变量。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4A96BF5-D9BC-63A8-7A2B-5C77969A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47</a:t>
            </a:fld>
            <a:endParaRPr lang="zh-CN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08D1ED-6ECB-E7A1-1166-E00FAB20CEE9}"/>
              </a:ext>
            </a:extLst>
          </p:cNvPr>
          <p:cNvSpPr txBox="1"/>
          <p:nvPr/>
        </p:nvSpPr>
        <p:spPr>
          <a:xfrm>
            <a:off x="867093" y="2723226"/>
            <a:ext cx="3643312" cy="31085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static</a:t>
            </a:r>
            <a:r>
              <a:rPr lang="en-US" altLang="zh-CN" sz="2800" dirty="0"/>
              <a:t> int A;</a:t>
            </a:r>
          </a:p>
          <a:p>
            <a:r>
              <a:rPr lang="en-US" altLang="zh-CN" sz="2800" dirty="0"/>
              <a:t>void </a:t>
            </a:r>
            <a:r>
              <a:rPr lang="en-US" altLang="zh-CN" sz="2800" dirty="0" err="1"/>
              <a:t>func</a:t>
            </a:r>
            <a:r>
              <a:rPr lang="en-US" altLang="zh-CN" sz="2800" dirty="0"/>
              <a:t>(int n)</a:t>
            </a:r>
          </a:p>
          <a:p>
            <a:r>
              <a:rPr lang="en-US" altLang="zh-CN" sz="2800" dirty="0"/>
              <a:t>{</a:t>
            </a:r>
          </a:p>
          <a:p>
            <a:r>
              <a:rPr lang="en-US" altLang="zh-CN" sz="2800" dirty="0"/>
              <a:t>  A = n;</a:t>
            </a:r>
          </a:p>
          <a:p>
            <a:r>
              <a:rPr lang="en-US" altLang="zh-CN" sz="2800" dirty="0"/>
              <a:t>  // other statements</a:t>
            </a:r>
          </a:p>
          <a:p>
            <a:r>
              <a:rPr lang="en-US" altLang="zh-CN" sz="2800" dirty="0"/>
              <a:t>}</a:t>
            </a:r>
          </a:p>
          <a:p>
            <a:endParaRPr lang="zh-CN" altLang="en-US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D99352-3B57-03EA-6AEB-DD4A6941082A}"/>
              </a:ext>
            </a:extLst>
          </p:cNvPr>
          <p:cNvSpPr txBox="1"/>
          <p:nvPr/>
        </p:nvSpPr>
        <p:spPr>
          <a:xfrm>
            <a:off x="4886145" y="2723226"/>
            <a:ext cx="3786188" cy="31085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extern</a:t>
            </a:r>
            <a:r>
              <a:rPr lang="en-US" altLang="zh-CN" sz="2800" dirty="0"/>
              <a:t> int A;</a:t>
            </a:r>
          </a:p>
          <a:p>
            <a:r>
              <a:rPr lang="en-US" altLang="zh-CN" sz="2800" dirty="0"/>
              <a:t>int main()</a:t>
            </a:r>
          </a:p>
          <a:p>
            <a:r>
              <a:rPr lang="en-US" altLang="zh-CN" sz="2800" dirty="0"/>
              <a:t>{</a:t>
            </a:r>
          </a:p>
          <a:p>
            <a:r>
              <a:rPr lang="en-US" altLang="zh-CN" sz="2800" dirty="0"/>
              <a:t>  int x = A;</a:t>
            </a:r>
          </a:p>
          <a:p>
            <a:r>
              <a:rPr lang="en-US" altLang="zh-CN" sz="2800" dirty="0"/>
              <a:t>  // other statements</a:t>
            </a:r>
          </a:p>
          <a:p>
            <a:r>
              <a:rPr lang="en-US" altLang="zh-CN" sz="2800" dirty="0"/>
              <a:t>  return 0;</a:t>
            </a:r>
          </a:p>
          <a:p>
            <a:r>
              <a:rPr lang="en-US" altLang="zh-CN" sz="2800" dirty="0"/>
              <a:t>}</a:t>
            </a:r>
            <a:endParaRPr lang="zh-CN" altLang="en-US" sz="2800" dirty="0"/>
          </a:p>
        </p:txBody>
      </p:sp>
      <p:sp>
        <p:nvSpPr>
          <p:cNvPr id="6" name="圆角矩形标注 5">
            <a:extLst>
              <a:ext uri="{FF2B5EF4-FFF2-40B4-BE49-F238E27FC236}">
                <a16:creationId xmlns:a16="http://schemas.microsoft.com/office/drawing/2014/main" id="{AD93A23A-ABDE-1E3D-B0D3-827FD0EA2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4322" y="1832933"/>
            <a:ext cx="3214688" cy="589275"/>
          </a:xfrm>
          <a:prstGeom prst="wedgeRoundRectCallout">
            <a:avLst>
              <a:gd name="adj1" fmla="val 2987"/>
              <a:gd name="adj2" fmla="val 147727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0000CC"/>
                </a:solidFill>
              </a:rPr>
              <a:t>只能用于本文件</a:t>
            </a:r>
          </a:p>
        </p:txBody>
      </p:sp>
      <p:sp>
        <p:nvSpPr>
          <p:cNvPr id="7" name="圆角矩形标注 6">
            <a:extLst>
              <a:ext uri="{FF2B5EF4-FFF2-40B4-BE49-F238E27FC236}">
                <a16:creationId xmlns:a16="http://schemas.microsoft.com/office/drawing/2014/main" id="{D60DEEFC-1C97-C42A-E0F1-8E363BC55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9204" y="1832933"/>
            <a:ext cx="3384550" cy="592455"/>
          </a:xfrm>
          <a:prstGeom prst="wedgeRoundRectCallout">
            <a:avLst>
              <a:gd name="adj1" fmla="val 1228"/>
              <a:gd name="adj2" fmla="val 352668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0000CC"/>
                </a:solidFill>
              </a:rPr>
              <a:t>本文件仍然不能用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1F26F9A8-87C4-78E9-8551-009274C296B9}"/>
              </a:ext>
            </a:extLst>
          </p:cNvPr>
          <p:cNvSpPr txBox="1"/>
          <p:nvPr/>
        </p:nvSpPr>
        <p:spPr>
          <a:xfrm>
            <a:off x="2082801" y="5844531"/>
            <a:ext cx="1417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</a:rPr>
              <a:t>file1.c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23D08E0-AF9D-5DBD-E2E6-FD5BFDF2367C}"/>
              </a:ext>
            </a:extLst>
          </p:cNvPr>
          <p:cNvSpPr txBox="1"/>
          <p:nvPr/>
        </p:nvSpPr>
        <p:spPr>
          <a:xfrm>
            <a:off x="6246341" y="5839341"/>
            <a:ext cx="183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</a:rPr>
              <a:t>file2.c</a:t>
            </a:r>
          </a:p>
        </p:txBody>
      </p:sp>
    </p:spTree>
    <p:extLst>
      <p:ext uri="{BB962C8B-B14F-4D97-AF65-F5344CB8AC3E}">
        <p14:creationId xmlns:p14="http://schemas.microsoft.com/office/powerpoint/2010/main" val="349623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74EA85D-C5E0-18C1-21BD-7CC863C10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在函数定义前也可以加</a:t>
            </a:r>
            <a:r>
              <a:rPr lang="en-US" altLang="zh-CN" dirty="0"/>
              <a:t>static</a:t>
            </a:r>
            <a:r>
              <a:rPr lang="zh-CN" altLang="en-US" dirty="0"/>
              <a:t>，但是这并不定义静态存储，而是</a:t>
            </a:r>
            <a:r>
              <a:rPr lang="zh-CN" altLang="zh-CN" dirty="0"/>
              <a:t>将</a:t>
            </a:r>
            <a:r>
              <a:rPr lang="zh-CN" altLang="en-US" dirty="0"/>
              <a:t>函数</a:t>
            </a:r>
            <a:r>
              <a:rPr lang="zh-CN" altLang="zh-CN" dirty="0"/>
              <a:t>的作用域限制在本文件中</a:t>
            </a:r>
            <a:r>
              <a:rPr lang="zh-CN" altLang="en-US" dirty="0"/>
              <a:t>，其它文件即使使用</a:t>
            </a:r>
            <a:r>
              <a:rPr lang="en-US" altLang="zh-CN" dirty="0"/>
              <a:t>extern</a:t>
            </a:r>
            <a:r>
              <a:rPr lang="zh-CN" altLang="en-US" dirty="0"/>
              <a:t>外部声明也无法调用该函数。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194DEEA-0B0E-A00A-2EDA-CA92EEE9D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48</a:t>
            </a:fld>
            <a:endParaRPr lang="zh-CN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DB26D8-8E1A-BA02-C7A6-EDCE3A100F07}"/>
              </a:ext>
            </a:extLst>
          </p:cNvPr>
          <p:cNvSpPr txBox="1"/>
          <p:nvPr/>
        </p:nvSpPr>
        <p:spPr>
          <a:xfrm>
            <a:off x="867093" y="2723226"/>
            <a:ext cx="3643312" cy="31085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US" altLang="zh-CN" sz="2800" dirty="0"/>
          </a:p>
          <a:p>
            <a:r>
              <a:rPr lang="en-US" altLang="zh-CN" sz="2800" dirty="0">
                <a:solidFill>
                  <a:srgbClr val="FF0000"/>
                </a:solidFill>
              </a:rPr>
              <a:t>static</a:t>
            </a:r>
            <a:r>
              <a:rPr lang="en-US" altLang="zh-CN" sz="2800" dirty="0"/>
              <a:t> void </a:t>
            </a:r>
            <a:r>
              <a:rPr lang="en-US" altLang="zh-CN" sz="2800" dirty="0" err="1"/>
              <a:t>func</a:t>
            </a:r>
            <a:r>
              <a:rPr lang="en-US" altLang="zh-CN" sz="2800" dirty="0"/>
              <a:t>(int n)</a:t>
            </a:r>
          </a:p>
          <a:p>
            <a:r>
              <a:rPr lang="en-US" altLang="zh-CN" sz="2800" dirty="0"/>
              <a:t>{</a:t>
            </a:r>
          </a:p>
          <a:p>
            <a:r>
              <a:rPr lang="en-US" altLang="zh-CN" sz="2800" dirty="0"/>
              <a:t>  n++;</a:t>
            </a:r>
          </a:p>
          <a:p>
            <a:r>
              <a:rPr lang="en-US" altLang="zh-CN" sz="2800" dirty="0"/>
              <a:t>  // other statements</a:t>
            </a:r>
          </a:p>
          <a:p>
            <a:r>
              <a:rPr lang="en-US" altLang="zh-CN" sz="2800" dirty="0"/>
              <a:t>}</a:t>
            </a:r>
          </a:p>
          <a:p>
            <a:endParaRPr lang="zh-CN" altLang="en-US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5BC64C-C93E-13F8-9D6A-312C340EEF8F}"/>
              </a:ext>
            </a:extLst>
          </p:cNvPr>
          <p:cNvSpPr txBox="1"/>
          <p:nvPr/>
        </p:nvSpPr>
        <p:spPr>
          <a:xfrm>
            <a:off x="4886145" y="2723226"/>
            <a:ext cx="3786188" cy="31085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extern</a:t>
            </a:r>
            <a:r>
              <a:rPr lang="en-US" altLang="zh-CN" sz="2800" dirty="0"/>
              <a:t> void </a:t>
            </a:r>
            <a:r>
              <a:rPr lang="en-US" altLang="zh-CN" sz="2800" dirty="0" err="1"/>
              <a:t>func</a:t>
            </a:r>
            <a:r>
              <a:rPr lang="en-US" altLang="zh-CN" sz="2800" dirty="0"/>
              <a:t>(int);</a:t>
            </a:r>
          </a:p>
          <a:p>
            <a:r>
              <a:rPr lang="en-US" altLang="zh-CN" sz="2800" dirty="0"/>
              <a:t>int main()</a:t>
            </a:r>
          </a:p>
          <a:p>
            <a:r>
              <a:rPr lang="en-US" altLang="zh-CN" sz="2800" dirty="0"/>
              <a:t>{</a:t>
            </a:r>
          </a:p>
          <a:p>
            <a:r>
              <a:rPr lang="en-US" altLang="zh-CN" sz="2800" dirty="0"/>
              <a:t>  </a:t>
            </a:r>
            <a:r>
              <a:rPr lang="en-US" altLang="zh-CN" sz="2800" dirty="0" err="1"/>
              <a:t>func</a:t>
            </a:r>
            <a:r>
              <a:rPr lang="en-US" altLang="zh-CN" sz="2800" dirty="0"/>
              <a:t>(1);</a:t>
            </a:r>
          </a:p>
          <a:p>
            <a:r>
              <a:rPr lang="en-US" altLang="zh-CN" sz="2800" dirty="0"/>
              <a:t>  // other statements</a:t>
            </a:r>
          </a:p>
          <a:p>
            <a:r>
              <a:rPr lang="en-US" altLang="zh-CN" sz="2800" dirty="0"/>
              <a:t>  return 0;</a:t>
            </a:r>
          </a:p>
          <a:p>
            <a:r>
              <a:rPr lang="en-US" altLang="zh-CN" sz="2800" dirty="0"/>
              <a:t>}</a:t>
            </a:r>
            <a:endParaRPr lang="zh-CN" altLang="en-US" sz="28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3FE8C4C-676F-717E-AE15-9D1F62C52C17}"/>
              </a:ext>
            </a:extLst>
          </p:cNvPr>
          <p:cNvSpPr txBox="1"/>
          <p:nvPr/>
        </p:nvSpPr>
        <p:spPr>
          <a:xfrm>
            <a:off x="2082801" y="5844531"/>
            <a:ext cx="1417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</a:rPr>
              <a:t>file1.c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39E4821-9A58-5F01-5DB7-C21EC9BBE831}"/>
              </a:ext>
            </a:extLst>
          </p:cNvPr>
          <p:cNvSpPr txBox="1"/>
          <p:nvPr/>
        </p:nvSpPr>
        <p:spPr>
          <a:xfrm>
            <a:off x="6246341" y="5839341"/>
            <a:ext cx="183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</a:rPr>
              <a:t>file2.c</a:t>
            </a:r>
          </a:p>
        </p:txBody>
      </p:sp>
      <p:sp>
        <p:nvSpPr>
          <p:cNvPr id="8" name="圆角矩形标注 5">
            <a:extLst>
              <a:ext uri="{FF2B5EF4-FFF2-40B4-BE49-F238E27FC236}">
                <a16:creationId xmlns:a16="http://schemas.microsoft.com/office/drawing/2014/main" id="{F4DC41D5-50B3-9236-4FC6-6395CD8FF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4322" y="1832933"/>
            <a:ext cx="3214688" cy="589275"/>
          </a:xfrm>
          <a:prstGeom prst="wedgeRoundRectCallout">
            <a:avLst>
              <a:gd name="adj1" fmla="val 2987"/>
              <a:gd name="adj2" fmla="val 147727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0000CC"/>
                </a:solidFill>
              </a:rPr>
              <a:t>只能用于本文件</a:t>
            </a:r>
          </a:p>
        </p:txBody>
      </p:sp>
      <p:sp>
        <p:nvSpPr>
          <p:cNvPr id="9" name="圆角矩形标注 6">
            <a:extLst>
              <a:ext uri="{FF2B5EF4-FFF2-40B4-BE49-F238E27FC236}">
                <a16:creationId xmlns:a16="http://schemas.microsoft.com/office/drawing/2014/main" id="{C12DCE71-3F70-E39C-9D53-8F7726A54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9204" y="1832933"/>
            <a:ext cx="3384550" cy="592455"/>
          </a:xfrm>
          <a:prstGeom prst="wedgeRoundRectCallout">
            <a:avLst>
              <a:gd name="adj1" fmla="val 1228"/>
              <a:gd name="adj2" fmla="val 352668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0000CC"/>
                </a:solidFill>
              </a:rPr>
              <a:t>本文件仍然不能用</a:t>
            </a:r>
          </a:p>
        </p:txBody>
      </p:sp>
    </p:spTree>
    <p:extLst>
      <p:ext uri="{BB962C8B-B14F-4D97-AF65-F5344CB8AC3E}">
        <p14:creationId xmlns:p14="http://schemas.microsoft.com/office/powerpoint/2010/main" val="112365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4885E48F-DEFB-26FB-9EFD-C808E3FD2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dirty="0"/>
              <a:t>4. </a:t>
            </a:r>
            <a:r>
              <a:rPr lang="zh-CN" altLang="zh-CN" dirty="0"/>
              <a:t>寄存器变量</a:t>
            </a:r>
            <a:r>
              <a:rPr lang="zh-CN" altLang="en-US" dirty="0"/>
              <a:t>（</a:t>
            </a:r>
            <a:r>
              <a:rPr lang="en-US" altLang="zh-CN" dirty="0"/>
              <a:t>register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寄存器变量必须是局部变量。</a:t>
            </a:r>
            <a:r>
              <a:rPr lang="zh-CN" altLang="zh-CN" dirty="0"/>
              <a:t>一般情况下，变量是存放在内存中的</a:t>
            </a:r>
            <a:r>
              <a:rPr lang="zh-CN" altLang="en-US" dirty="0"/>
              <a:t>，而</a:t>
            </a:r>
            <a:r>
              <a:rPr lang="zh-CN" altLang="zh-CN" dirty="0"/>
              <a:t>寄存器变量</a:t>
            </a:r>
            <a:r>
              <a:rPr lang="zh-CN" altLang="en-US" dirty="0"/>
              <a:t>是存</a:t>
            </a:r>
            <a:r>
              <a:rPr lang="zh-CN" altLang="zh-CN" dirty="0"/>
              <a:t>放在</a:t>
            </a:r>
            <a:r>
              <a:rPr lang="en-US" altLang="zh-CN" dirty="0"/>
              <a:t>CPU</a:t>
            </a:r>
            <a:r>
              <a:rPr lang="zh-CN" altLang="zh-CN" dirty="0"/>
              <a:t>的寄存器中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作用域和生命期与</a:t>
            </a:r>
            <a:r>
              <a:rPr lang="en-US" altLang="zh-CN" dirty="0"/>
              <a:t>auto</a:t>
            </a:r>
            <a:r>
              <a:rPr lang="zh-CN" altLang="en-US" dirty="0"/>
              <a:t>变量相同。</a:t>
            </a:r>
            <a:endParaRPr lang="en-US" altLang="zh-CN" dirty="0"/>
          </a:p>
          <a:p>
            <a:pPr>
              <a:buFont typeface="Wingdings" pitchFamily="2" charset="2"/>
              <a:buNone/>
            </a:pP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f(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{</a:t>
            </a:r>
          </a:p>
          <a:p>
            <a:pPr marL="0" indent="0">
              <a:buNone/>
            </a:pPr>
            <a:r>
              <a:rPr lang="it-IT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it-IT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register</a:t>
            </a:r>
            <a:r>
              <a:rPr lang="it-IT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it-IT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it-IT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b, c = 3;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32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// other statements</a:t>
            </a:r>
            <a:endParaRPr lang="en-US" altLang="zh-CN" sz="32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}</a:t>
            </a:r>
            <a:endParaRPr lang="zh-CN" altLang="en-US" sz="5400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ABB764A-D35A-6FBC-266B-01E78CAA8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7694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A4E8227-3F8C-9953-7CD9-4F50926B8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zh-CN" altLang="zh-CN" sz="3200" dirty="0"/>
              <a:t>通过函数调用</a:t>
            </a:r>
            <a:r>
              <a:rPr lang="zh-CN" altLang="en-US" sz="3200" dirty="0"/>
              <a:t>，希望</a:t>
            </a:r>
            <a:r>
              <a:rPr lang="zh-CN" altLang="zh-CN" sz="3200" dirty="0"/>
              <a:t>得到一个</a:t>
            </a:r>
            <a:r>
              <a:rPr lang="zh-CN" altLang="en-US" sz="3200" dirty="0"/>
              <a:t>计算结果</a:t>
            </a:r>
            <a:r>
              <a:rPr lang="zh-CN" altLang="zh-CN" sz="3200" dirty="0"/>
              <a:t>，这就是函数的返回值</a:t>
            </a:r>
            <a:r>
              <a:rPr lang="zh-CN" altLang="en-US" sz="3200" dirty="0"/>
              <a:t>。</a:t>
            </a:r>
            <a:endParaRPr lang="en-US" altLang="zh-CN" sz="3200" dirty="0"/>
          </a:p>
          <a:p>
            <a:pPr lvl="1">
              <a:lnSpc>
                <a:spcPct val="120000"/>
              </a:lnSpc>
              <a:defRPr/>
            </a:pPr>
            <a:r>
              <a:rPr lang="zh-CN" altLang="zh-CN" dirty="0"/>
              <a:t>函数</a:t>
            </a:r>
            <a:r>
              <a:rPr lang="zh-CN" altLang="en-US" dirty="0"/>
              <a:t>的</a:t>
            </a:r>
            <a:r>
              <a:rPr lang="zh-CN" altLang="zh-CN" dirty="0"/>
              <a:t>返回值类型应在定义函数时指定</a:t>
            </a:r>
            <a:r>
              <a:rPr lang="zh-CN" altLang="en-US" dirty="0"/>
              <a:t>。</a:t>
            </a:r>
            <a:endParaRPr lang="zh-CN" altLang="zh-CN" dirty="0"/>
          </a:p>
          <a:p>
            <a:pPr lvl="1">
              <a:lnSpc>
                <a:spcPct val="120000"/>
              </a:lnSpc>
              <a:defRPr/>
            </a:pPr>
            <a:r>
              <a:rPr lang="zh-CN" altLang="zh-CN" dirty="0"/>
              <a:t>函数的返回值通过函数中的</a:t>
            </a:r>
            <a:r>
              <a:rPr lang="en-US" altLang="zh-CN" dirty="0"/>
              <a:t>return</a:t>
            </a:r>
            <a:r>
              <a:rPr lang="zh-CN" altLang="zh-CN" dirty="0"/>
              <a:t>语句获得。</a:t>
            </a:r>
            <a:endParaRPr lang="en-US" altLang="zh-CN" dirty="0"/>
          </a:p>
          <a:p>
            <a:pPr lvl="2">
              <a:lnSpc>
                <a:spcPct val="120000"/>
              </a:lnSpc>
              <a:defRPr/>
            </a:pPr>
            <a:r>
              <a:rPr lang="en-US" altLang="zh-CN" sz="3200" dirty="0"/>
              <a:t>return</a:t>
            </a:r>
            <a:r>
              <a:rPr lang="zh-CN" altLang="en-US" sz="3200" dirty="0"/>
              <a:t>语句的语法：</a:t>
            </a:r>
            <a:endParaRPr lang="en-US" altLang="zh-CN" sz="3200" dirty="0"/>
          </a:p>
          <a:p>
            <a:pPr marL="201168" lvl="1" indent="0">
              <a:lnSpc>
                <a:spcPct val="120000"/>
              </a:lnSpc>
              <a:buNone/>
              <a:defRPr/>
            </a:pPr>
            <a:r>
              <a:rPr lang="en-US" altLang="zh-CN" dirty="0"/>
              <a:t>       return expression;</a:t>
            </a:r>
          </a:p>
          <a:p>
            <a:pPr lvl="2">
              <a:lnSpc>
                <a:spcPct val="120000"/>
              </a:lnSpc>
              <a:defRPr/>
            </a:pPr>
            <a:r>
              <a:rPr lang="zh-CN" altLang="zh-CN" sz="3200" dirty="0"/>
              <a:t>一个函数中可以有一个以上的</a:t>
            </a:r>
            <a:r>
              <a:rPr lang="en-US" altLang="zh-CN" sz="3200" dirty="0"/>
              <a:t>return</a:t>
            </a:r>
            <a:r>
              <a:rPr lang="zh-CN" altLang="zh-CN" sz="3200" dirty="0"/>
              <a:t>语句，执行到哪一个</a:t>
            </a:r>
            <a:r>
              <a:rPr lang="en-US" altLang="zh-CN" sz="3200" dirty="0"/>
              <a:t>return</a:t>
            </a:r>
            <a:r>
              <a:rPr lang="zh-CN" altLang="zh-CN" sz="3200" dirty="0"/>
              <a:t>语句，哪一个</a:t>
            </a:r>
            <a:r>
              <a:rPr lang="zh-CN" altLang="en-US" sz="3200" dirty="0"/>
              <a:t>就</a:t>
            </a:r>
            <a:r>
              <a:rPr lang="zh-CN" altLang="zh-CN" sz="3200" dirty="0"/>
              <a:t>起作用</a:t>
            </a:r>
            <a:r>
              <a:rPr lang="zh-CN" altLang="en-US" sz="3200" dirty="0"/>
              <a:t>。</a:t>
            </a:r>
            <a:endParaRPr lang="zh-CN" altLang="zh-CN" sz="3200" dirty="0"/>
          </a:p>
          <a:p>
            <a:endParaRPr lang="zh-CN" altLang="en-US" sz="32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34B2C86-D642-0DF9-A6BB-C1F4C3679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0378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F585167-4496-6F4A-D59E-A6DDC362C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sz="3900" dirty="0"/>
              <a:t>例：指出程序中变量的作用域和生命期。</a:t>
            </a:r>
            <a:endParaRPr lang="en-US" altLang="zh-CN" sz="3900" dirty="0"/>
          </a:p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void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f1()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auto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b;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}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void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f2()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static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c;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f1();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}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f1(); 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f2();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}</a:t>
            </a:r>
            <a:endParaRPr lang="zh-CN" altLang="en-US" sz="4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90DB6DF-AAD8-4841-5A09-B58EB37FE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50</a:t>
            </a:fld>
            <a:endParaRPr lang="zh-CN" alt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3A9A42C3-DB6A-9CD8-2738-93DBAC4D7FFE}"/>
              </a:ext>
            </a:extLst>
          </p:cNvPr>
          <p:cNvSpPr txBox="1">
            <a:spLocks/>
          </p:cNvSpPr>
          <p:nvPr/>
        </p:nvSpPr>
        <p:spPr>
          <a:xfrm>
            <a:off x="785813" y="601980"/>
            <a:ext cx="4643437" cy="61436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60000" indent="-36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Char char="◦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zh-CN" altLang="en-US" sz="2800" dirty="0">
              <a:solidFill>
                <a:srgbClr val="0000CC"/>
              </a:solidFill>
            </a:endParaRPr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9B65ECA6-CD4C-B739-DCE7-2A7CC8B3183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46520" y="845116"/>
            <a:ext cx="0" cy="5290254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7">
            <a:extLst>
              <a:ext uri="{FF2B5EF4-FFF2-40B4-BE49-F238E27FC236}">
                <a16:creationId xmlns:a16="http://schemas.microsoft.com/office/drawing/2014/main" id="{7C8395A5-18CD-55B9-1A9B-5D117E7BA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910" y="2714942"/>
            <a:ext cx="2000250" cy="523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/>
              <a:t>a</a:t>
            </a:r>
            <a:r>
              <a:rPr lang="zh-CN" altLang="en-US" sz="2800" b="1" dirty="0"/>
              <a:t>的作用域</a:t>
            </a: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ED8F1380-C0D1-DDBA-8793-CF694F83782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559174" y="1891390"/>
            <a:ext cx="1500187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Box 9">
            <a:extLst>
              <a:ext uri="{FF2B5EF4-FFF2-40B4-BE49-F238E27FC236}">
                <a16:creationId xmlns:a16="http://schemas.microsoft.com/office/drawing/2014/main" id="{661F5738-2C06-0A60-AACE-6C515D21C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9927" y="1591442"/>
            <a:ext cx="2000250" cy="523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/>
              <a:t>b</a:t>
            </a:r>
            <a:r>
              <a:rPr lang="zh-CN" altLang="en-US" sz="2800" b="1" dirty="0"/>
              <a:t>的作用域</a:t>
            </a: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F9D7CC73-9EF6-A990-D808-E7F85E316DE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9610" y="845116"/>
            <a:ext cx="6686550" cy="2292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B83ADFA-F866-934D-4D66-12B1A30FBA3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7538" y="6135370"/>
            <a:ext cx="6758622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1BCDE087-2472-6686-7771-C4E0FB455A3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9610" y="1181418"/>
            <a:ext cx="4525328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D2DBE3F5-7050-FF26-115D-CEA971DDEEA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9610" y="2610485"/>
            <a:ext cx="4525328" cy="31793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1DF4F50F-8B01-5559-42DF-708DC8D6575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308474" y="2610485"/>
            <a:ext cx="0" cy="177704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Box 28">
            <a:extLst>
              <a:ext uri="{FF2B5EF4-FFF2-40B4-BE49-F238E27FC236}">
                <a16:creationId xmlns:a16="http://schemas.microsoft.com/office/drawing/2014/main" id="{8AD4A4C0-1DFA-016F-C9A4-C1C3A0F6A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9927" y="3220087"/>
            <a:ext cx="2000250" cy="523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/>
              <a:t>c</a:t>
            </a:r>
            <a:r>
              <a:rPr lang="zh-CN" altLang="en-US" sz="2800" b="1" dirty="0"/>
              <a:t>的作用域</a:t>
            </a: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02E81029-B97C-903E-3D96-96EC38B9001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9610" y="4387533"/>
            <a:ext cx="4525328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3230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内容占位符 93">
            <a:extLst>
              <a:ext uri="{FF2B5EF4-FFF2-40B4-BE49-F238E27FC236}">
                <a16:creationId xmlns:a16="http://schemas.microsoft.com/office/drawing/2014/main" id="{36C48986-2351-1673-A74C-D3BFCFD13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程序执行过程与变量的生命期：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C8B1BA9-A852-B750-F533-04E5161FF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51</a:t>
            </a:fld>
            <a:endParaRPr lang="zh-CN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690244-5FC8-59B3-054E-F54A87AA3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48" y="854779"/>
            <a:ext cx="1285875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/>
              <a:t>main</a:t>
            </a:r>
            <a:endParaRPr lang="zh-CN" altLang="en-US" sz="2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D7E0D1-82A2-70FD-0E95-E1E71F184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5388" y="854779"/>
            <a:ext cx="785812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/>
              <a:t>f1</a:t>
            </a:r>
            <a:endParaRPr lang="zh-CN" altLang="en-US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94952C-A717-7085-F0C1-0B50DE65C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5283" y="854779"/>
            <a:ext cx="785813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/>
              <a:t>f2</a:t>
            </a:r>
            <a:endParaRPr lang="zh-CN" altLang="en-US" sz="2800" b="1" dirty="0"/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14D13586-6CEF-D066-A71D-BDAEC9CC934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61904" y="2034540"/>
            <a:ext cx="150402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28FF7F2F-9C5B-BFDD-8A72-84411E50DC6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271153" y="3379777"/>
            <a:ext cx="1494734" cy="10161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CB1B01B8-32FC-B440-C235-9CA6589B726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88085" y="1378654"/>
            <a:ext cx="2480" cy="4940866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2961E6C9-EA8D-4DB5-89A9-3B970798EBF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58294" y="1378654"/>
            <a:ext cx="4891" cy="5010647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矩形 35">
            <a:extLst>
              <a:ext uri="{FF2B5EF4-FFF2-40B4-BE49-F238E27FC236}">
                <a16:creationId xmlns:a16="http://schemas.microsoft.com/office/drawing/2014/main" id="{30FA6079-C9FB-AF44-970B-10F11BD3C95A}"/>
              </a:ext>
            </a:extLst>
          </p:cNvPr>
          <p:cNvSpPr/>
          <p:nvPr/>
        </p:nvSpPr>
        <p:spPr>
          <a:xfrm>
            <a:off x="1103550" y="1729739"/>
            <a:ext cx="167640" cy="431927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96C2D7A4-EA5C-AD30-103A-6DB744701082}"/>
              </a:ext>
            </a:extLst>
          </p:cNvPr>
          <p:cNvSpPr/>
          <p:nvPr/>
        </p:nvSpPr>
        <p:spPr>
          <a:xfrm>
            <a:off x="2774474" y="2017077"/>
            <a:ext cx="171584" cy="135159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D9B4B066-FDE6-EC7E-5083-E6777B5FA7D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44233" y="1378654"/>
            <a:ext cx="13956" cy="5010647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矩形 39">
            <a:extLst>
              <a:ext uri="{FF2B5EF4-FFF2-40B4-BE49-F238E27FC236}">
                <a16:creationId xmlns:a16="http://schemas.microsoft.com/office/drawing/2014/main" id="{6264BBFA-67F2-2669-B26A-568786FC9EB4}"/>
              </a:ext>
            </a:extLst>
          </p:cNvPr>
          <p:cNvSpPr/>
          <p:nvPr/>
        </p:nvSpPr>
        <p:spPr>
          <a:xfrm>
            <a:off x="4466387" y="3617027"/>
            <a:ext cx="167640" cy="239768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B95BDD52-4727-957B-9720-5230FDC3DAF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76195" y="3612523"/>
            <a:ext cx="3174245" cy="1089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矩形 47">
            <a:extLst>
              <a:ext uri="{FF2B5EF4-FFF2-40B4-BE49-F238E27FC236}">
                <a16:creationId xmlns:a16="http://schemas.microsoft.com/office/drawing/2014/main" id="{529CF540-32A3-9CDC-D46D-AAE9F4AD99D8}"/>
              </a:ext>
            </a:extLst>
          </p:cNvPr>
          <p:cNvSpPr/>
          <p:nvPr/>
        </p:nvSpPr>
        <p:spPr>
          <a:xfrm>
            <a:off x="2774474" y="4199759"/>
            <a:ext cx="164445" cy="13691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9" name="直接箭头连接符 48">
            <a:extLst>
              <a:ext uri="{FF2B5EF4-FFF2-40B4-BE49-F238E27FC236}">
                <a16:creationId xmlns:a16="http://schemas.microsoft.com/office/drawing/2014/main" id="{F875B00F-84F0-FF7A-26D8-46E88263CBE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956903" y="4197789"/>
            <a:ext cx="1494734" cy="10161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直接箭头连接符 52">
            <a:extLst>
              <a:ext uri="{FF2B5EF4-FFF2-40B4-BE49-F238E27FC236}">
                <a16:creationId xmlns:a16="http://schemas.microsoft.com/office/drawing/2014/main" id="{8321CD85-22D8-6A67-153B-C8D15DC2616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42114" y="5568947"/>
            <a:ext cx="150402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直接箭头连接符 53">
            <a:extLst>
              <a:ext uri="{FF2B5EF4-FFF2-40B4-BE49-F238E27FC236}">
                <a16:creationId xmlns:a16="http://schemas.microsoft.com/office/drawing/2014/main" id="{04E29AF6-42C0-8A99-19E0-4CE429E6CF6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264270" y="6012492"/>
            <a:ext cx="3176432" cy="10161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直接箭头连接符 58">
            <a:extLst>
              <a:ext uri="{FF2B5EF4-FFF2-40B4-BE49-F238E27FC236}">
                <a16:creationId xmlns:a16="http://schemas.microsoft.com/office/drawing/2014/main" id="{F43CE6F6-9502-19A1-093A-8F04638EB2C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07415" y="1727447"/>
            <a:ext cx="0" cy="43215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" name="TextBox 7">
            <a:extLst>
              <a:ext uri="{FF2B5EF4-FFF2-40B4-BE49-F238E27FC236}">
                <a16:creationId xmlns:a16="http://schemas.microsoft.com/office/drawing/2014/main" id="{B6DB20B1-13C2-189F-F0DC-5BCA10AC4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9281" y="3451954"/>
            <a:ext cx="200025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/>
              <a:t>a</a:t>
            </a:r>
            <a:r>
              <a:rPr lang="zh-CN" altLang="en-US" sz="2800" b="1" dirty="0"/>
              <a:t>的生命期</a:t>
            </a:r>
          </a:p>
        </p:txBody>
      </p:sp>
      <p:cxnSp>
        <p:nvCxnSpPr>
          <p:cNvPr id="61" name="直接箭头连接符 60">
            <a:extLst>
              <a:ext uri="{FF2B5EF4-FFF2-40B4-BE49-F238E27FC236}">
                <a16:creationId xmlns:a16="http://schemas.microsoft.com/office/drawing/2014/main" id="{088B502A-3FE1-DDCB-292C-6B0F8F5D313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226560" y="2014698"/>
            <a:ext cx="0" cy="135301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TextBox 9">
            <a:extLst>
              <a:ext uri="{FF2B5EF4-FFF2-40B4-BE49-F238E27FC236}">
                <a16:creationId xmlns:a16="http://schemas.microsoft.com/office/drawing/2014/main" id="{76D9F256-F84B-5465-EA25-F700E9715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9994" y="2419830"/>
            <a:ext cx="2000250" cy="523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/>
              <a:t>b</a:t>
            </a:r>
            <a:r>
              <a:rPr lang="zh-CN" altLang="en-US" sz="2800" b="1" dirty="0"/>
              <a:t>的生命期</a:t>
            </a:r>
          </a:p>
        </p:txBody>
      </p:sp>
      <p:cxnSp>
        <p:nvCxnSpPr>
          <p:cNvPr id="63" name="直接连接符 62">
            <a:extLst>
              <a:ext uri="{FF2B5EF4-FFF2-40B4-BE49-F238E27FC236}">
                <a16:creationId xmlns:a16="http://schemas.microsoft.com/office/drawing/2014/main" id="{728C6D10-06E9-6DC9-0A1E-B6F479F9BBF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82972" y="1727447"/>
            <a:ext cx="6686550" cy="2292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直接连接符 63">
            <a:extLst>
              <a:ext uri="{FF2B5EF4-FFF2-40B4-BE49-F238E27FC236}">
                <a16:creationId xmlns:a16="http://schemas.microsoft.com/office/drawing/2014/main" id="{07E255C5-C661-A609-F58B-DFA4030BDDC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97581" y="6049010"/>
            <a:ext cx="6758622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直接连接符 64">
            <a:extLst>
              <a:ext uri="{FF2B5EF4-FFF2-40B4-BE49-F238E27FC236}">
                <a16:creationId xmlns:a16="http://schemas.microsoft.com/office/drawing/2014/main" id="{66A7A8F3-7A6C-491C-DC6C-F50E21F3DA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29878" y="2014698"/>
            <a:ext cx="3961472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" name="直接连接符 65">
            <a:extLst>
              <a:ext uri="{FF2B5EF4-FFF2-40B4-BE49-F238E27FC236}">
                <a16:creationId xmlns:a16="http://schemas.microsoft.com/office/drawing/2014/main" id="{A0191AFB-E774-3C06-B3F5-107B850BDE9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29878" y="3368194"/>
            <a:ext cx="3961472" cy="8562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" name="直接箭头连接符 86">
            <a:extLst>
              <a:ext uri="{FF2B5EF4-FFF2-40B4-BE49-F238E27FC236}">
                <a16:creationId xmlns:a16="http://schemas.microsoft.com/office/drawing/2014/main" id="{640DEB81-9711-A94D-E670-71CD8B0EB29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895015" y="1723195"/>
            <a:ext cx="0" cy="43215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" name="TextBox 28">
            <a:extLst>
              <a:ext uri="{FF2B5EF4-FFF2-40B4-BE49-F238E27FC236}">
                <a16:creationId xmlns:a16="http://schemas.microsoft.com/office/drawing/2014/main" id="{80068038-4D99-7999-796A-96C3768CA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907" y="3448595"/>
            <a:ext cx="2000250" cy="523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/>
              <a:t>c</a:t>
            </a:r>
            <a:r>
              <a:rPr lang="zh-CN" altLang="en-US" sz="2800" b="1" dirty="0"/>
              <a:t>的生命期</a:t>
            </a:r>
          </a:p>
        </p:txBody>
      </p:sp>
      <p:cxnSp>
        <p:nvCxnSpPr>
          <p:cNvPr id="88" name="直接箭头连接符 87">
            <a:extLst>
              <a:ext uri="{FF2B5EF4-FFF2-40B4-BE49-F238E27FC236}">
                <a16:creationId xmlns:a16="http://schemas.microsoft.com/office/drawing/2014/main" id="{26350C13-3C2E-BDE3-BD6D-153B9623798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35601" y="4207841"/>
            <a:ext cx="0" cy="135301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9" name="TextBox 9">
            <a:extLst>
              <a:ext uri="{FF2B5EF4-FFF2-40B4-BE49-F238E27FC236}">
                <a16:creationId xmlns:a16="http://schemas.microsoft.com/office/drawing/2014/main" id="{C40BAF0B-6B72-EDDA-CACA-63B0C94E2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035" y="4612973"/>
            <a:ext cx="2000250" cy="523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/>
              <a:t>b</a:t>
            </a:r>
            <a:r>
              <a:rPr lang="zh-CN" altLang="en-US" sz="2800" b="1" dirty="0"/>
              <a:t>的生命期</a:t>
            </a:r>
          </a:p>
        </p:txBody>
      </p:sp>
      <p:cxnSp>
        <p:nvCxnSpPr>
          <p:cNvPr id="90" name="直接连接符 89">
            <a:extLst>
              <a:ext uri="{FF2B5EF4-FFF2-40B4-BE49-F238E27FC236}">
                <a16:creationId xmlns:a16="http://schemas.microsoft.com/office/drawing/2014/main" id="{44DA32A8-2C1A-458F-38B2-010184FD504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38919" y="4207841"/>
            <a:ext cx="3961472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" name="直接连接符 90">
            <a:extLst>
              <a:ext uri="{FF2B5EF4-FFF2-40B4-BE49-F238E27FC236}">
                <a16:creationId xmlns:a16="http://schemas.microsoft.com/office/drawing/2014/main" id="{8B53E84F-8D88-D8A7-66BA-4BB3AE5287E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38919" y="5561337"/>
            <a:ext cx="3961472" cy="8562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06956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40" grpId="0" animBg="1"/>
      <p:bldP spid="48" grpId="0" animBg="1"/>
      <p:bldP spid="60" grpId="0" animBg="1"/>
      <p:bldP spid="60" grpId="1" animBg="1"/>
      <p:bldP spid="62" grpId="0" animBg="1"/>
      <p:bldP spid="62" grpId="1" animBg="1"/>
      <p:bldP spid="68" grpId="0" animBg="1"/>
      <p:bldP spid="89" grpId="0" animBg="1"/>
      <p:bldP spid="89" grpId="1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98FB420B-315A-2A22-B923-6F8B8E183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程序的内存布局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CD930C96-59CA-6875-43C2-9F0755DA1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49" y="1176793"/>
            <a:ext cx="6199812" cy="5192202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代码段（</a:t>
            </a:r>
            <a:r>
              <a:rPr lang="en-US" altLang="zh-CN" dirty="0"/>
              <a:t>text segment</a:t>
            </a:r>
            <a:r>
              <a:rPr lang="zh-CN" altLang="en-US" dirty="0"/>
              <a:t>）用于存储可执行指令。</a:t>
            </a:r>
            <a:endParaRPr lang="en-US" altLang="zh-CN" dirty="0"/>
          </a:p>
          <a:p>
            <a:r>
              <a:rPr lang="zh-CN" altLang="en-US" dirty="0"/>
              <a:t>数据段（</a:t>
            </a:r>
            <a:r>
              <a:rPr lang="en-US" altLang="zh-CN" dirty="0"/>
              <a:t>data segments</a:t>
            </a:r>
            <a:r>
              <a:rPr lang="zh-CN" altLang="en-US" dirty="0"/>
              <a:t>）用于存储全局变量和静态局部变量。其中，未初始化数据段中的变量将被初始化为</a:t>
            </a:r>
            <a:r>
              <a:rPr lang="en-US" altLang="zh-CN" dirty="0"/>
              <a:t>0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堆（</a:t>
            </a:r>
            <a:r>
              <a:rPr lang="en-US" altLang="zh-CN" dirty="0"/>
              <a:t>heap</a:t>
            </a:r>
            <a:r>
              <a:rPr lang="zh-CN" altLang="en-US" dirty="0"/>
              <a:t>）用于动态内存分配，空间从低地址往高增长。</a:t>
            </a:r>
            <a:endParaRPr lang="en-US" altLang="zh-CN" dirty="0"/>
          </a:p>
          <a:p>
            <a:r>
              <a:rPr lang="zh-CN" altLang="en-US" dirty="0"/>
              <a:t>栈（</a:t>
            </a:r>
            <a:r>
              <a:rPr lang="en-US" altLang="zh-CN" dirty="0"/>
              <a:t>stack</a:t>
            </a:r>
            <a:r>
              <a:rPr lang="zh-CN" altLang="en-US" dirty="0"/>
              <a:t>）用于存储函数栈帧，空间从高地址往低增长。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E91B152-08A5-961F-B828-7BC294266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52</a:t>
            </a:fld>
            <a:endParaRPr lang="zh-CN" altLang="en-US"/>
          </a:p>
        </p:txBody>
      </p:sp>
      <p:graphicFrame>
        <p:nvGraphicFramePr>
          <p:cNvPr id="7" name="表格 31">
            <a:extLst>
              <a:ext uri="{FF2B5EF4-FFF2-40B4-BE49-F238E27FC236}">
                <a16:creationId xmlns:a16="http://schemas.microsoft.com/office/drawing/2014/main" id="{4DB2126F-1217-E05C-37BC-10D94279D0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039208"/>
              </p:ext>
            </p:extLst>
          </p:nvPr>
        </p:nvGraphicFramePr>
        <p:xfrm>
          <a:off x="6758089" y="1617043"/>
          <a:ext cx="1800000" cy="4476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1837763848"/>
                    </a:ext>
                  </a:extLst>
                </a:gridCol>
              </a:tblGrid>
              <a:tr h="55305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tx1"/>
                          </a:solidFill>
                        </a:rPr>
                        <a:t>text segment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330984"/>
                  </a:ext>
                </a:extLst>
              </a:tr>
              <a:tr h="55305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initialized data segment</a:t>
                      </a:r>
                      <a:endParaRPr lang="zh-CN" alt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4717670"/>
                  </a:ext>
                </a:extLst>
              </a:tr>
              <a:tr h="55305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uninitialized data segment (BSS)</a:t>
                      </a:r>
                      <a:endParaRPr lang="zh-CN" alt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251366"/>
                  </a:ext>
                </a:extLst>
              </a:tr>
              <a:tr h="55305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heap</a:t>
                      </a:r>
                      <a:endParaRPr lang="zh-CN" alt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931546"/>
                  </a:ext>
                </a:extLst>
              </a:tr>
              <a:tr h="16591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dirty="0">
                          <a:solidFill>
                            <a:schemeClr val="tx1"/>
                          </a:solidFill>
                        </a:rPr>
                        <a:t>…...</a:t>
                      </a:r>
                      <a:endParaRPr lang="zh-CN" altLang="en-US" sz="1600" b="1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3888342"/>
                  </a:ext>
                </a:extLst>
              </a:tr>
              <a:tr h="5530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dirty="0"/>
                        <a:t>stack</a:t>
                      </a:r>
                      <a:endParaRPr lang="zh-CN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4393915"/>
                  </a:ext>
                </a:extLst>
              </a:tr>
            </a:tbl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id="{95D224B4-DAFF-A748-BA20-1FD0E5ADBB94}"/>
              </a:ext>
            </a:extLst>
          </p:cNvPr>
          <p:cNvSpPr txBox="1"/>
          <p:nvPr/>
        </p:nvSpPr>
        <p:spPr>
          <a:xfrm>
            <a:off x="7206683" y="1166223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低地址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C02AA223-D373-2462-1A6F-D6C1A9ECBE04}"/>
              </a:ext>
            </a:extLst>
          </p:cNvPr>
          <p:cNvSpPr txBox="1"/>
          <p:nvPr/>
        </p:nvSpPr>
        <p:spPr>
          <a:xfrm>
            <a:off x="7232331" y="615819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高地址</a:t>
            </a:r>
          </a:p>
        </p:txBody>
      </p:sp>
      <p:sp>
        <p:nvSpPr>
          <p:cNvPr id="12" name="箭头: 下 11">
            <a:extLst>
              <a:ext uri="{FF2B5EF4-FFF2-40B4-BE49-F238E27FC236}">
                <a16:creationId xmlns:a16="http://schemas.microsoft.com/office/drawing/2014/main" id="{8E453F31-C772-4122-1DB8-2725F4E4B076}"/>
              </a:ext>
            </a:extLst>
          </p:cNvPr>
          <p:cNvSpPr/>
          <p:nvPr/>
        </p:nvSpPr>
        <p:spPr>
          <a:xfrm>
            <a:off x="7442199" y="3880890"/>
            <a:ext cx="429545" cy="428643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箭头: 下 12">
            <a:extLst>
              <a:ext uri="{FF2B5EF4-FFF2-40B4-BE49-F238E27FC236}">
                <a16:creationId xmlns:a16="http://schemas.microsoft.com/office/drawing/2014/main" id="{8F5B20B0-22F9-4F38-C162-1FD36D0D4CF7}"/>
              </a:ext>
            </a:extLst>
          </p:cNvPr>
          <p:cNvSpPr/>
          <p:nvPr/>
        </p:nvSpPr>
        <p:spPr>
          <a:xfrm rot="10800000">
            <a:off x="7442198" y="5111302"/>
            <a:ext cx="429545" cy="428643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标注 15">
            <a:extLst>
              <a:ext uri="{FF2B5EF4-FFF2-40B4-BE49-F238E27FC236}">
                <a16:creationId xmlns:a16="http://schemas.microsoft.com/office/drawing/2014/main" id="{EC493837-9BEB-4F94-EB75-353A07485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898" y="998368"/>
            <a:ext cx="4513462" cy="1960628"/>
          </a:xfrm>
          <a:prstGeom prst="wedgeRoundRectCallout">
            <a:avLst>
              <a:gd name="adj1" fmla="val 59977"/>
              <a:gd name="adj2" fmla="val 38379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en-US" sz="2800" b="1" dirty="0"/>
              <a:t>程序</a:t>
            </a:r>
            <a:r>
              <a:rPr lang="zh-CN" altLang="zh-CN" sz="2800" b="1" dirty="0"/>
              <a:t>开始执行时给</a:t>
            </a:r>
            <a:r>
              <a:rPr lang="zh-CN" altLang="zh-CN" sz="2800" b="1" dirty="0">
                <a:solidFill>
                  <a:srgbClr val="FF0000"/>
                </a:solidFill>
              </a:rPr>
              <a:t>全局变量</a:t>
            </a:r>
            <a:r>
              <a:rPr lang="zh-CN" altLang="en-US" sz="2800" b="1" dirty="0"/>
              <a:t>和</a:t>
            </a:r>
            <a:r>
              <a:rPr lang="zh-CN" altLang="en-US" sz="2800" b="1" dirty="0">
                <a:solidFill>
                  <a:srgbClr val="FF0000"/>
                </a:solidFill>
              </a:rPr>
              <a:t>静态局部变量</a:t>
            </a:r>
            <a:r>
              <a:rPr lang="zh-CN" altLang="zh-CN" sz="2800" b="1" dirty="0"/>
              <a:t>分配</a:t>
            </a:r>
            <a:r>
              <a:rPr lang="zh-CN" altLang="en-US" sz="2800" b="1" dirty="0"/>
              <a:t>内存空间</a:t>
            </a:r>
            <a:r>
              <a:rPr lang="zh-CN" altLang="zh-CN" sz="2800" b="1" dirty="0"/>
              <a:t>，</a:t>
            </a:r>
            <a:r>
              <a:rPr lang="zh-CN" altLang="en-US" sz="2800" b="1" dirty="0"/>
              <a:t>默认初始值为</a:t>
            </a:r>
            <a:r>
              <a:rPr lang="en-US" altLang="zh-CN" sz="2800" b="1" dirty="0"/>
              <a:t>0</a:t>
            </a:r>
            <a:r>
              <a:rPr lang="zh-CN" altLang="zh-CN" sz="2800" b="1" dirty="0"/>
              <a:t>。程序执行完毕</a:t>
            </a:r>
            <a:r>
              <a:rPr lang="zh-CN" altLang="en-US" sz="2800" b="1" dirty="0"/>
              <a:t>时</a:t>
            </a:r>
            <a:r>
              <a:rPr lang="zh-CN" altLang="zh-CN" sz="2800" b="1" dirty="0"/>
              <a:t>释放</a:t>
            </a:r>
            <a:r>
              <a:rPr lang="zh-CN" altLang="en-US" sz="2800" b="1" dirty="0"/>
              <a:t>空间。</a:t>
            </a:r>
          </a:p>
        </p:txBody>
      </p:sp>
      <p:sp>
        <p:nvSpPr>
          <p:cNvPr id="8" name="圆角矩形标注 16">
            <a:extLst>
              <a:ext uri="{FF2B5EF4-FFF2-40B4-BE49-F238E27FC236}">
                <a16:creationId xmlns:a16="http://schemas.microsoft.com/office/drawing/2014/main" id="{D33A2B3C-E150-1E50-630C-4E0484B06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2256" y="2958996"/>
            <a:ext cx="4513462" cy="2475406"/>
          </a:xfrm>
          <a:prstGeom prst="wedgeRoundRectCallout">
            <a:avLst>
              <a:gd name="adj1" fmla="val 70085"/>
              <a:gd name="adj2" fmla="val 53753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zh-CN" sz="2800" b="1" dirty="0"/>
              <a:t>函数调用开始时</a:t>
            </a:r>
            <a:r>
              <a:rPr lang="zh-CN" altLang="en-US" sz="2800" b="1" dirty="0"/>
              <a:t>给</a:t>
            </a:r>
            <a:r>
              <a:rPr lang="zh-CN" altLang="en-US" sz="2800" b="1" dirty="0">
                <a:solidFill>
                  <a:srgbClr val="FF0000"/>
                </a:solidFill>
              </a:rPr>
              <a:t>自动局部变量（包括形参）</a:t>
            </a:r>
            <a:r>
              <a:rPr lang="zh-CN" altLang="zh-CN" sz="2800" b="1" dirty="0"/>
              <a:t>分配</a:t>
            </a:r>
            <a:r>
              <a:rPr lang="zh-CN" altLang="en-US" sz="2800" b="1" dirty="0"/>
              <a:t>内存空间，初始值为随机值（内存遗留垃圾）。</a:t>
            </a:r>
            <a:r>
              <a:rPr lang="zh-CN" altLang="zh-CN" sz="2800" b="1" dirty="0"/>
              <a:t>函数</a:t>
            </a:r>
            <a:r>
              <a:rPr lang="zh-CN" altLang="en-US" sz="2800" b="1" dirty="0"/>
              <a:t>调用</a:t>
            </a:r>
            <a:r>
              <a:rPr lang="zh-CN" altLang="zh-CN" sz="2800" b="1" dirty="0"/>
              <a:t>结束时释放</a:t>
            </a:r>
            <a:r>
              <a:rPr lang="zh-CN" altLang="en-US" sz="2800" b="1" dirty="0"/>
              <a:t>空间</a:t>
            </a:r>
            <a:r>
              <a:rPr lang="zh-CN" altLang="zh-CN" sz="2800" b="1" dirty="0"/>
              <a:t>。</a:t>
            </a:r>
            <a:endParaRPr lang="zh-CN" altLang="en-US" sz="2800" b="1" dirty="0"/>
          </a:p>
        </p:txBody>
      </p:sp>
      <p:sp>
        <p:nvSpPr>
          <p:cNvPr id="11" name="右大括号 10">
            <a:extLst>
              <a:ext uri="{FF2B5EF4-FFF2-40B4-BE49-F238E27FC236}">
                <a16:creationId xmlns:a16="http://schemas.microsoft.com/office/drawing/2014/main" id="{3F4A8293-395D-2A6F-707C-6436843F41E1}"/>
              </a:ext>
            </a:extLst>
          </p:cNvPr>
          <p:cNvSpPr>
            <a:spLocks/>
          </p:cNvSpPr>
          <p:nvPr/>
        </p:nvSpPr>
        <p:spPr bwMode="auto">
          <a:xfrm rot="10800000">
            <a:off x="6236028" y="2166398"/>
            <a:ext cx="522060" cy="1145762"/>
          </a:xfrm>
          <a:prstGeom prst="rightBrace">
            <a:avLst>
              <a:gd name="adj1" fmla="val 8339"/>
              <a:gd name="adj2" fmla="val 50000"/>
            </a:avLst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23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D0484F01-AEBB-A22F-CCEC-8094599D2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动态内存分配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96A0BFF3-85A2-8806-53E2-E5B5FBF1D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动态内存分配是通过库函数</a:t>
            </a:r>
            <a:r>
              <a:rPr lang="zh-CN" altLang="en-US" dirty="0"/>
              <a:t>在</a:t>
            </a:r>
            <a:r>
              <a:rPr lang="zh-CN" altLang="zh-CN" dirty="0">
                <a:solidFill>
                  <a:srgbClr val="FF0000"/>
                </a:solidFill>
              </a:rPr>
              <a:t>堆</a:t>
            </a:r>
            <a:r>
              <a:rPr lang="zh-CN" altLang="en-US" dirty="0"/>
              <a:t>中分配指定大小的内存空间，并在不再需要时通过库函数释放内存空间。</a:t>
            </a:r>
            <a:endParaRPr lang="en-US" altLang="zh-CN" dirty="0"/>
          </a:p>
          <a:p>
            <a:r>
              <a:rPr lang="zh-CN" altLang="zh-CN" dirty="0"/>
              <a:t>主要有</a:t>
            </a:r>
            <a:r>
              <a:rPr lang="zh-CN" altLang="en-US" dirty="0"/>
              <a:t>四个函数：</a:t>
            </a:r>
            <a:r>
              <a:rPr lang="en-US" altLang="zh-CN" dirty="0"/>
              <a:t>malloc</a:t>
            </a:r>
            <a:r>
              <a:rPr lang="zh-CN" altLang="zh-CN" dirty="0"/>
              <a:t>，</a:t>
            </a:r>
            <a:r>
              <a:rPr lang="en-US" altLang="zh-CN" dirty="0" err="1"/>
              <a:t>calloc</a:t>
            </a:r>
            <a:r>
              <a:rPr lang="zh-CN" altLang="zh-CN" dirty="0"/>
              <a:t>，</a:t>
            </a:r>
            <a:r>
              <a:rPr lang="en-US" altLang="zh-CN" dirty="0"/>
              <a:t>free</a:t>
            </a:r>
            <a:r>
              <a:rPr lang="zh-CN" altLang="zh-CN" dirty="0"/>
              <a:t>，</a:t>
            </a:r>
            <a:r>
              <a:rPr lang="en-US" altLang="zh-CN" dirty="0" err="1"/>
              <a:t>realloc</a:t>
            </a:r>
            <a:r>
              <a:rPr lang="zh-CN" altLang="zh-CN" dirty="0"/>
              <a:t>。用到这些函数时应当包含头文件“</a:t>
            </a:r>
            <a:r>
              <a:rPr lang="en-US" altLang="zh-CN" dirty="0"/>
              <a:t>#include &lt;</a:t>
            </a:r>
            <a:r>
              <a:rPr lang="en-US" altLang="zh-CN" dirty="0" err="1"/>
              <a:t>stdlib.h</a:t>
            </a:r>
            <a:r>
              <a:rPr lang="en-US" altLang="zh-CN" dirty="0"/>
              <a:t>&gt;</a:t>
            </a:r>
            <a:r>
              <a:rPr lang="zh-CN" altLang="zh-CN" dirty="0"/>
              <a:t>”。</a:t>
            </a:r>
          </a:p>
          <a:p>
            <a:endParaRPr lang="zh-CN" altLang="zh-CN" dirty="0"/>
          </a:p>
          <a:p>
            <a:endParaRPr lang="zh-CN" altLang="en-US" dirty="0"/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847762D-3AA3-83F2-39E4-7F3CE4A87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624344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05D2F70A-6B65-8D12-7CC9-F35F0EC5B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3900" dirty="0"/>
              <a:t>1</a:t>
            </a:r>
            <a:r>
              <a:rPr lang="zh-CN" altLang="en-US" sz="3900" dirty="0"/>
              <a:t>、</a:t>
            </a:r>
            <a:r>
              <a:rPr lang="en-US" altLang="zh-CN" sz="3900" dirty="0"/>
              <a:t>malloc</a:t>
            </a:r>
            <a:r>
              <a:rPr lang="zh-CN" altLang="zh-CN" sz="3900" dirty="0"/>
              <a:t>函数原型为</a:t>
            </a:r>
            <a:r>
              <a:rPr lang="zh-CN" altLang="en-US" sz="3900" dirty="0"/>
              <a:t>：</a:t>
            </a:r>
            <a:endParaRPr lang="zh-CN" altLang="zh-CN" sz="3900" dirty="0"/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en-US" altLang="zh-CN" sz="3500" dirty="0"/>
              <a:t>       void *malloc(unsigned size); </a:t>
            </a:r>
            <a:endParaRPr lang="zh-CN" altLang="zh-CN" sz="3500" dirty="0"/>
          </a:p>
          <a:p>
            <a:pPr lvl="1">
              <a:lnSpc>
                <a:spcPct val="120000"/>
              </a:lnSpc>
            </a:pPr>
            <a:r>
              <a:rPr lang="zh-CN" altLang="en-US" sz="3500" dirty="0"/>
              <a:t>功能：</a:t>
            </a:r>
            <a:r>
              <a:rPr lang="zh-CN" altLang="zh-CN" sz="3500" dirty="0"/>
              <a:t>在内存的</a:t>
            </a:r>
            <a:r>
              <a:rPr lang="zh-CN" altLang="en-US" sz="3500" dirty="0"/>
              <a:t>堆</a:t>
            </a:r>
            <a:r>
              <a:rPr lang="zh-CN" altLang="zh-CN" sz="3500" dirty="0"/>
              <a:t>中分配一个长度为</a:t>
            </a:r>
            <a:r>
              <a:rPr lang="en-US" altLang="zh-CN" sz="3500" dirty="0"/>
              <a:t>size</a:t>
            </a:r>
            <a:r>
              <a:rPr lang="zh-CN" altLang="zh-CN" sz="3500" dirty="0"/>
              <a:t>的连续</a:t>
            </a:r>
            <a:r>
              <a:rPr lang="zh-CN" altLang="en-US" sz="3500" dirty="0"/>
              <a:t>内存</a:t>
            </a:r>
            <a:r>
              <a:rPr lang="zh-CN" altLang="zh-CN" sz="3500" dirty="0"/>
              <a:t>空间</a:t>
            </a:r>
            <a:r>
              <a:rPr lang="zh-CN" altLang="en-US" sz="3500" dirty="0"/>
              <a:t>。</a:t>
            </a:r>
            <a:endParaRPr lang="en-US" altLang="zh-CN" sz="3500" dirty="0"/>
          </a:p>
          <a:p>
            <a:pPr lvl="1">
              <a:lnSpc>
                <a:spcPct val="120000"/>
              </a:lnSpc>
            </a:pPr>
            <a:r>
              <a:rPr lang="zh-CN" altLang="en-US" sz="3500" dirty="0"/>
              <a:t>返回</a:t>
            </a:r>
            <a:r>
              <a:rPr lang="zh-CN" altLang="zh-CN" sz="3500" dirty="0"/>
              <a:t>值</a:t>
            </a:r>
            <a:r>
              <a:rPr lang="zh-CN" altLang="en-US" sz="3500" dirty="0"/>
              <a:t>：一个指针类型的值，是</a:t>
            </a:r>
            <a:r>
              <a:rPr lang="zh-CN" altLang="zh-CN" sz="3500" dirty="0"/>
              <a:t>所分配</a:t>
            </a:r>
            <a:r>
              <a:rPr lang="zh-CN" altLang="en-US" sz="3500" dirty="0"/>
              <a:t>空间的首地址（</a:t>
            </a:r>
            <a:r>
              <a:rPr lang="zh-CN" altLang="zh-CN" sz="3500" dirty="0"/>
              <a:t>第一个字节的地址</a:t>
            </a:r>
            <a:r>
              <a:rPr lang="zh-CN" altLang="en-US" sz="3500" dirty="0"/>
              <a:t>）。</a:t>
            </a:r>
            <a:r>
              <a:rPr lang="zh-CN" altLang="zh-CN" sz="3500" dirty="0"/>
              <a:t>如果此函数未能成功执行（例如内存空间不足），则返回空指针</a:t>
            </a:r>
            <a:r>
              <a:rPr lang="zh-CN" altLang="en-US" sz="3500" dirty="0"/>
              <a:t>（</a:t>
            </a:r>
            <a:r>
              <a:rPr lang="en-US" altLang="zh-CN" sz="3500" dirty="0"/>
              <a:t>NULL</a:t>
            </a:r>
            <a:r>
              <a:rPr lang="zh-CN" altLang="en-US" sz="3500" dirty="0"/>
              <a:t>）。</a:t>
            </a:r>
            <a:endParaRPr lang="en-US" altLang="zh-CN" sz="3500" dirty="0"/>
          </a:p>
          <a:p>
            <a:pPr lvl="1">
              <a:lnSpc>
                <a:spcPct val="120000"/>
              </a:lnSpc>
            </a:pPr>
            <a:r>
              <a:rPr lang="zh-CN" altLang="en-US" sz="3500" dirty="0"/>
              <a:t>例如：分配</a:t>
            </a:r>
            <a:r>
              <a:rPr lang="en-US" altLang="zh-CN" sz="3500" dirty="0"/>
              <a:t>100</a:t>
            </a:r>
            <a:r>
              <a:rPr lang="zh-CN" altLang="zh-CN" sz="3500" dirty="0"/>
              <a:t>字节的</a:t>
            </a:r>
            <a:r>
              <a:rPr lang="zh-CN" altLang="en-US" sz="3500" dirty="0"/>
              <a:t>内存空间：</a:t>
            </a:r>
            <a:endParaRPr lang="zh-CN" altLang="zh-CN" sz="3500" dirty="0"/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 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*p;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p = malloc(100);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*p = 1;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"%d\n"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*p);</a:t>
            </a:r>
            <a:r>
              <a:rPr lang="zh-CN" altLang="zh-CN" sz="2800" dirty="0"/>
              <a:t> 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BE7EF4A-63C1-0918-F459-D421E66A7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13294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C9172D2D-3011-7DBF-B5C9-53FF99E22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en-US" altLang="zh-CN" dirty="0" err="1"/>
              <a:t>calloc</a:t>
            </a:r>
            <a:r>
              <a:rPr lang="zh-CN" altLang="zh-CN" dirty="0"/>
              <a:t>函数原型为</a:t>
            </a:r>
            <a:r>
              <a:rPr lang="zh-CN" altLang="en-US" dirty="0"/>
              <a:t>：</a:t>
            </a:r>
            <a:endParaRPr lang="en-US" altLang="zh-CN" dirty="0"/>
          </a:p>
          <a:p>
            <a:pPr>
              <a:buFont typeface="Wingdings" pitchFamily="2" charset="2"/>
              <a:buNone/>
            </a:pPr>
            <a:r>
              <a:rPr lang="en-US" altLang="zh-CN" sz="3200" dirty="0"/>
              <a:t>         void *</a:t>
            </a:r>
            <a:r>
              <a:rPr lang="en-US" altLang="zh-CN" sz="3200" dirty="0" err="1"/>
              <a:t>calloc</a:t>
            </a:r>
            <a:r>
              <a:rPr lang="en-US" altLang="zh-CN" sz="3200" dirty="0"/>
              <a:t>(unsigned n, unsigned size); </a:t>
            </a:r>
            <a:endParaRPr lang="zh-CN" altLang="zh-CN" sz="3200" dirty="0"/>
          </a:p>
          <a:p>
            <a:pPr lvl="1"/>
            <a:r>
              <a:rPr lang="zh-CN" altLang="en-US" dirty="0"/>
              <a:t>功能：</a:t>
            </a:r>
            <a:r>
              <a:rPr lang="zh-CN" altLang="zh-CN" dirty="0"/>
              <a:t>在内存的</a:t>
            </a:r>
            <a:r>
              <a:rPr lang="zh-CN" altLang="en-US" dirty="0"/>
              <a:t>堆</a:t>
            </a:r>
            <a:r>
              <a:rPr lang="zh-CN" altLang="zh-CN" dirty="0"/>
              <a:t>中分配</a:t>
            </a:r>
            <a:r>
              <a:rPr lang="en-US" altLang="zh-CN" dirty="0"/>
              <a:t>n</a:t>
            </a:r>
            <a:r>
              <a:rPr lang="zh-CN" altLang="zh-CN" dirty="0"/>
              <a:t>个长度为</a:t>
            </a:r>
            <a:r>
              <a:rPr lang="en-US" altLang="zh-CN" dirty="0"/>
              <a:t>size</a:t>
            </a:r>
            <a:r>
              <a:rPr lang="zh-CN" altLang="zh-CN" dirty="0"/>
              <a:t>的连续</a:t>
            </a:r>
            <a:r>
              <a:rPr lang="zh-CN" altLang="en-US" dirty="0"/>
              <a:t>内存</a:t>
            </a:r>
            <a:r>
              <a:rPr lang="zh-CN" altLang="zh-CN" dirty="0"/>
              <a:t>空间。</a:t>
            </a:r>
          </a:p>
          <a:p>
            <a:pPr lvl="1"/>
            <a:r>
              <a:rPr lang="zh-CN" altLang="en-US" dirty="0"/>
              <a:t>返回</a:t>
            </a:r>
            <a:r>
              <a:rPr lang="zh-CN" altLang="zh-CN" dirty="0"/>
              <a:t>值</a:t>
            </a:r>
            <a:r>
              <a:rPr lang="zh-CN" altLang="en-US" dirty="0"/>
              <a:t>：与</a:t>
            </a:r>
            <a:r>
              <a:rPr lang="en-US" altLang="zh-CN" dirty="0"/>
              <a:t>malloc</a:t>
            </a:r>
            <a:r>
              <a:rPr lang="zh-CN" altLang="en-US" dirty="0"/>
              <a:t>一样</a:t>
            </a:r>
            <a:r>
              <a:rPr lang="zh-CN" altLang="zh-CN" dirty="0"/>
              <a:t>。</a:t>
            </a:r>
          </a:p>
          <a:p>
            <a:pPr lvl="1"/>
            <a:r>
              <a:rPr lang="zh-CN" altLang="en-US" dirty="0"/>
              <a:t>例如：分配</a:t>
            </a:r>
            <a:r>
              <a:rPr lang="en-US" altLang="zh-CN" dirty="0"/>
              <a:t>5</a:t>
            </a:r>
            <a:r>
              <a:rPr lang="zh-CN" altLang="zh-CN" dirty="0"/>
              <a:t>个</a:t>
            </a:r>
            <a:r>
              <a:rPr lang="en-US" altLang="zh-CN" dirty="0"/>
              <a:t>20</a:t>
            </a:r>
            <a:r>
              <a:rPr lang="zh-CN" altLang="zh-CN" dirty="0"/>
              <a:t>字节的</a:t>
            </a:r>
            <a:r>
              <a:rPr lang="zh-CN" altLang="en-US" dirty="0"/>
              <a:t>内存空间：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p;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p =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calloc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(5, 20);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*p = 1;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"%d\n"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*p);</a:t>
            </a:r>
            <a:endParaRPr lang="zh-CN" altLang="en-US" sz="32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67E504B-91E1-B3B6-F7C0-9AF781E3D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90173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88A31C98-2816-36F5-BD85-4130F5D37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3</a:t>
            </a:r>
            <a:r>
              <a:rPr lang="zh-CN" altLang="en-US" dirty="0"/>
              <a:t>、</a:t>
            </a:r>
            <a:r>
              <a:rPr lang="en-US" altLang="zh-CN" dirty="0"/>
              <a:t>free</a:t>
            </a:r>
            <a:r>
              <a:rPr lang="zh-CN" altLang="zh-CN" dirty="0"/>
              <a:t>函数原型为</a:t>
            </a:r>
            <a:r>
              <a:rPr lang="zh-CN" altLang="en-US" dirty="0"/>
              <a:t>：</a:t>
            </a:r>
            <a:endParaRPr lang="zh-CN" altLang="zh-CN" dirty="0"/>
          </a:p>
          <a:p>
            <a:pPr>
              <a:buFont typeface="Wingdings" pitchFamily="2" charset="2"/>
              <a:buNone/>
            </a:pPr>
            <a:r>
              <a:rPr lang="en-US" altLang="zh-CN" sz="3200" dirty="0"/>
              <a:t>         void free(void *p); </a:t>
            </a:r>
            <a:endParaRPr lang="zh-CN" altLang="zh-CN" sz="3200" dirty="0"/>
          </a:p>
          <a:p>
            <a:pPr lvl="1"/>
            <a:r>
              <a:rPr lang="zh-CN" altLang="en-US" dirty="0"/>
              <a:t>功能：</a:t>
            </a:r>
            <a:r>
              <a:rPr lang="zh-CN" altLang="zh-CN" dirty="0"/>
              <a:t>释放指针</a:t>
            </a:r>
            <a:r>
              <a:rPr lang="en-US" altLang="zh-CN" dirty="0"/>
              <a:t>p</a:t>
            </a:r>
            <a:r>
              <a:rPr lang="zh-CN" altLang="zh-CN" dirty="0"/>
              <a:t>所指向的</a:t>
            </a:r>
            <a:r>
              <a:rPr lang="zh-CN" altLang="en-US" dirty="0"/>
              <a:t>内存</a:t>
            </a:r>
            <a:r>
              <a:rPr lang="zh-CN" altLang="zh-CN" dirty="0"/>
              <a:t>空间，使这部分空间能重新被</a:t>
            </a:r>
            <a:r>
              <a:rPr lang="zh-CN" altLang="en-US" dirty="0"/>
              <a:t>分配</a:t>
            </a:r>
            <a:r>
              <a:rPr lang="zh-CN" altLang="zh-CN" dirty="0"/>
              <a:t>使用。</a:t>
            </a:r>
            <a:endParaRPr lang="en-US" altLang="zh-CN" dirty="0"/>
          </a:p>
          <a:p>
            <a:pPr lvl="1"/>
            <a:r>
              <a:rPr lang="zh-CN" altLang="en-US" dirty="0"/>
              <a:t>例如：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p;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p = malloc(100);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*p = 1;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"%d\n"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*p);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free(p);</a:t>
            </a:r>
            <a:endParaRPr lang="zh-CN" altLang="en-US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p =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calloc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(5, 20);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*p = 2;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free(p);</a:t>
            </a:r>
            <a:endParaRPr lang="zh-CN" altLang="en-US" sz="2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0247FE9-35DD-709B-4238-6FA9AFE3F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85390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C509649B-E1F4-FB46-A562-7FDB50946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zh-CN" dirty="0"/>
              <a:t>4</a:t>
            </a:r>
            <a:r>
              <a:rPr lang="zh-CN" altLang="en-US" dirty="0"/>
              <a:t>、</a:t>
            </a:r>
            <a:r>
              <a:rPr lang="en-US" altLang="zh-CN" dirty="0" err="1"/>
              <a:t>realloc</a:t>
            </a:r>
            <a:r>
              <a:rPr lang="zh-CN" altLang="zh-CN" dirty="0"/>
              <a:t>函数原型为</a:t>
            </a:r>
            <a:r>
              <a:rPr lang="zh-CN" altLang="en-US" dirty="0"/>
              <a:t>：</a:t>
            </a:r>
            <a:endParaRPr lang="zh-CN" altLang="zh-CN" dirty="0"/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3200" dirty="0"/>
              <a:t>         void *</a:t>
            </a:r>
            <a:r>
              <a:rPr lang="en-US" altLang="zh-CN" sz="3200" dirty="0" err="1"/>
              <a:t>realloc</a:t>
            </a:r>
            <a:r>
              <a:rPr lang="en-US" altLang="zh-CN" sz="3200" dirty="0"/>
              <a:t>(void *p, unsigned size);</a:t>
            </a:r>
            <a:endParaRPr lang="zh-CN" altLang="zh-CN" sz="3200" dirty="0"/>
          </a:p>
          <a:p>
            <a:pPr lvl="1">
              <a:lnSpc>
                <a:spcPct val="110000"/>
              </a:lnSpc>
            </a:pPr>
            <a:r>
              <a:rPr lang="zh-CN" altLang="en-US" dirty="0"/>
              <a:t>功能：如果</a:t>
            </a:r>
            <a:r>
              <a:rPr lang="en-US" altLang="zh-CN" dirty="0"/>
              <a:t>p</a:t>
            </a:r>
            <a:r>
              <a:rPr lang="zh-CN" altLang="zh-CN" dirty="0"/>
              <a:t>所指向的</a:t>
            </a:r>
            <a:r>
              <a:rPr lang="zh-CN" altLang="en-US" dirty="0"/>
              <a:t>内存</a:t>
            </a:r>
            <a:r>
              <a:rPr lang="zh-CN" altLang="zh-CN" dirty="0"/>
              <a:t>空间</a:t>
            </a:r>
            <a:r>
              <a:rPr lang="zh-CN" altLang="en-US" dirty="0"/>
              <a:t>是</a:t>
            </a:r>
            <a:r>
              <a:rPr lang="zh-CN" altLang="zh-CN" dirty="0"/>
              <a:t>通过</a:t>
            </a:r>
            <a:r>
              <a:rPr lang="en-US" altLang="zh-CN" dirty="0"/>
              <a:t>malloc</a:t>
            </a:r>
            <a:r>
              <a:rPr lang="zh-CN" altLang="zh-CN" dirty="0"/>
              <a:t>函数或</a:t>
            </a:r>
            <a:r>
              <a:rPr lang="en-US" altLang="zh-CN" dirty="0" err="1"/>
              <a:t>calloc</a:t>
            </a:r>
            <a:r>
              <a:rPr lang="zh-CN" altLang="zh-CN" dirty="0"/>
              <a:t>函数</a:t>
            </a:r>
            <a:r>
              <a:rPr lang="zh-CN" altLang="en-US" dirty="0"/>
              <a:t>分配的，那么将这个内存</a:t>
            </a:r>
            <a:r>
              <a:rPr lang="zh-CN" altLang="zh-CN" dirty="0"/>
              <a:t>空间的大小改为</a:t>
            </a:r>
            <a:r>
              <a:rPr lang="en-US" altLang="zh-CN" dirty="0"/>
              <a:t>size</a:t>
            </a:r>
            <a:r>
              <a:rPr lang="zh-CN" altLang="zh-CN" dirty="0"/>
              <a:t>。</a:t>
            </a:r>
            <a:endParaRPr lang="en-US" altLang="zh-CN" dirty="0"/>
          </a:p>
          <a:p>
            <a:pPr lvl="1">
              <a:lnSpc>
                <a:spcPct val="110000"/>
              </a:lnSpc>
            </a:pPr>
            <a:r>
              <a:rPr lang="zh-CN" altLang="en-US" dirty="0"/>
              <a:t>返回</a:t>
            </a:r>
            <a:r>
              <a:rPr lang="zh-CN" altLang="zh-CN" dirty="0"/>
              <a:t>值</a:t>
            </a:r>
            <a:r>
              <a:rPr lang="zh-CN" altLang="en-US" dirty="0"/>
              <a:t>：与</a:t>
            </a:r>
            <a:r>
              <a:rPr lang="en-US" altLang="zh-CN" dirty="0"/>
              <a:t>malloc</a:t>
            </a:r>
            <a:r>
              <a:rPr lang="zh-CN" altLang="en-US" dirty="0"/>
              <a:t>一样</a:t>
            </a:r>
            <a:r>
              <a:rPr lang="zh-CN" altLang="zh-CN" dirty="0"/>
              <a:t>。</a:t>
            </a:r>
          </a:p>
          <a:p>
            <a:pPr lvl="1">
              <a:lnSpc>
                <a:spcPct val="110000"/>
              </a:lnSpc>
            </a:pPr>
            <a:r>
              <a:rPr lang="zh-CN" altLang="en-US" dirty="0"/>
              <a:t>例如：</a:t>
            </a:r>
            <a:r>
              <a:rPr lang="zh-CN" altLang="zh-CN" dirty="0"/>
              <a:t>将</a:t>
            </a:r>
            <a:r>
              <a:rPr lang="en-US" altLang="zh-CN" dirty="0"/>
              <a:t>p</a:t>
            </a:r>
            <a:r>
              <a:rPr lang="zh-CN" altLang="zh-CN" dirty="0"/>
              <a:t>所指向的</a:t>
            </a:r>
            <a:r>
              <a:rPr lang="zh-CN" altLang="en-US" dirty="0"/>
              <a:t>内存</a:t>
            </a:r>
            <a:r>
              <a:rPr lang="zh-CN" altLang="zh-CN" dirty="0"/>
              <a:t>空间改为</a:t>
            </a:r>
            <a:r>
              <a:rPr lang="en-US" altLang="zh-CN" dirty="0"/>
              <a:t>20</a:t>
            </a:r>
            <a:r>
              <a:rPr lang="zh-CN" altLang="zh-CN" dirty="0"/>
              <a:t>字节</a:t>
            </a:r>
            <a:r>
              <a:rPr lang="en-US" altLang="zh-CN" dirty="0"/>
              <a:t>      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*p, *q;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p = malloc(100);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*p = 1;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q =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realloc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(p, 20);</a:t>
            </a:r>
          </a:p>
          <a:p>
            <a:pPr marL="0" indent="0">
              <a:buNone/>
            </a:pP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printf(</a:t>
            </a:r>
            <a:r>
              <a:rPr lang="pt-BR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"%p, %p, %d\n"</a:t>
            </a: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p, q, *q);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free(p);</a:t>
            </a:r>
            <a:r>
              <a:rPr lang="en-US" altLang="zh-CN" sz="2800" dirty="0"/>
              <a:t> </a:t>
            </a:r>
            <a:endParaRPr lang="zh-CN" altLang="en-US" sz="2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EC317A9-2AB2-B5A8-0175-4E9ADA333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240367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BE5756B3-DDF1-493B-6D09-E83FB61DD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zh-CN" dirty="0"/>
              <a:t>例</a:t>
            </a:r>
            <a:r>
              <a:rPr lang="zh-CN" altLang="en-US" dirty="0"/>
              <a:t>：在堆中分配两个内存空间</a:t>
            </a:r>
            <a:r>
              <a:rPr lang="zh-CN" altLang="zh-CN" dirty="0"/>
              <a:t>，输入</a:t>
            </a:r>
            <a:r>
              <a:rPr lang="en-US" altLang="zh-CN" dirty="0"/>
              <a:t>2</a:t>
            </a:r>
            <a:r>
              <a:rPr lang="zh-CN" altLang="zh-CN" dirty="0"/>
              <a:t>个学生的成绩</a:t>
            </a:r>
            <a:r>
              <a:rPr lang="zh-CN" altLang="en-US" dirty="0"/>
              <a:t>（整数）</a:t>
            </a:r>
            <a:r>
              <a:rPr lang="zh-CN" altLang="zh-CN" dirty="0"/>
              <a:t>，用一个函数</a:t>
            </a:r>
            <a:r>
              <a:rPr lang="zh-CN" altLang="en-US" dirty="0"/>
              <a:t>交换他们的成绩</a:t>
            </a:r>
            <a:r>
              <a:rPr lang="zh-CN" altLang="zh-CN" dirty="0"/>
              <a:t>。</a:t>
            </a:r>
            <a:endParaRPr lang="en-US" altLang="zh-CN" dirty="0"/>
          </a:p>
          <a:p>
            <a:pPr marL="0" indent="0">
              <a:buNone/>
            </a:pPr>
            <a:endParaRPr lang="en-US" altLang="zh-CN" sz="3200" dirty="0">
              <a:solidFill>
                <a:srgbClr val="80808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32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stdlib.h</a:t>
            </a:r>
            <a:r>
              <a:rPr lang="en-US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32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32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32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void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swap(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p1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p2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z;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z = *</a:t>
            </a: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p1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*</a:t>
            </a: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p1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*</a:t>
            </a: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p2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*</a:t>
            </a: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p2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z;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7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19AEB0C-19C1-A6F1-F866-9FDFF8C89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930008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CC739D02-ACB8-DE59-B0CB-00C9A134C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*p1, *p2;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p1 = malloc(</a:t>
            </a:r>
            <a:r>
              <a:rPr lang="en-US" altLang="zh-CN" sz="3200" dirty="0" err="1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sizeof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));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p2 = malloc(</a:t>
            </a:r>
            <a:r>
              <a:rPr lang="en-US" altLang="zh-CN" sz="3200" dirty="0" err="1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sizeof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));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 %d"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p1, p2);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swap(p1, p2);</a:t>
            </a:r>
          </a:p>
          <a:p>
            <a:pPr marL="0" indent="0">
              <a:buNone/>
            </a:pPr>
            <a:r>
              <a:rPr lang="pt-BR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pt-BR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"swap: %d %d\n"</a:t>
            </a:r>
            <a:r>
              <a:rPr lang="pt-BR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*p1, *p2);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free(p1);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free(p2);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32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7C502A4-5E31-527A-86D1-2B62BA85D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4467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BD97EBA0-9106-C990-D98B-257403FCE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zh-CN" sz="2800" dirty="0"/>
              <a:t>函数</a:t>
            </a:r>
            <a:r>
              <a:rPr lang="zh-CN" altLang="zh-CN" sz="2800" dirty="0">
                <a:solidFill>
                  <a:srgbClr val="FF0000"/>
                </a:solidFill>
              </a:rPr>
              <a:t>调用</a:t>
            </a:r>
            <a:r>
              <a:rPr lang="zh-CN" altLang="zh-CN" sz="2800" dirty="0"/>
              <a:t>的</a:t>
            </a:r>
            <a:r>
              <a:rPr lang="zh-CN" altLang="en-US" sz="2800" dirty="0">
                <a:solidFill>
                  <a:srgbClr val="FF0000"/>
                </a:solidFill>
              </a:rPr>
              <a:t>语法</a:t>
            </a:r>
            <a:r>
              <a:rPr lang="zh-CN" altLang="zh-CN" sz="2800" dirty="0"/>
              <a:t>：</a:t>
            </a:r>
          </a:p>
          <a:p>
            <a:pPr>
              <a:buFont typeface="Wingdings" pitchFamily="2" charset="2"/>
              <a:buNone/>
            </a:pPr>
            <a:r>
              <a:rPr lang="en-US" altLang="zh-CN" sz="2800" dirty="0"/>
              <a:t>         </a:t>
            </a:r>
            <a:r>
              <a:rPr lang="zh-CN" altLang="zh-CN" sz="2800" dirty="0"/>
              <a:t>函数名</a:t>
            </a:r>
            <a:r>
              <a:rPr lang="en-US" altLang="zh-CN" sz="2800" dirty="0"/>
              <a:t>([</a:t>
            </a:r>
            <a:r>
              <a:rPr lang="zh-CN" altLang="en-US" sz="2800" dirty="0"/>
              <a:t>实际参数</a:t>
            </a:r>
            <a:r>
              <a:rPr lang="zh-CN" altLang="zh-CN" sz="2800" dirty="0"/>
              <a:t>表列</a:t>
            </a:r>
            <a:r>
              <a:rPr lang="en-US" altLang="zh-CN" sz="2800" dirty="0"/>
              <a:t>])</a:t>
            </a:r>
          </a:p>
          <a:p>
            <a:pPr lvl="1"/>
            <a:r>
              <a:rPr lang="zh-CN" altLang="zh-CN" sz="2800" dirty="0"/>
              <a:t>实际参数（简称实参）</a:t>
            </a:r>
            <a:r>
              <a:rPr lang="zh-CN" altLang="en-US" sz="2800" dirty="0"/>
              <a:t>表列</a:t>
            </a:r>
            <a:r>
              <a:rPr lang="zh-CN" altLang="zh-CN" sz="2800" dirty="0"/>
              <a:t>可以</a:t>
            </a:r>
            <a:r>
              <a:rPr lang="zh-CN" altLang="en-US" sz="2800" dirty="0"/>
              <a:t>包括多个参数（用逗号隔开） ，每个参数</a:t>
            </a:r>
            <a:r>
              <a:rPr lang="zh-CN" altLang="zh-CN" sz="2800" dirty="0"/>
              <a:t>是</a:t>
            </a:r>
            <a:r>
              <a:rPr lang="zh-CN" altLang="en-US" sz="2800" dirty="0"/>
              <a:t>一个</a:t>
            </a:r>
            <a:r>
              <a:rPr lang="zh-CN" altLang="zh-CN" sz="2800" dirty="0"/>
              <a:t>表达式</a:t>
            </a:r>
            <a:r>
              <a:rPr lang="zh-CN" altLang="en-US" sz="2800" dirty="0"/>
              <a:t>。</a:t>
            </a:r>
            <a:r>
              <a:rPr lang="zh-CN" altLang="zh-CN" sz="2800" dirty="0"/>
              <a:t>实参表列可以</a:t>
            </a:r>
            <a:r>
              <a:rPr lang="zh-CN" altLang="en-US" sz="2800" dirty="0"/>
              <a:t>为空（</a:t>
            </a:r>
            <a:r>
              <a:rPr lang="zh-CN" altLang="zh-CN" sz="2800" dirty="0"/>
              <a:t>调用无参函数</a:t>
            </a:r>
            <a:r>
              <a:rPr lang="zh-CN" altLang="en-US" sz="2800" dirty="0"/>
              <a:t>）</a:t>
            </a:r>
            <a:r>
              <a:rPr lang="zh-CN" altLang="zh-CN" sz="2800" dirty="0"/>
              <a:t>，但</a:t>
            </a:r>
            <a:r>
              <a:rPr lang="zh-CN" altLang="en-US" sz="2800" dirty="0"/>
              <a:t>圆</a:t>
            </a:r>
            <a:r>
              <a:rPr lang="zh-CN" altLang="zh-CN" sz="2800" dirty="0"/>
              <a:t>括号不能省略</a:t>
            </a:r>
            <a:r>
              <a:rPr lang="zh-CN" altLang="en-US" sz="2800" dirty="0"/>
              <a:t>。</a:t>
            </a:r>
            <a:endParaRPr lang="en-US" altLang="zh-CN" sz="2800" dirty="0"/>
          </a:p>
          <a:p>
            <a:r>
              <a:rPr lang="zh-CN" altLang="zh-CN" sz="2800" dirty="0"/>
              <a:t>函数调用</a:t>
            </a:r>
            <a:r>
              <a:rPr lang="zh-CN" altLang="en-US" sz="2800" dirty="0"/>
              <a:t>的常见</a:t>
            </a:r>
            <a:r>
              <a:rPr lang="zh-CN" altLang="zh-CN" sz="2800" dirty="0"/>
              <a:t>方式</a:t>
            </a:r>
            <a:r>
              <a:rPr lang="zh-CN" altLang="en-US" sz="2800" dirty="0"/>
              <a:t>：</a:t>
            </a:r>
            <a:endParaRPr lang="en-US" altLang="zh-CN" sz="2800" dirty="0"/>
          </a:p>
          <a:p>
            <a:pPr lvl="1"/>
            <a:r>
              <a:rPr lang="zh-CN" altLang="zh-CN" sz="2800" dirty="0"/>
              <a:t>函数</a:t>
            </a:r>
            <a:r>
              <a:rPr lang="zh-CN" altLang="en-US" sz="2800" dirty="0"/>
              <a:t>调用</a:t>
            </a:r>
            <a:r>
              <a:rPr lang="zh-CN" altLang="zh-CN" sz="2800" dirty="0"/>
              <a:t>表达式</a:t>
            </a:r>
            <a:r>
              <a:rPr lang="zh-CN" altLang="en-US" sz="2800" dirty="0"/>
              <a:t>：</a:t>
            </a:r>
            <a:r>
              <a:rPr lang="zh-CN" altLang="zh-CN" sz="2800" dirty="0"/>
              <a:t>函数调用出现在另一个表达式中</a:t>
            </a:r>
            <a:r>
              <a:rPr lang="zh-CN" altLang="en-US" sz="2800" dirty="0"/>
              <a:t>，</a:t>
            </a:r>
            <a:r>
              <a:rPr lang="zh-CN" altLang="zh-CN" sz="2800" dirty="0"/>
              <a:t>这时要求函数带回一个确定的值以参加表达式的运算</a:t>
            </a:r>
            <a:r>
              <a:rPr lang="zh-CN" altLang="en-US" sz="2800" dirty="0"/>
              <a:t>：</a:t>
            </a:r>
            <a:endParaRPr lang="en-US" altLang="zh-CN" sz="2800" dirty="0"/>
          </a:p>
          <a:p>
            <a:pPr marL="201168" lvl="1" indent="0">
              <a:buNone/>
            </a:pPr>
            <a:r>
              <a:rPr lang="en-US" altLang="zh-CN" sz="2800" dirty="0"/>
              <a:t>  </a:t>
            </a:r>
            <a:r>
              <a:rPr lang="zh-CN" altLang="zh-CN" sz="2800" dirty="0"/>
              <a:t>如</a:t>
            </a:r>
            <a:r>
              <a:rPr lang="zh-CN" altLang="en-US" sz="2800" dirty="0"/>
              <a:t>：</a:t>
            </a:r>
            <a:r>
              <a:rPr lang="en-US" altLang="zh-CN" sz="2800" dirty="0"/>
              <a:t>x=max(a, b);  y=max(</a:t>
            </a:r>
            <a:r>
              <a:rPr lang="en-US" altLang="zh-CN" sz="2800" dirty="0" err="1"/>
              <a:t>a,b</a:t>
            </a:r>
            <a:r>
              <a:rPr lang="en-US" altLang="zh-CN" sz="2800" dirty="0"/>
              <a:t>)*2+1;</a:t>
            </a:r>
          </a:p>
          <a:p>
            <a:pPr marL="201168" lvl="1" indent="0">
              <a:buNone/>
            </a:pPr>
            <a:r>
              <a:rPr lang="en-US" altLang="zh-CN" sz="2800" dirty="0"/>
              <a:t>           m=max(a, max(b, c));</a:t>
            </a:r>
            <a:endParaRPr lang="zh-CN" altLang="zh-CN" sz="2800" dirty="0"/>
          </a:p>
          <a:p>
            <a:pPr marL="201168" lvl="1" indent="0">
              <a:buNone/>
            </a:pPr>
            <a:r>
              <a:rPr lang="en-US" altLang="zh-CN" sz="2800" dirty="0"/>
              <a:t>  </a:t>
            </a:r>
            <a:r>
              <a:rPr lang="zh-CN" altLang="zh-CN" sz="2800" dirty="0"/>
              <a:t>其中</a:t>
            </a:r>
            <a:r>
              <a:rPr lang="zh-CN" altLang="en-US" sz="2800" dirty="0"/>
              <a:t>，</a:t>
            </a:r>
            <a:r>
              <a:rPr lang="en-US" altLang="zh-CN" sz="2800" dirty="0"/>
              <a:t>max(b, c)</a:t>
            </a:r>
            <a:r>
              <a:rPr lang="zh-CN" altLang="zh-CN" sz="2800" dirty="0"/>
              <a:t>是一次函数调用，</a:t>
            </a:r>
            <a:endParaRPr lang="en-US" altLang="zh-CN" sz="2800" dirty="0"/>
          </a:p>
          <a:p>
            <a:pPr marL="201168" lvl="1" indent="0">
              <a:buNone/>
            </a:pPr>
            <a:r>
              <a:rPr lang="en-US" altLang="zh-CN" sz="2800" dirty="0"/>
              <a:t>  </a:t>
            </a:r>
            <a:r>
              <a:rPr lang="zh-CN" altLang="zh-CN" sz="2800" dirty="0"/>
              <a:t>它的值作为</a:t>
            </a:r>
            <a:r>
              <a:rPr lang="en-US" altLang="zh-CN" sz="2800" dirty="0"/>
              <a:t>max</a:t>
            </a:r>
            <a:r>
              <a:rPr lang="zh-CN" altLang="zh-CN" sz="2800" dirty="0"/>
              <a:t>另一次调用的实参</a:t>
            </a:r>
            <a:r>
              <a:rPr lang="zh-CN" altLang="en-US" sz="2800" dirty="0"/>
              <a:t>。</a:t>
            </a:r>
            <a:endParaRPr lang="en-US" altLang="zh-CN" sz="2800" dirty="0"/>
          </a:p>
          <a:p>
            <a:pPr lvl="1"/>
            <a:r>
              <a:rPr lang="zh-CN" altLang="zh-CN" sz="2800" dirty="0"/>
              <a:t>函数调用语句</a:t>
            </a:r>
            <a:r>
              <a:rPr lang="zh-CN" altLang="en-US" sz="2800" dirty="0"/>
              <a:t>：</a:t>
            </a:r>
            <a:r>
              <a:rPr lang="zh-CN" altLang="zh-CN" sz="2800" dirty="0"/>
              <a:t>函数调用单独作为一个语句</a:t>
            </a:r>
            <a:r>
              <a:rPr lang="zh-CN" altLang="en-US" sz="2800" dirty="0"/>
              <a:t>。</a:t>
            </a:r>
            <a:endParaRPr lang="en-US" altLang="zh-CN" sz="2800" dirty="0"/>
          </a:p>
          <a:p>
            <a:pPr>
              <a:buNone/>
            </a:pPr>
            <a:r>
              <a:rPr lang="en-US" altLang="zh-CN" sz="2800" dirty="0"/>
              <a:t>     </a:t>
            </a:r>
            <a:r>
              <a:rPr lang="zh-CN" altLang="zh-CN" sz="2800" dirty="0"/>
              <a:t>如</a:t>
            </a:r>
            <a:r>
              <a:rPr lang="zh-CN" altLang="en-US" sz="2800" dirty="0"/>
              <a:t>：</a:t>
            </a:r>
            <a:r>
              <a:rPr lang="en-US" altLang="zh-CN" sz="2800" dirty="0"/>
              <a:t>max(a, b);  </a:t>
            </a:r>
            <a:r>
              <a:rPr lang="en-US" altLang="zh-CN" sz="2800" dirty="0" err="1"/>
              <a:t>print_star</a:t>
            </a:r>
            <a:r>
              <a:rPr lang="en-US" altLang="zh-CN" sz="2800" dirty="0"/>
              <a:t>();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5C7FC43-A3F8-E826-8FB6-4004EB525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22A2EC2-AF5E-6AFB-E90D-7AF3BED0CC43}"/>
              </a:ext>
            </a:extLst>
          </p:cNvPr>
          <p:cNvSpPr txBox="1"/>
          <p:nvPr/>
        </p:nvSpPr>
        <p:spPr>
          <a:xfrm>
            <a:off x="4724030" y="179553"/>
            <a:ext cx="4131734" cy="2677656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r-F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max(</a:t>
            </a:r>
            <a:r>
              <a:rPr lang="fr-F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fr-FR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fr-F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fr-FR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y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z;</a:t>
            </a:r>
          </a:p>
          <a:p>
            <a:pPr marL="0" indent="0">
              <a:buNone/>
            </a:pPr>
            <a:r>
              <a:rPr lang="es-E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z = </a:t>
            </a:r>
            <a:r>
              <a:rPr lang="es-E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</a:t>
            </a:r>
            <a:r>
              <a:rPr lang="es-E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&gt; </a:t>
            </a:r>
            <a:r>
              <a:rPr lang="es-E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y</a:t>
            </a:r>
            <a:r>
              <a:rPr lang="es-E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? </a:t>
            </a:r>
            <a:r>
              <a:rPr lang="es-E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</a:t>
            </a:r>
            <a:r>
              <a:rPr lang="es-E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: </a:t>
            </a:r>
            <a:r>
              <a:rPr lang="es-E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y</a:t>
            </a:r>
            <a:r>
              <a:rPr lang="es-E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 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z;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357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A6AF4481-F207-3889-3896-CD4A98D74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函数指针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00EB281E-5388-91BF-3FD8-9D2035A82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/>
              <a:t>函数地址：</a:t>
            </a:r>
            <a:r>
              <a:rPr lang="zh-CN" altLang="zh-CN" dirty="0"/>
              <a:t>程序</a:t>
            </a:r>
            <a:r>
              <a:rPr lang="zh-CN" altLang="en-US" dirty="0"/>
              <a:t>运行时</a:t>
            </a:r>
            <a:r>
              <a:rPr lang="zh-CN" altLang="zh-CN" dirty="0"/>
              <a:t>，</a:t>
            </a:r>
            <a:r>
              <a:rPr lang="zh-CN" altLang="en-US" dirty="0"/>
              <a:t>在内存中的</a:t>
            </a:r>
            <a:r>
              <a:rPr lang="zh-CN" altLang="zh-CN" dirty="0"/>
              <a:t>代码</a:t>
            </a:r>
            <a:r>
              <a:rPr lang="zh-CN" altLang="en-US" dirty="0"/>
              <a:t>段</a:t>
            </a:r>
            <a:r>
              <a:rPr lang="zh-CN" altLang="zh-CN" dirty="0"/>
              <a:t>为</a:t>
            </a:r>
            <a:r>
              <a:rPr lang="zh-CN" altLang="en-US" dirty="0"/>
              <a:t>每个</a:t>
            </a:r>
            <a:r>
              <a:rPr lang="zh-CN" altLang="zh-CN" dirty="0"/>
              <a:t>函数分配</a:t>
            </a:r>
            <a:r>
              <a:rPr lang="zh-CN" altLang="en-US" dirty="0"/>
              <a:t>一个内存</a:t>
            </a:r>
            <a:r>
              <a:rPr lang="zh-CN" altLang="zh-CN" dirty="0"/>
              <a:t>空间，</a:t>
            </a:r>
            <a:r>
              <a:rPr lang="zh-CN" altLang="en-US" dirty="0"/>
              <a:t>存储函数中的指令，这个</a:t>
            </a:r>
            <a:r>
              <a:rPr lang="zh-CN" altLang="zh-CN" dirty="0"/>
              <a:t>空间的起始地址</a:t>
            </a:r>
            <a:r>
              <a:rPr lang="zh-CN" altLang="en-US" dirty="0"/>
              <a:t>就是</a:t>
            </a:r>
            <a:r>
              <a:rPr lang="zh-CN" altLang="zh-CN" dirty="0"/>
              <a:t>函数</a:t>
            </a:r>
            <a:r>
              <a:rPr lang="zh-CN" altLang="en-US" dirty="0"/>
              <a:t>地址。</a:t>
            </a:r>
            <a:endParaRPr lang="zh-CN" altLang="zh-CN" dirty="0"/>
          </a:p>
          <a:p>
            <a:r>
              <a:rPr lang="zh-CN" altLang="en-US" dirty="0"/>
              <a:t>函数指针变量：</a:t>
            </a:r>
            <a:r>
              <a:rPr lang="zh-CN" altLang="zh-CN" dirty="0"/>
              <a:t>可以定义一个指向函数的指针变量，用来存放某</a:t>
            </a:r>
            <a:r>
              <a:rPr lang="zh-CN" altLang="en-US" dirty="0"/>
              <a:t>个</a:t>
            </a:r>
            <a:r>
              <a:rPr lang="zh-CN" altLang="zh-CN" dirty="0"/>
              <a:t>函数的起始地址。</a:t>
            </a:r>
            <a:endParaRPr lang="en-US" altLang="zh-CN" dirty="0"/>
          </a:p>
          <a:p>
            <a:pPr indent="0">
              <a:buNone/>
            </a:pPr>
            <a:endParaRPr lang="en-US" altLang="zh-CN" dirty="0"/>
          </a:p>
          <a:p>
            <a:pPr indent="0">
              <a:buNone/>
            </a:pPr>
            <a:r>
              <a:rPr lang="zh-CN" altLang="zh-CN" dirty="0"/>
              <a:t>例如：</a:t>
            </a:r>
            <a:r>
              <a:rPr lang="en-US" altLang="zh-CN" dirty="0"/>
              <a:t>int (*p)(int, int);</a:t>
            </a:r>
            <a:endParaRPr lang="zh-CN" altLang="zh-CN" dirty="0"/>
          </a:p>
          <a:p>
            <a:pPr indent="0">
              <a:buNone/>
            </a:pPr>
            <a:r>
              <a:rPr lang="zh-CN" altLang="zh-CN" dirty="0"/>
              <a:t>定义类型</a:t>
            </a:r>
            <a:r>
              <a:rPr lang="zh-CN" altLang="en-US" dirty="0"/>
              <a:t>为“</a:t>
            </a:r>
            <a:r>
              <a:rPr lang="en-US" altLang="zh-CN" dirty="0"/>
              <a:t>int (*)(int, int)</a:t>
            </a:r>
            <a:r>
              <a:rPr lang="zh-CN" altLang="en-US" dirty="0"/>
              <a:t>”的</a:t>
            </a:r>
            <a:r>
              <a:rPr lang="zh-CN" altLang="zh-CN" dirty="0"/>
              <a:t>指针</a:t>
            </a:r>
            <a:r>
              <a:rPr lang="zh-CN" altLang="en-US" dirty="0"/>
              <a:t>变量</a:t>
            </a:r>
            <a:r>
              <a:rPr lang="en-US" altLang="zh-CN" dirty="0"/>
              <a:t>p</a:t>
            </a:r>
            <a:r>
              <a:rPr lang="zh-CN" altLang="en-US" dirty="0"/>
              <a:t>，</a:t>
            </a:r>
            <a:r>
              <a:rPr lang="zh-CN" altLang="zh-CN" dirty="0"/>
              <a:t>指向</a:t>
            </a:r>
            <a:r>
              <a:rPr lang="zh-CN" altLang="en-US" dirty="0"/>
              <a:t>一个</a:t>
            </a:r>
            <a:r>
              <a:rPr lang="zh-CN" altLang="zh-CN" dirty="0"/>
              <a:t>函数，</a:t>
            </a:r>
            <a:r>
              <a:rPr lang="zh-CN" altLang="en-US" dirty="0"/>
              <a:t>这个函数的</a:t>
            </a:r>
            <a:r>
              <a:rPr lang="zh-CN" altLang="zh-CN" dirty="0"/>
              <a:t>类型为整型且有两个整型</a:t>
            </a:r>
            <a:r>
              <a:rPr lang="zh-CN" altLang="en-US" dirty="0"/>
              <a:t>形</a:t>
            </a:r>
            <a:r>
              <a:rPr lang="zh-CN" altLang="zh-CN" dirty="0"/>
              <a:t>参。</a:t>
            </a:r>
            <a:endParaRPr lang="zh-CN" altLang="zh-CN" dirty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A0D3E7A-7F39-84D8-6B71-1D94C2C1F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60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54827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F581397-9B04-08EA-29D4-13935E1A5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定义函数指针变量的</a:t>
            </a:r>
            <a:r>
              <a:rPr lang="zh-CN" altLang="en-US" dirty="0"/>
              <a:t>语法：</a:t>
            </a:r>
            <a:r>
              <a:rPr lang="en-US" altLang="zh-CN" dirty="0"/>
              <a:t> </a:t>
            </a:r>
            <a:endParaRPr lang="zh-CN" altLang="zh-CN" dirty="0"/>
          </a:p>
          <a:p>
            <a:pPr algn="ctr">
              <a:buFont typeface="Wingdings" pitchFamily="2" charset="2"/>
              <a:buNone/>
            </a:pPr>
            <a:r>
              <a:rPr lang="en-US" altLang="zh-CN" sz="3200" dirty="0"/>
              <a:t>Type</a:t>
            </a:r>
            <a:r>
              <a:rPr lang="zh-CN" altLang="zh-CN" sz="3200" dirty="0"/>
              <a:t> </a:t>
            </a:r>
            <a:r>
              <a:rPr lang="en-US" altLang="zh-CN" sz="3200" dirty="0"/>
              <a:t>(*Name)([</a:t>
            </a:r>
            <a:r>
              <a:rPr lang="en-US" altLang="zh-CN" sz="3200" dirty="0" err="1"/>
              <a:t>ParameterList</a:t>
            </a:r>
            <a:r>
              <a:rPr lang="en-US" altLang="zh-CN" sz="3200" dirty="0"/>
              <a:t>]);</a:t>
            </a:r>
            <a:endParaRPr lang="zh-CN" altLang="zh-CN" sz="3200" dirty="0"/>
          </a:p>
          <a:p>
            <a:pPr marL="0" indent="0">
              <a:buNone/>
            </a:pP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#include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add(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+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}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 { 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(*p)(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p = add; </a:t>
            </a:r>
            <a:r>
              <a:rPr lang="en-US" altLang="zh-CN" sz="28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// OK</a:t>
            </a:r>
            <a:endParaRPr lang="en-US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(*p)(1, 2);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"%d\n"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return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 }</a:t>
            </a:r>
          </a:p>
          <a:p>
            <a:r>
              <a:rPr lang="zh-CN" altLang="en-US" dirty="0"/>
              <a:t>函数指针算术</a:t>
            </a:r>
            <a:r>
              <a:rPr lang="zh-CN" altLang="zh-CN" dirty="0"/>
              <a:t>运算无意义</a:t>
            </a:r>
            <a:r>
              <a:rPr lang="zh-CN" altLang="en-US" dirty="0"/>
              <a:t>，如</a:t>
            </a:r>
            <a:r>
              <a:rPr lang="en-US" altLang="zh-CN" dirty="0" err="1"/>
              <a:t>p+n</a:t>
            </a:r>
            <a:r>
              <a:rPr lang="en-US" altLang="zh-CN" dirty="0"/>
              <a:t>, p++</a:t>
            </a:r>
            <a:r>
              <a:rPr lang="zh-CN" altLang="zh-CN" dirty="0"/>
              <a:t>等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166158D-205C-6DFE-006A-A2B81AC4C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61</a:t>
            </a:fld>
            <a:endParaRPr lang="zh-CN" altLang="en-US"/>
          </a:p>
        </p:txBody>
      </p:sp>
      <p:sp>
        <p:nvSpPr>
          <p:cNvPr id="4" name="圆角矩形标注 5">
            <a:extLst>
              <a:ext uri="{FF2B5EF4-FFF2-40B4-BE49-F238E27FC236}">
                <a16:creationId xmlns:a16="http://schemas.microsoft.com/office/drawing/2014/main" id="{C9EF3805-A9C9-A186-04E8-628F955A8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7840" y="3625936"/>
            <a:ext cx="4547924" cy="589275"/>
          </a:xfrm>
          <a:prstGeom prst="wedgeRoundRectCallout">
            <a:avLst>
              <a:gd name="adj1" fmla="val -64731"/>
              <a:gd name="adj2" fmla="val 28761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p = add(1, 2); </a:t>
            </a:r>
            <a:r>
              <a:rPr lang="en-US" altLang="zh-CN" sz="28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// Wrong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5" name="圆角矩形标注 5">
            <a:extLst>
              <a:ext uri="{FF2B5EF4-FFF2-40B4-BE49-F238E27FC236}">
                <a16:creationId xmlns:a16="http://schemas.microsoft.com/office/drawing/2014/main" id="{73AF8ABC-E18E-F034-E18B-1C38E9401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7840" y="4224182"/>
            <a:ext cx="4547924" cy="589275"/>
          </a:xfrm>
          <a:prstGeom prst="wedgeRoundRectCallout">
            <a:avLst>
              <a:gd name="adj1" fmla="val -64508"/>
              <a:gd name="adj2" fmla="val 16691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p(1, 2); </a:t>
            </a:r>
            <a:r>
              <a:rPr lang="en-US" altLang="zh-CN" sz="28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// OK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50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20C884C-3544-51E1-EC25-85E992E87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例</a:t>
            </a:r>
            <a:r>
              <a:rPr lang="zh-CN" altLang="en-US" dirty="0"/>
              <a:t>：使用函数指针变量调用不同的函数。</a:t>
            </a:r>
            <a:r>
              <a:rPr lang="zh-CN" altLang="zh-CN" dirty="0"/>
              <a:t>让用户输入</a:t>
            </a:r>
            <a:r>
              <a:rPr lang="en-US" altLang="zh-CN" dirty="0"/>
              <a:t>1</a:t>
            </a:r>
            <a:r>
              <a:rPr lang="zh-CN" altLang="zh-CN" dirty="0"/>
              <a:t>或</a:t>
            </a:r>
            <a:r>
              <a:rPr lang="en-US" altLang="zh-CN" dirty="0"/>
              <a:t>2</a:t>
            </a:r>
            <a:r>
              <a:rPr lang="zh-CN" altLang="en-US" dirty="0"/>
              <a:t>选择</a:t>
            </a:r>
            <a:r>
              <a:rPr lang="zh-CN" altLang="zh-CN" dirty="0"/>
              <a:t>调用</a:t>
            </a:r>
            <a:r>
              <a:rPr lang="en-US" altLang="zh-CN" dirty="0"/>
              <a:t>max</a:t>
            </a:r>
            <a:r>
              <a:rPr lang="zh-CN" altLang="zh-CN" dirty="0"/>
              <a:t>函数</a:t>
            </a:r>
            <a:r>
              <a:rPr lang="zh-CN" altLang="en-US" dirty="0"/>
              <a:t>求最大数或</a:t>
            </a:r>
            <a:r>
              <a:rPr lang="zh-CN" altLang="zh-CN" dirty="0"/>
              <a:t>调用</a:t>
            </a:r>
            <a:r>
              <a:rPr lang="en-US" altLang="zh-CN" dirty="0"/>
              <a:t>min</a:t>
            </a:r>
            <a:r>
              <a:rPr lang="zh-CN" altLang="zh-CN" dirty="0"/>
              <a:t>函数</a:t>
            </a:r>
            <a:r>
              <a:rPr lang="zh-CN" altLang="en-US" dirty="0"/>
              <a:t>最小数，然后输入</a:t>
            </a:r>
            <a:r>
              <a:rPr lang="zh-CN" altLang="zh-CN" dirty="0"/>
              <a:t>两个整数，选</a:t>
            </a:r>
            <a:r>
              <a:rPr lang="en-US" altLang="zh-CN" dirty="0"/>
              <a:t>1</a:t>
            </a:r>
            <a:r>
              <a:rPr lang="zh-CN" altLang="zh-CN" dirty="0"/>
              <a:t>时输出</a:t>
            </a:r>
            <a:r>
              <a:rPr lang="zh-CN" altLang="en-US" dirty="0"/>
              <a:t>最大</a:t>
            </a:r>
            <a:r>
              <a:rPr lang="zh-CN" altLang="zh-CN" dirty="0"/>
              <a:t>数，选</a:t>
            </a:r>
            <a:r>
              <a:rPr lang="en-US" altLang="zh-CN" dirty="0"/>
              <a:t>2</a:t>
            </a:r>
            <a:r>
              <a:rPr lang="zh-CN" altLang="zh-CN" dirty="0"/>
              <a:t>时输出</a:t>
            </a:r>
            <a:r>
              <a:rPr lang="zh-CN" altLang="en-US" dirty="0"/>
              <a:t>最</a:t>
            </a:r>
            <a:r>
              <a:rPr lang="zh-CN" altLang="zh-CN" dirty="0"/>
              <a:t>小数。</a:t>
            </a:r>
          </a:p>
          <a:p>
            <a:r>
              <a:rPr lang="zh-CN" altLang="en-US" dirty="0"/>
              <a:t>编程</a:t>
            </a:r>
            <a:r>
              <a:rPr lang="zh-CN" altLang="zh-CN" dirty="0"/>
              <a:t>思路：定义两个函数</a:t>
            </a:r>
            <a:r>
              <a:rPr lang="en-US" altLang="zh-CN" dirty="0"/>
              <a:t>max</a:t>
            </a:r>
            <a:r>
              <a:rPr lang="zh-CN" altLang="zh-CN" dirty="0"/>
              <a:t>和</a:t>
            </a:r>
            <a:r>
              <a:rPr lang="en-US" altLang="zh-CN" dirty="0"/>
              <a:t>min</a:t>
            </a:r>
            <a:r>
              <a:rPr lang="zh-CN" altLang="zh-CN" dirty="0"/>
              <a:t>，分别用来求</a:t>
            </a:r>
            <a:r>
              <a:rPr lang="zh-CN" altLang="en-US" dirty="0"/>
              <a:t>最</a:t>
            </a:r>
            <a:r>
              <a:rPr lang="zh-CN" altLang="zh-CN" dirty="0"/>
              <a:t>大数和</a:t>
            </a:r>
            <a:r>
              <a:rPr lang="zh-CN" altLang="en-US" dirty="0"/>
              <a:t>最</a:t>
            </a:r>
            <a:r>
              <a:rPr lang="zh-CN" altLang="zh-CN" dirty="0"/>
              <a:t>小数。在主函数中根据用户输入的数字</a:t>
            </a:r>
            <a:r>
              <a:rPr lang="en-US" altLang="zh-CN" dirty="0"/>
              <a:t>1</a:t>
            </a:r>
            <a:r>
              <a:rPr lang="zh-CN" altLang="zh-CN" dirty="0"/>
              <a:t>或</a:t>
            </a:r>
            <a:r>
              <a:rPr lang="en-US" altLang="zh-CN" dirty="0"/>
              <a:t>2</a:t>
            </a:r>
            <a:r>
              <a:rPr lang="zh-CN" altLang="zh-CN" dirty="0"/>
              <a:t>，使指针变量指向</a:t>
            </a:r>
            <a:r>
              <a:rPr lang="en-US" altLang="zh-CN" dirty="0"/>
              <a:t>max</a:t>
            </a:r>
            <a:r>
              <a:rPr lang="zh-CN" altLang="zh-CN" dirty="0"/>
              <a:t>函数</a:t>
            </a:r>
            <a:r>
              <a:rPr lang="zh-CN" altLang="en-US" dirty="0"/>
              <a:t>或</a:t>
            </a:r>
            <a:r>
              <a:rPr lang="en-US" altLang="zh-CN" dirty="0"/>
              <a:t>min</a:t>
            </a:r>
            <a:r>
              <a:rPr lang="zh-CN" altLang="zh-CN" dirty="0"/>
              <a:t>函数。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4767D21-9353-84E5-2BDC-3C523CF77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62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540290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8F68B5D7-7F4C-4E62-B493-4132248AD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fr-F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max(</a:t>
            </a:r>
            <a:r>
              <a:rPr lang="fr-F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fr-FR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fr-F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fr-FR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y</a:t>
            </a:r>
            <a:r>
              <a:rPr lang="fr-F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z;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&gt;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y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z =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z =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y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(z);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sv-SE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sv-SE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min(</a:t>
            </a:r>
            <a:r>
              <a:rPr lang="sv-SE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sv-SE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sv-SE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</a:t>
            </a:r>
            <a:r>
              <a:rPr lang="sv-SE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sv-SE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sv-SE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sv-SE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y</a:t>
            </a:r>
            <a:r>
              <a:rPr lang="sv-SE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z;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&lt;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y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z =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z =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y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(z);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0EB3794-A043-4691-7D18-8951E1FF2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63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259913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4E94DC60-C96A-2095-D5D3-0636D0718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(*p)(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= </a:t>
            </a:r>
            <a:r>
              <a:rPr lang="en-US" altLang="zh-CN" sz="28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</a:t>
            </a:r>
          </a:p>
          <a:p>
            <a:pPr marL="0" indent="0">
              <a:buNone/>
            </a:pP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pt-B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n, a, b, c;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&amp;n);</a:t>
            </a:r>
          </a:p>
          <a:p>
            <a:pPr marL="0" indent="0">
              <a:buNone/>
            </a:pPr>
            <a:r>
              <a:rPr lang="it-IT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scanf(</a:t>
            </a:r>
            <a:r>
              <a:rPr lang="it-IT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"%d,%d"</a:t>
            </a:r>
            <a:r>
              <a:rPr lang="it-IT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&amp;a, &amp;b);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(n == 1) p = max;</a:t>
            </a:r>
          </a:p>
          <a:p>
            <a:pPr marL="0" indent="0">
              <a:buNone/>
            </a:pPr>
            <a:r>
              <a:rPr lang="da-DK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da-DK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r>
              <a:rPr lang="da-DK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da-DK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da-DK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(n == 2) p = min;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c = (*p)(a, b);</a:t>
            </a:r>
          </a:p>
          <a:p>
            <a:pPr marL="0" indent="0">
              <a:buNone/>
            </a:pP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pt-BR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"a=%d,b=%d\n"</a:t>
            </a: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a, b);</a:t>
            </a:r>
          </a:p>
          <a:p>
            <a:pPr marL="0" indent="0">
              <a:buNone/>
            </a:pP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pt-B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(n == 1) printf(</a:t>
            </a:r>
            <a:r>
              <a:rPr lang="pt-BR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"max=%d\n"</a:t>
            </a: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c);</a:t>
            </a:r>
          </a:p>
          <a:p>
            <a:pPr marL="0" indent="0">
              <a:buNone/>
            </a:pPr>
            <a:r>
              <a:rPr lang="da-DK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da-DK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r>
              <a:rPr lang="da-DK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printf(</a:t>
            </a:r>
            <a:r>
              <a:rPr lang="da-DK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"min=%d\n"</a:t>
            </a:r>
            <a:r>
              <a:rPr lang="da-DK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c);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1E3E35C-7F9F-FFAA-8B94-7ADFB4A70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64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877359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EAD0D9CF-AC72-9171-765D-043E620EB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例：编写一个函数</a:t>
            </a:r>
            <a:r>
              <a:rPr lang="en-US" altLang="zh-CN" dirty="0" err="1"/>
              <a:t>func</a:t>
            </a:r>
            <a:r>
              <a:rPr lang="zh-CN" altLang="en-US" dirty="0"/>
              <a:t>，带有两个函数指针作为形参，在函数</a:t>
            </a:r>
            <a:r>
              <a:rPr lang="en-US" altLang="zh-CN" dirty="0" err="1"/>
              <a:t>func</a:t>
            </a:r>
            <a:r>
              <a:rPr lang="zh-CN" altLang="en-US" dirty="0"/>
              <a:t>中依次调用它们所指向的函数并输出结果。编写主函数，调用函数</a:t>
            </a:r>
            <a:r>
              <a:rPr lang="en-US" altLang="zh-CN" dirty="0" err="1"/>
              <a:t>func</a:t>
            </a:r>
            <a:r>
              <a:rPr lang="zh-CN" altLang="en-US" dirty="0"/>
              <a:t>并将函数</a:t>
            </a:r>
            <a:r>
              <a:rPr lang="en-US" altLang="zh-CN" dirty="0"/>
              <a:t>max</a:t>
            </a:r>
            <a:r>
              <a:rPr lang="zh-CN" altLang="en-US" dirty="0"/>
              <a:t>和函数</a:t>
            </a:r>
            <a:r>
              <a:rPr lang="en-US" altLang="zh-CN" dirty="0"/>
              <a:t>min</a:t>
            </a:r>
            <a:r>
              <a:rPr lang="zh-CN" altLang="en-US" dirty="0"/>
              <a:t>的地址传入，从而输出两个数中的最大数和最</a:t>
            </a:r>
            <a:r>
              <a:rPr lang="zh-CN" altLang="en-US"/>
              <a:t>小数。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F29538D-2354-11A5-187C-0BA5F32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65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453381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82010FC8-1403-B573-001C-96D7ADFAC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void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func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 err="1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j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(*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f1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)(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),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(*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f2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)(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result1, result2;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result1 = (*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f1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)(</a:t>
            </a:r>
            <a:r>
              <a:rPr lang="en-US" altLang="zh-CN" sz="2400" dirty="0" err="1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j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result2 = (*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f2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)(</a:t>
            </a:r>
            <a:r>
              <a:rPr lang="en-US" altLang="zh-CN" sz="2400" dirty="0" err="1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j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"result1=%d, result2=%d\n"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result1, result2);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(*p1)(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=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(*p2)(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=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a, b;</a:t>
            </a:r>
          </a:p>
          <a:p>
            <a:pPr marL="0" indent="0">
              <a:buNone/>
            </a:pPr>
            <a:r>
              <a:rPr lang="it-IT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scanf(</a:t>
            </a:r>
            <a:r>
              <a:rPr lang="it-IT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"%d,%d"</a:t>
            </a:r>
            <a:r>
              <a:rPr lang="it-IT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&amp;a, &amp;b);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p1 = max;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p2 = min;</a:t>
            </a: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func(a, b, p1, p2);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99E04AE-F64C-E4F9-6444-2C7B11EA4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66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0808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F9D9387-00DF-7F3D-939D-00991534A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函数调用时</a:t>
            </a:r>
            <a:r>
              <a:rPr lang="zh-CN" altLang="zh-CN" dirty="0"/>
              <a:t>必须“</a:t>
            </a:r>
            <a:r>
              <a:rPr lang="zh-CN" altLang="zh-CN" dirty="0">
                <a:solidFill>
                  <a:srgbClr val="FF0000"/>
                </a:solidFill>
              </a:rPr>
              <a:t>先定义，后</a:t>
            </a:r>
            <a:r>
              <a:rPr lang="zh-CN" altLang="en-US" dirty="0">
                <a:solidFill>
                  <a:srgbClr val="FF0000"/>
                </a:solidFill>
              </a:rPr>
              <a:t>调用</a:t>
            </a:r>
            <a:r>
              <a:rPr lang="zh-CN" altLang="zh-CN" dirty="0"/>
              <a:t>”</a:t>
            </a:r>
            <a:r>
              <a:rPr lang="zh-CN" altLang="en-US" dirty="0"/>
              <a:t>，</a:t>
            </a:r>
            <a:r>
              <a:rPr lang="zh-CN" altLang="zh-CN" dirty="0"/>
              <a:t>被调用函数必须是已经定义的函数</a:t>
            </a:r>
            <a:r>
              <a:rPr lang="zh-CN" altLang="en-US" dirty="0"/>
              <a:t>。</a:t>
            </a:r>
            <a:endParaRPr lang="en-US" altLang="zh-CN" dirty="0"/>
          </a:p>
          <a:p>
            <a:pPr lvl="1"/>
            <a:r>
              <a:rPr lang="zh-CN" altLang="en-US" sz="3600" dirty="0"/>
              <a:t>对于</a:t>
            </a:r>
            <a:r>
              <a:rPr lang="zh-CN" altLang="zh-CN" sz="3600" dirty="0"/>
              <a:t>库函数，程序</a:t>
            </a:r>
            <a:r>
              <a:rPr lang="zh-CN" altLang="en-US" sz="3600" dirty="0"/>
              <a:t>员</a:t>
            </a:r>
            <a:r>
              <a:rPr lang="zh-CN" altLang="zh-CN" sz="3600" dirty="0"/>
              <a:t>只需用</a:t>
            </a:r>
            <a:r>
              <a:rPr lang="en-US" altLang="zh-CN" sz="3600" dirty="0"/>
              <a:t>#include</a:t>
            </a:r>
            <a:r>
              <a:rPr lang="zh-CN" altLang="zh-CN" sz="3600" dirty="0"/>
              <a:t>指令把有关的头文件包含到本文件中</a:t>
            </a:r>
            <a:r>
              <a:rPr lang="zh-CN" altLang="en-US" sz="3600" dirty="0"/>
              <a:t>。</a:t>
            </a:r>
            <a:endParaRPr lang="en-US" altLang="zh-CN" sz="3600" dirty="0"/>
          </a:p>
          <a:p>
            <a:pPr marL="201168" lvl="1" indent="0">
              <a:buNone/>
            </a:pPr>
            <a:r>
              <a:rPr lang="zh-CN" altLang="en-US" sz="3600" dirty="0"/>
              <a:t>  例如：</a:t>
            </a:r>
            <a:r>
              <a:rPr lang="en-US" altLang="zh-CN" sz="3600" dirty="0"/>
              <a:t>#include &lt;</a:t>
            </a:r>
            <a:r>
              <a:rPr lang="en-US" altLang="zh-CN" sz="3600" dirty="0" err="1"/>
              <a:t>stdio.h</a:t>
            </a:r>
            <a:r>
              <a:rPr lang="en-US" altLang="zh-CN" sz="3600" dirty="0"/>
              <a:t>&gt;</a:t>
            </a:r>
          </a:p>
          <a:p>
            <a:pPr marL="201168" lvl="1" indent="0">
              <a:buNone/>
            </a:pPr>
            <a:r>
              <a:rPr lang="en-US" altLang="zh-CN" sz="3600" dirty="0"/>
              <a:t>               </a:t>
            </a:r>
            <a:r>
              <a:rPr lang="en-US" altLang="zh-CN" sz="3600" dirty="0" err="1"/>
              <a:t>printf</a:t>
            </a:r>
            <a:r>
              <a:rPr lang="en-US" altLang="zh-CN" sz="3600" dirty="0"/>
              <a:t>(“Hello world!”);</a:t>
            </a:r>
          </a:p>
          <a:p>
            <a:pPr lvl="1"/>
            <a:r>
              <a:rPr lang="zh-CN" altLang="en-US" sz="3600" dirty="0"/>
              <a:t>对于</a:t>
            </a:r>
            <a:r>
              <a:rPr lang="zh-CN" altLang="zh-CN" sz="3600" dirty="0"/>
              <a:t>库函数并</a:t>
            </a:r>
            <a:r>
              <a:rPr lang="zh-CN" altLang="en-US" sz="3600" dirty="0"/>
              <a:t>不</a:t>
            </a:r>
            <a:r>
              <a:rPr lang="zh-CN" altLang="zh-CN" sz="3600" dirty="0"/>
              <a:t>提供的</a:t>
            </a:r>
            <a:r>
              <a:rPr lang="zh-CN" altLang="en-US" sz="3600" dirty="0"/>
              <a:t>功能，</a:t>
            </a:r>
            <a:r>
              <a:rPr lang="zh-CN" altLang="zh-CN" sz="3600" dirty="0"/>
              <a:t>程序</a:t>
            </a:r>
            <a:r>
              <a:rPr lang="zh-CN" altLang="en-US" sz="3600" dirty="0"/>
              <a:t>员</a:t>
            </a:r>
            <a:r>
              <a:rPr lang="zh-CN" altLang="zh-CN" sz="3600" dirty="0"/>
              <a:t>需要在程序中自己定义</a:t>
            </a:r>
            <a:r>
              <a:rPr lang="zh-CN" altLang="en-US" sz="3600" dirty="0"/>
              <a:t>，并且在</a:t>
            </a:r>
            <a:r>
              <a:rPr lang="zh-CN" altLang="zh-CN" sz="3600" dirty="0"/>
              <a:t>调用它</a:t>
            </a:r>
            <a:r>
              <a:rPr lang="zh-CN" altLang="en-US" sz="3600" dirty="0"/>
              <a:t>的函数之前</a:t>
            </a:r>
            <a:r>
              <a:rPr lang="zh-CN" altLang="zh-CN" sz="3600" dirty="0"/>
              <a:t>应该声明</a:t>
            </a:r>
            <a:r>
              <a:rPr lang="zh-CN" altLang="en-US" sz="3600" dirty="0"/>
              <a:t>该函数。</a:t>
            </a:r>
            <a:endParaRPr lang="en-US" altLang="zh-CN" sz="3600" dirty="0"/>
          </a:p>
          <a:p>
            <a:pPr marL="201168" lvl="1" indent="0">
              <a:buNone/>
            </a:pPr>
            <a:r>
              <a:rPr lang="zh-CN" altLang="en-US" sz="3600" dirty="0"/>
              <a:t>  例如：</a:t>
            </a:r>
            <a:r>
              <a:rPr lang="en-US" altLang="zh-CN" sz="3600" dirty="0"/>
              <a:t>int </a:t>
            </a:r>
            <a:r>
              <a:rPr lang="en-US" altLang="zh-CN" sz="3600" dirty="0" err="1"/>
              <a:t>myprint</a:t>
            </a:r>
            <a:r>
              <a:rPr lang="en-US" altLang="zh-CN" sz="3600" dirty="0"/>
              <a:t>(const char *s);</a:t>
            </a:r>
          </a:p>
          <a:p>
            <a:pPr marL="201168" lvl="1" indent="0">
              <a:buNone/>
            </a:pPr>
            <a:r>
              <a:rPr lang="en-US" altLang="zh-CN" sz="3600" dirty="0"/>
              <a:t>               </a:t>
            </a:r>
            <a:r>
              <a:rPr lang="en-US" altLang="zh-CN" sz="3600" dirty="0" err="1"/>
              <a:t>myprint</a:t>
            </a:r>
            <a:r>
              <a:rPr lang="en-US" altLang="zh-CN" sz="3600" dirty="0"/>
              <a:t>(“Hello world!”);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1E6FE6A-B9E0-CE06-BDC1-6A8A54795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3553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56A031E-175F-6684-3B7D-CAEDB721D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例</a:t>
            </a:r>
            <a:r>
              <a:rPr lang="zh-CN" altLang="en-US" dirty="0"/>
              <a:t>：</a:t>
            </a:r>
            <a:r>
              <a:rPr lang="zh-CN" altLang="zh-CN" dirty="0"/>
              <a:t>用函数调用输出以下的结果。</a:t>
            </a:r>
          </a:p>
          <a:p>
            <a:pPr>
              <a:buFont typeface="Wingdings" pitchFamily="2" charset="2"/>
              <a:buNone/>
            </a:pPr>
            <a:r>
              <a:rPr lang="en-US" altLang="zh-CN" dirty="0"/>
              <a:t>       ******************</a:t>
            </a:r>
            <a:endParaRPr lang="zh-CN" altLang="zh-CN" dirty="0"/>
          </a:p>
          <a:p>
            <a:pPr>
              <a:buFont typeface="Wingdings" pitchFamily="2" charset="2"/>
              <a:buNone/>
            </a:pPr>
            <a:r>
              <a:rPr lang="en-US" altLang="zh-CN" dirty="0"/>
              <a:t>        Welcome to function!</a:t>
            </a:r>
            <a:endParaRPr lang="zh-CN" altLang="zh-CN" dirty="0"/>
          </a:p>
          <a:p>
            <a:pPr>
              <a:buFont typeface="Wingdings" pitchFamily="2" charset="2"/>
              <a:buNone/>
            </a:pPr>
            <a:r>
              <a:rPr lang="en-US" altLang="zh-CN" dirty="0"/>
              <a:t>       ******************</a:t>
            </a:r>
            <a:endParaRPr lang="zh-CN" altLang="zh-CN" dirty="0"/>
          </a:p>
          <a:p>
            <a:r>
              <a:rPr lang="zh-CN" altLang="en-US" dirty="0"/>
              <a:t>编程</a:t>
            </a:r>
            <a:r>
              <a:rPr lang="zh-CN" altLang="zh-CN" dirty="0"/>
              <a:t>思路：</a:t>
            </a:r>
            <a:endParaRPr lang="en-US" altLang="zh-CN" dirty="0"/>
          </a:p>
          <a:p>
            <a:pPr lvl="1"/>
            <a:r>
              <a:rPr lang="zh-CN" altLang="zh-CN" dirty="0"/>
              <a:t>用一个函数</a:t>
            </a:r>
            <a:r>
              <a:rPr lang="en-US" altLang="zh-CN" dirty="0" err="1"/>
              <a:t>print_star</a:t>
            </a:r>
            <a:r>
              <a:rPr lang="zh-CN" altLang="zh-CN" dirty="0"/>
              <a:t>来输出一行“</a:t>
            </a:r>
            <a:r>
              <a:rPr lang="en-US" altLang="zh-CN" dirty="0"/>
              <a:t>*</a:t>
            </a:r>
            <a:r>
              <a:rPr lang="zh-CN" altLang="zh-CN" dirty="0"/>
              <a:t>”号。</a:t>
            </a:r>
            <a:endParaRPr lang="en-US" altLang="zh-CN" dirty="0"/>
          </a:p>
          <a:p>
            <a:pPr lvl="1"/>
            <a:r>
              <a:rPr lang="zh-CN" altLang="zh-CN" dirty="0"/>
              <a:t>再写一个函数</a:t>
            </a:r>
            <a:r>
              <a:rPr lang="en-US" altLang="zh-CN" dirty="0" err="1"/>
              <a:t>print_message</a:t>
            </a:r>
            <a:r>
              <a:rPr lang="zh-CN" altLang="zh-CN" dirty="0"/>
              <a:t>来输出中间一行文字信息</a:t>
            </a:r>
            <a:r>
              <a:rPr lang="zh-CN" altLang="en-US" dirty="0"/>
              <a:t>。</a:t>
            </a:r>
            <a:endParaRPr lang="en-US" altLang="zh-CN" dirty="0"/>
          </a:p>
          <a:p>
            <a:pPr lvl="1"/>
            <a:r>
              <a:rPr lang="zh-CN" altLang="zh-CN" dirty="0"/>
              <a:t>用主函数分别调用这两个函数</a:t>
            </a:r>
            <a:r>
              <a:rPr lang="zh-CN" altLang="en-US" dirty="0"/>
              <a:t>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8B7AB72-4B2E-59D8-0AB1-4E3E89505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3606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BE06AF0E-37BA-BF78-ABCC-A143BDB1F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void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print_star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void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print_message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print_star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();  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print_message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print_star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void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print_star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"********************\n"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void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print_message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"Welcome to function!\n"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0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53257E4-419D-246B-3226-33F476833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B0F0F13-CA18-4A5A-7BDF-B526D25C5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" y="1313891"/>
            <a:ext cx="5000625" cy="707949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" name="圆角矩形标注 9">
            <a:extLst>
              <a:ext uri="{FF2B5EF4-FFF2-40B4-BE49-F238E27FC236}">
                <a16:creationId xmlns:a16="http://schemas.microsoft.com/office/drawing/2014/main" id="{09FB8069-0CC0-A816-0D33-C04D3DF1F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9638" y="744931"/>
            <a:ext cx="2071687" cy="571500"/>
          </a:xfrm>
          <a:prstGeom prst="wedgeRoundRectCallout">
            <a:avLst>
              <a:gd name="adj1" fmla="val -67947"/>
              <a:gd name="adj2" fmla="val 119417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声明函数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0AC22AD5-040F-C2E3-5893-5C7380AD5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630" y="3622041"/>
            <a:ext cx="5775008" cy="2746954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" name="圆角矩形标注 11">
            <a:extLst>
              <a:ext uri="{FF2B5EF4-FFF2-40B4-BE49-F238E27FC236}">
                <a16:creationId xmlns:a16="http://schemas.microsoft.com/office/drawing/2014/main" id="{C22744B9-803C-3819-F586-6CAAA9E40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00" y="3556963"/>
            <a:ext cx="2071688" cy="571500"/>
          </a:xfrm>
          <a:prstGeom prst="wedgeRoundRectCallout">
            <a:avLst>
              <a:gd name="adj1" fmla="val -76284"/>
              <a:gd name="adj2" fmla="val 130083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定义函数</a:t>
            </a:r>
          </a:p>
        </p:txBody>
      </p:sp>
    </p:spTree>
    <p:extLst>
      <p:ext uri="{BB962C8B-B14F-4D97-AF65-F5344CB8AC3E}">
        <p14:creationId xmlns:p14="http://schemas.microsoft.com/office/powerpoint/2010/main" val="54376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2258</TotalTime>
  <Words>6200</Words>
  <Application>Microsoft Office PowerPoint</Application>
  <PresentationFormat>全屏显示(4:3)</PresentationFormat>
  <Paragraphs>876</Paragraphs>
  <Slides>66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66</vt:i4>
      </vt:variant>
    </vt:vector>
  </HeadingPairs>
  <TitlesOfParts>
    <vt:vector size="74" baseType="lpstr">
      <vt:lpstr>等线</vt:lpstr>
      <vt:lpstr>新宋体</vt:lpstr>
      <vt:lpstr>Arial</vt:lpstr>
      <vt:lpstr>Calibri</vt:lpstr>
      <vt:lpstr>Calibri Light</vt:lpstr>
      <vt:lpstr>Cambria Math</vt:lpstr>
      <vt:lpstr>Wingdings</vt:lpstr>
      <vt:lpstr>回顾</vt:lpstr>
      <vt:lpstr>函数</vt:lpstr>
      <vt:lpstr>PowerPoint 演示文稿</vt:lpstr>
      <vt:lpstr>函数声明和调用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函数调用的语义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嵌套函数调用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递归函数调用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局部变量和全局变量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变量的存储类别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程序的内存布局</vt:lpstr>
      <vt:lpstr>动态内存分配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函数指针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Jay Chan</dc:creator>
  <cp:lastModifiedBy>Jay Chan</cp:lastModifiedBy>
  <cp:revision>485</cp:revision>
  <dcterms:created xsi:type="dcterms:W3CDTF">2023-09-23T02:55:42Z</dcterms:created>
  <dcterms:modified xsi:type="dcterms:W3CDTF">2023-11-16T02:43:20Z</dcterms:modified>
</cp:coreProperties>
</file>