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2" r:id="rId1"/>
  </p:sldMasterIdLst>
  <p:notesMasterIdLst>
    <p:notesMasterId r:id="rId74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68" r:id="rId11"/>
    <p:sldId id="269" r:id="rId12"/>
    <p:sldId id="270" r:id="rId13"/>
    <p:sldId id="275" r:id="rId14"/>
    <p:sldId id="291" r:id="rId15"/>
    <p:sldId id="278" r:id="rId16"/>
    <p:sldId id="276" r:id="rId17"/>
    <p:sldId id="279" r:id="rId18"/>
    <p:sldId id="280" r:id="rId19"/>
    <p:sldId id="277" r:id="rId20"/>
    <p:sldId id="283" r:id="rId21"/>
    <p:sldId id="292" r:id="rId22"/>
    <p:sldId id="271" r:id="rId23"/>
    <p:sldId id="272" r:id="rId24"/>
    <p:sldId id="273" r:id="rId25"/>
    <p:sldId id="274" r:id="rId26"/>
    <p:sldId id="281" r:id="rId27"/>
    <p:sldId id="282" r:id="rId28"/>
    <p:sldId id="285" r:id="rId29"/>
    <p:sldId id="290" r:id="rId30"/>
    <p:sldId id="284" r:id="rId31"/>
    <p:sldId id="286" r:id="rId32"/>
    <p:sldId id="287" r:id="rId33"/>
    <p:sldId id="288" r:id="rId34"/>
    <p:sldId id="289" r:id="rId35"/>
    <p:sldId id="293" r:id="rId36"/>
    <p:sldId id="295" r:id="rId37"/>
    <p:sldId id="296" r:id="rId38"/>
    <p:sldId id="297" r:id="rId39"/>
    <p:sldId id="298" r:id="rId40"/>
    <p:sldId id="318" r:id="rId41"/>
    <p:sldId id="299" r:id="rId42"/>
    <p:sldId id="300" r:id="rId43"/>
    <p:sldId id="301" r:id="rId44"/>
    <p:sldId id="304" r:id="rId45"/>
    <p:sldId id="312" r:id="rId46"/>
    <p:sldId id="313" r:id="rId47"/>
    <p:sldId id="316" r:id="rId48"/>
    <p:sldId id="319" r:id="rId49"/>
    <p:sldId id="314" r:id="rId50"/>
    <p:sldId id="317" r:id="rId51"/>
    <p:sldId id="320" r:id="rId52"/>
    <p:sldId id="315" r:id="rId53"/>
    <p:sldId id="303" r:id="rId54"/>
    <p:sldId id="305" r:id="rId55"/>
    <p:sldId id="321" r:id="rId56"/>
    <p:sldId id="306" r:id="rId57"/>
    <p:sldId id="307" r:id="rId58"/>
    <p:sldId id="308" r:id="rId59"/>
    <p:sldId id="309" r:id="rId60"/>
    <p:sldId id="310" r:id="rId61"/>
    <p:sldId id="311" r:id="rId62"/>
    <p:sldId id="322" r:id="rId63"/>
    <p:sldId id="338" r:id="rId64"/>
    <p:sldId id="324" r:id="rId65"/>
    <p:sldId id="327" r:id="rId66"/>
    <p:sldId id="330" r:id="rId67"/>
    <p:sldId id="331" r:id="rId68"/>
    <p:sldId id="332" r:id="rId69"/>
    <p:sldId id="333" r:id="rId70"/>
    <p:sldId id="334" r:id="rId71"/>
    <p:sldId id="335" r:id="rId72"/>
    <p:sldId id="336" r:id="rId7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32DE56-CC1A-403E-A330-3685FACC5694}" v="1264" dt="2023-12-01T01:50:14.1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67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Chan" userId="60b4ceb502f8e6fb" providerId="LiveId" clId="{8F4AB66A-5CF6-4E03-9EAC-CBD46F51352F}"/>
    <pc:docChg chg="modSld">
      <pc:chgData name="Jay Chan" userId="60b4ceb502f8e6fb" providerId="LiveId" clId="{8F4AB66A-5CF6-4E03-9EAC-CBD46F51352F}" dt="2023-11-27T07:45:44.066" v="82" actId="20577"/>
      <pc:docMkLst>
        <pc:docMk/>
      </pc:docMkLst>
      <pc:sldChg chg="modSp mod">
        <pc:chgData name="Jay Chan" userId="60b4ceb502f8e6fb" providerId="LiveId" clId="{8F4AB66A-5CF6-4E03-9EAC-CBD46F51352F}" dt="2023-11-27T07:40:43.623" v="8" actId="20577"/>
        <pc:sldMkLst>
          <pc:docMk/>
          <pc:sldMk cId="2146419605" sldId="293"/>
        </pc:sldMkLst>
        <pc:spChg chg="mod">
          <ac:chgData name="Jay Chan" userId="60b4ceb502f8e6fb" providerId="LiveId" clId="{8F4AB66A-5CF6-4E03-9EAC-CBD46F51352F}" dt="2023-11-27T07:40:43.623" v="8" actId="20577"/>
          <ac:spMkLst>
            <pc:docMk/>
            <pc:sldMk cId="2146419605" sldId="293"/>
            <ac:spMk id="5" creationId="{9B12EA1F-76AC-3D54-405B-DDD5696B8EA6}"/>
          </ac:spMkLst>
        </pc:spChg>
      </pc:sldChg>
      <pc:sldChg chg="modSp mod">
        <pc:chgData name="Jay Chan" userId="60b4ceb502f8e6fb" providerId="LiveId" clId="{8F4AB66A-5CF6-4E03-9EAC-CBD46F51352F}" dt="2023-11-27T07:41:16.544" v="18" actId="6549"/>
        <pc:sldMkLst>
          <pc:docMk/>
          <pc:sldMk cId="518927749" sldId="295"/>
        </pc:sldMkLst>
        <pc:spChg chg="mod">
          <ac:chgData name="Jay Chan" userId="60b4ceb502f8e6fb" providerId="LiveId" clId="{8F4AB66A-5CF6-4E03-9EAC-CBD46F51352F}" dt="2023-11-27T07:41:16.544" v="18" actId="6549"/>
          <ac:spMkLst>
            <pc:docMk/>
            <pc:sldMk cId="518927749" sldId="295"/>
            <ac:spMk id="2" creationId="{77D92EC9-A074-7A1B-2472-70520BCA96CB}"/>
          </ac:spMkLst>
        </pc:spChg>
      </pc:sldChg>
      <pc:sldChg chg="modSp mod">
        <pc:chgData name="Jay Chan" userId="60b4ceb502f8e6fb" providerId="LiveId" clId="{8F4AB66A-5CF6-4E03-9EAC-CBD46F51352F}" dt="2023-11-27T07:45:44.066" v="82" actId="20577"/>
        <pc:sldMkLst>
          <pc:docMk/>
          <pc:sldMk cId="2660793947" sldId="298"/>
        </pc:sldMkLst>
        <pc:spChg chg="mod">
          <ac:chgData name="Jay Chan" userId="60b4ceb502f8e6fb" providerId="LiveId" clId="{8F4AB66A-5CF6-4E03-9EAC-CBD46F51352F}" dt="2023-11-27T07:45:44.066" v="82" actId="20577"/>
          <ac:spMkLst>
            <pc:docMk/>
            <pc:sldMk cId="2660793947" sldId="298"/>
            <ac:spMk id="2" creationId="{80F879F2-CEDC-0066-EF62-0C5E882CE46C}"/>
          </ac:spMkLst>
        </pc:spChg>
      </pc:sldChg>
    </pc:docChg>
  </pc:docChgLst>
  <pc:docChgLst>
    <pc:chgData name="Jay Chan" userId="60b4ceb502f8e6fb" providerId="LiveId" clId="{D932DE56-CC1A-403E-A330-3685FACC5694}"/>
    <pc:docChg chg="undo redo custSel addSld delSld modSld sldOrd">
      <pc:chgData name="Jay Chan" userId="60b4ceb502f8e6fb" providerId="LiveId" clId="{D932DE56-CC1A-403E-A330-3685FACC5694}" dt="2023-12-01T01:50:14.198" v="9360"/>
      <pc:docMkLst>
        <pc:docMk/>
      </pc:docMkLst>
      <pc:sldChg chg="addSp delSp modSp new mod modClrScheme chgLayout">
        <pc:chgData name="Jay Chan" userId="60b4ceb502f8e6fb" providerId="LiveId" clId="{D932DE56-CC1A-403E-A330-3685FACC5694}" dt="2023-11-29T12:43:58.254" v="7544" actId="20577"/>
        <pc:sldMkLst>
          <pc:docMk/>
          <pc:sldMk cId="1324303347" sldId="257"/>
        </pc:sldMkLst>
        <pc:spChg chg="del">
          <ac:chgData name="Jay Chan" userId="60b4ceb502f8e6fb" providerId="LiveId" clId="{D932DE56-CC1A-403E-A330-3685FACC5694}" dt="2023-11-25T16:08:51.529" v="3" actId="700"/>
          <ac:spMkLst>
            <pc:docMk/>
            <pc:sldMk cId="1324303347" sldId="257"/>
            <ac:spMk id="2" creationId="{92AF60D1-2B17-8F26-216C-E73E39D7D0E3}"/>
          </ac:spMkLst>
        </pc:spChg>
        <pc:spChg chg="del mod ord">
          <ac:chgData name="Jay Chan" userId="60b4ceb502f8e6fb" providerId="LiveId" clId="{D932DE56-CC1A-403E-A330-3685FACC5694}" dt="2023-11-25T16:08:51.529" v="3" actId="700"/>
          <ac:spMkLst>
            <pc:docMk/>
            <pc:sldMk cId="1324303347" sldId="257"/>
            <ac:spMk id="3" creationId="{F5ECCF6F-9EF9-45EF-50A0-41C715546EB7}"/>
          </ac:spMkLst>
        </pc:spChg>
        <pc:spChg chg="mod ord">
          <ac:chgData name="Jay Chan" userId="60b4ceb502f8e6fb" providerId="LiveId" clId="{D932DE56-CC1A-403E-A330-3685FACC5694}" dt="2023-11-25T16:08:51.529" v="3" actId="700"/>
          <ac:spMkLst>
            <pc:docMk/>
            <pc:sldMk cId="1324303347" sldId="257"/>
            <ac:spMk id="4" creationId="{9C6766CA-8E93-F461-8409-E07DDDAE5740}"/>
          </ac:spMkLst>
        </pc:spChg>
        <pc:spChg chg="add mod ord">
          <ac:chgData name="Jay Chan" userId="60b4ceb502f8e6fb" providerId="LiveId" clId="{D932DE56-CC1A-403E-A330-3685FACC5694}" dt="2023-11-29T12:43:58.254" v="7544" actId="20577"/>
          <ac:spMkLst>
            <pc:docMk/>
            <pc:sldMk cId="1324303347" sldId="257"/>
            <ac:spMk id="5" creationId="{E26F892B-1C24-0199-8C9C-71C9869D6B8B}"/>
          </ac:spMkLst>
        </pc:spChg>
        <pc:spChg chg="add del mod ord">
          <ac:chgData name="Jay Chan" userId="60b4ceb502f8e6fb" providerId="LiveId" clId="{D932DE56-CC1A-403E-A330-3685FACC5694}" dt="2023-11-27T02:36:31.601" v="4476" actId="478"/>
          <ac:spMkLst>
            <pc:docMk/>
            <pc:sldMk cId="1324303347" sldId="257"/>
            <ac:spMk id="6" creationId="{B1EA4A21-622B-EC87-CAB4-5A36A510AE4D}"/>
          </ac:spMkLst>
        </pc:spChg>
      </pc:sldChg>
      <pc:sldChg chg="addSp delSp modSp new mod modClrScheme delAnim modAnim chgLayout">
        <pc:chgData name="Jay Chan" userId="60b4ceb502f8e6fb" providerId="LiveId" clId="{D932DE56-CC1A-403E-A330-3685FACC5694}" dt="2023-11-26T03:04:27.952" v="797" actId="21"/>
        <pc:sldMkLst>
          <pc:docMk/>
          <pc:sldMk cId="892861038" sldId="258"/>
        </pc:sldMkLst>
        <pc:spChg chg="del mod ord">
          <ac:chgData name="Jay Chan" userId="60b4ceb502f8e6fb" providerId="LiveId" clId="{D932DE56-CC1A-403E-A330-3685FACC5694}" dt="2023-11-25T16:08:47.567" v="2" actId="700"/>
          <ac:spMkLst>
            <pc:docMk/>
            <pc:sldMk cId="892861038" sldId="258"/>
            <ac:spMk id="2" creationId="{48E116CD-804B-638C-A6F2-042F83151F49}"/>
          </ac:spMkLst>
        </pc:spChg>
        <pc:spChg chg="add del mod">
          <ac:chgData name="Jay Chan" userId="60b4ceb502f8e6fb" providerId="LiveId" clId="{D932DE56-CC1A-403E-A330-3685FACC5694}" dt="2023-11-26T03:04:27.952" v="797" actId="21"/>
          <ac:spMkLst>
            <pc:docMk/>
            <pc:sldMk cId="892861038" sldId="258"/>
            <ac:spMk id="2" creationId="{8A55251E-9D81-C69C-E739-44E8596DD3C3}"/>
          </ac:spMkLst>
        </pc:spChg>
        <pc:spChg chg="del mod ord">
          <ac:chgData name="Jay Chan" userId="60b4ceb502f8e6fb" providerId="LiveId" clId="{D932DE56-CC1A-403E-A330-3685FACC5694}" dt="2023-11-25T16:08:47.567" v="2" actId="700"/>
          <ac:spMkLst>
            <pc:docMk/>
            <pc:sldMk cId="892861038" sldId="258"/>
            <ac:spMk id="3" creationId="{549F99B8-9F77-468F-8CE4-4BF0A47AB94B}"/>
          </ac:spMkLst>
        </pc:spChg>
        <pc:spChg chg="mod ord">
          <ac:chgData name="Jay Chan" userId="60b4ceb502f8e6fb" providerId="LiveId" clId="{D932DE56-CC1A-403E-A330-3685FACC5694}" dt="2023-11-25T16:08:47.567" v="2" actId="700"/>
          <ac:spMkLst>
            <pc:docMk/>
            <pc:sldMk cId="892861038" sldId="258"/>
            <ac:spMk id="4" creationId="{EF2B2950-4233-99C1-A9B1-6D95CCE33BCF}"/>
          </ac:spMkLst>
        </pc:spChg>
        <pc:spChg chg="add mod ord">
          <ac:chgData name="Jay Chan" userId="60b4ceb502f8e6fb" providerId="LiveId" clId="{D932DE56-CC1A-403E-A330-3685FACC5694}" dt="2023-11-26T01:57:47.211" v="14" actId="20577"/>
          <ac:spMkLst>
            <pc:docMk/>
            <pc:sldMk cId="892861038" sldId="258"/>
            <ac:spMk id="5" creationId="{598C45AF-7115-71B5-C08E-6D4DCFAECFDE}"/>
          </ac:spMkLst>
        </pc:spChg>
        <pc:spChg chg="add mod ord">
          <ac:chgData name="Jay Chan" userId="60b4ceb502f8e6fb" providerId="LiveId" clId="{D932DE56-CC1A-403E-A330-3685FACC5694}" dt="2023-11-26T02:55:37.988" v="502" actId="20577"/>
          <ac:spMkLst>
            <pc:docMk/>
            <pc:sldMk cId="892861038" sldId="258"/>
            <ac:spMk id="6" creationId="{63CF0EB2-6D3D-19B8-C61E-3C97C688E8E9}"/>
          </ac:spMkLst>
        </pc:spChg>
      </pc:sldChg>
      <pc:sldChg chg="addSp delSp modSp new mod delAnim modAnim">
        <pc:chgData name="Jay Chan" userId="60b4ceb502f8e6fb" providerId="LiveId" clId="{D932DE56-CC1A-403E-A330-3685FACC5694}" dt="2023-11-27T01:36:27.274" v="3716" actId="207"/>
        <pc:sldMkLst>
          <pc:docMk/>
          <pc:sldMk cId="2961777487" sldId="259"/>
        </pc:sldMkLst>
        <pc:spChg chg="mod">
          <ac:chgData name="Jay Chan" userId="60b4ceb502f8e6fb" providerId="LiveId" clId="{D932DE56-CC1A-403E-A330-3685FACC5694}" dt="2023-11-27T01:36:27.274" v="3716" actId="207"/>
          <ac:spMkLst>
            <pc:docMk/>
            <pc:sldMk cId="2961777487" sldId="259"/>
            <ac:spMk id="2" creationId="{C8C1D510-4643-0C1D-ACD8-B97DC51598FD}"/>
          </ac:spMkLst>
        </pc:spChg>
        <pc:spChg chg="add del mod">
          <ac:chgData name="Jay Chan" userId="60b4ceb502f8e6fb" providerId="LiveId" clId="{D932DE56-CC1A-403E-A330-3685FACC5694}" dt="2023-11-26T02:59:05.907" v="674" actId="478"/>
          <ac:spMkLst>
            <pc:docMk/>
            <pc:sldMk cId="2961777487" sldId="259"/>
            <ac:spMk id="4" creationId="{5D51CD1E-D5F4-C594-22BB-252D87DE388A}"/>
          </ac:spMkLst>
        </pc:spChg>
        <pc:spChg chg="add mod">
          <ac:chgData name="Jay Chan" userId="60b4ceb502f8e6fb" providerId="LiveId" clId="{D932DE56-CC1A-403E-A330-3685FACC5694}" dt="2023-11-26T03:10:13.671" v="838" actId="1076"/>
          <ac:spMkLst>
            <pc:docMk/>
            <pc:sldMk cId="2961777487" sldId="259"/>
            <ac:spMk id="5" creationId="{EFB7726C-711E-0BFE-0ECB-404B5F474B92}"/>
          </ac:spMkLst>
        </pc:spChg>
        <pc:graphicFrameChg chg="add mod modGraphic">
          <ac:chgData name="Jay Chan" userId="60b4ceb502f8e6fb" providerId="LiveId" clId="{D932DE56-CC1A-403E-A330-3685FACC5694}" dt="2023-11-26T03:10:03.951" v="837" actId="242"/>
          <ac:graphicFrameMkLst>
            <pc:docMk/>
            <pc:sldMk cId="2961777487" sldId="259"/>
            <ac:graphicFrameMk id="6" creationId="{5D6BC533-8C5C-5DA8-CD9C-B7D17999D9D0}"/>
          </ac:graphicFrameMkLst>
        </pc:graphicFrameChg>
      </pc:sldChg>
      <pc:sldChg chg="addSp modSp new mod ord modAnim">
        <pc:chgData name="Jay Chan" userId="60b4ceb502f8e6fb" providerId="LiveId" clId="{D932DE56-CC1A-403E-A330-3685FACC5694}" dt="2023-11-26T03:19:56.785" v="1084" actId="20577"/>
        <pc:sldMkLst>
          <pc:docMk/>
          <pc:sldMk cId="3498459027" sldId="260"/>
        </pc:sldMkLst>
        <pc:spChg chg="mod">
          <ac:chgData name="Jay Chan" userId="60b4ceb502f8e6fb" providerId="LiveId" clId="{D932DE56-CC1A-403E-A330-3685FACC5694}" dt="2023-11-26T03:19:56.785" v="1084" actId="20577"/>
          <ac:spMkLst>
            <pc:docMk/>
            <pc:sldMk cId="3498459027" sldId="260"/>
            <ac:spMk id="2" creationId="{4BC0AA34-8E7E-B56E-B8E9-2F113DC77BCE}"/>
          </ac:spMkLst>
        </pc:spChg>
        <pc:spChg chg="add mod">
          <ac:chgData name="Jay Chan" userId="60b4ceb502f8e6fb" providerId="LiveId" clId="{D932DE56-CC1A-403E-A330-3685FACC5694}" dt="2023-11-26T03:19:38.618" v="1073" actId="1076"/>
          <ac:spMkLst>
            <pc:docMk/>
            <pc:sldMk cId="3498459027" sldId="260"/>
            <ac:spMk id="5" creationId="{E39C5BED-CF58-D799-D3B2-80C186736221}"/>
          </ac:spMkLst>
        </pc:spChg>
        <pc:graphicFrameChg chg="add mod modGraphic">
          <ac:chgData name="Jay Chan" userId="60b4ceb502f8e6fb" providerId="LiveId" clId="{D932DE56-CC1A-403E-A330-3685FACC5694}" dt="2023-11-26T03:06:49.913" v="817" actId="207"/>
          <ac:graphicFrameMkLst>
            <pc:docMk/>
            <pc:sldMk cId="3498459027" sldId="260"/>
            <ac:graphicFrameMk id="4" creationId="{BB45216B-B511-50FA-21AE-B0DA09682D52}"/>
          </ac:graphicFrameMkLst>
        </pc:graphicFrameChg>
      </pc:sldChg>
      <pc:sldChg chg="addSp modSp new mod modAnim">
        <pc:chgData name="Jay Chan" userId="60b4ceb502f8e6fb" providerId="LiveId" clId="{D932DE56-CC1A-403E-A330-3685FACC5694}" dt="2023-11-27T01:36:43.139" v="3719" actId="207"/>
        <pc:sldMkLst>
          <pc:docMk/>
          <pc:sldMk cId="1855562813" sldId="261"/>
        </pc:sldMkLst>
        <pc:spChg chg="mod">
          <ac:chgData name="Jay Chan" userId="60b4ceb502f8e6fb" providerId="LiveId" clId="{D932DE56-CC1A-403E-A330-3685FACC5694}" dt="2023-11-27T01:36:43.139" v="3719" actId="207"/>
          <ac:spMkLst>
            <pc:docMk/>
            <pc:sldMk cId="1855562813" sldId="261"/>
            <ac:spMk id="2" creationId="{07F517E5-CD92-9942-EEB4-C14347C82E68}"/>
          </ac:spMkLst>
        </pc:spChg>
        <pc:spChg chg="add mod">
          <ac:chgData name="Jay Chan" userId="60b4ceb502f8e6fb" providerId="LiveId" clId="{D932DE56-CC1A-403E-A330-3685FACC5694}" dt="2023-11-26T03:14:15.271" v="1000" actId="1076"/>
          <ac:spMkLst>
            <pc:docMk/>
            <pc:sldMk cId="1855562813" sldId="261"/>
            <ac:spMk id="4" creationId="{027D14C2-16E9-4072-1D72-C4305BB1B0B6}"/>
          </ac:spMkLst>
        </pc:spChg>
        <pc:spChg chg="add mod">
          <ac:chgData name="Jay Chan" userId="60b4ceb502f8e6fb" providerId="LiveId" clId="{D932DE56-CC1A-403E-A330-3685FACC5694}" dt="2023-11-26T03:14:08.383" v="999" actId="1076"/>
          <ac:spMkLst>
            <pc:docMk/>
            <pc:sldMk cId="1855562813" sldId="261"/>
            <ac:spMk id="5" creationId="{78AF77C0-20E1-2C71-D0B7-F3C54A63587B}"/>
          </ac:spMkLst>
        </pc:spChg>
        <pc:spChg chg="add mod">
          <ac:chgData name="Jay Chan" userId="60b4ceb502f8e6fb" providerId="LiveId" clId="{D932DE56-CC1A-403E-A330-3685FACC5694}" dt="2023-11-26T03:15:53.205" v="1016" actId="207"/>
          <ac:spMkLst>
            <pc:docMk/>
            <pc:sldMk cId="1855562813" sldId="261"/>
            <ac:spMk id="9" creationId="{69070999-190F-FE96-A402-8E33446CCD4D}"/>
          </ac:spMkLst>
        </pc:spChg>
        <pc:spChg chg="add mod">
          <ac:chgData name="Jay Chan" userId="60b4ceb502f8e6fb" providerId="LiveId" clId="{D932DE56-CC1A-403E-A330-3685FACC5694}" dt="2023-11-26T03:15:53.205" v="1016" actId="207"/>
          <ac:spMkLst>
            <pc:docMk/>
            <pc:sldMk cId="1855562813" sldId="261"/>
            <ac:spMk id="11" creationId="{CD808467-37DA-6959-8F31-CCAE65A74CFE}"/>
          </ac:spMkLst>
        </pc:spChg>
        <pc:graphicFrameChg chg="add mod modGraphic">
          <ac:chgData name="Jay Chan" userId="60b4ceb502f8e6fb" providerId="LiveId" clId="{D932DE56-CC1A-403E-A330-3685FACC5694}" dt="2023-11-26T03:15:44.309" v="1014" actId="207"/>
          <ac:graphicFrameMkLst>
            <pc:docMk/>
            <pc:sldMk cId="1855562813" sldId="261"/>
            <ac:graphicFrameMk id="8" creationId="{D560C168-BBC9-CDA8-154D-7EF5DAA23704}"/>
          </ac:graphicFrameMkLst>
        </pc:graphicFrameChg>
        <pc:graphicFrameChg chg="add mod modGraphic">
          <ac:chgData name="Jay Chan" userId="60b4ceb502f8e6fb" providerId="LiveId" clId="{D932DE56-CC1A-403E-A330-3685FACC5694}" dt="2023-11-26T03:15:47.348" v="1015" actId="207"/>
          <ac:graphicFrameMkLst>
            <pc:docMk/>
            <pc:sldMk cId="1855562813" sldId="261"/>
            <ac:graphicFrameMk id="10" creationId="{BFC999EB-9ECF-76C4-D04A-8EB9BACD5FDC}"/>
          </ac:graphicFrameMkLst>
        </pc:graphicFrameChg>
        <pc:cxnChg chg="add mod">
          <ac:chgData name="Jay Chan" userId="60b4ceb502f8e6fb" providerId="LiveId" clId="{D932DE56-CC1A-403E-A330-3685FACC5694}" dt="2023-11-26T03:13:34.734" v="992" actId="14100"/>
          <ac:cxnSpMkLst>
            <pc:docMk/>
            <pc:sldMk cId="1855562813" sldId="261"/>
            <ac:cxnSpMk id="6" creationId="{8C3563B1-D88A-B85C-0CEE-EE248DA8DD45}"/>
          </ac:cxnSpMkLst>
        </pc:cxnChg>
        <pc:cxnChg chg="add mod">
          <ac:chgData name="Jay Chan" userId="60b4ceb502f8e6fb" providerId="LiveId" clId="{D932DE56-CC1A-403E-A330-3685FACC5694}" dt="2023-11-26T03:13:38.878" v="993" actId="14100"/>
          <ac:cxnSpMkLst>
            <pc:docMk/>
            <pc:sldMk cId="1855562813" sldId="261"/>
            <ac:cxnSpMk id="7" creationId="{640211E5-D40A-C015-2D8A-D66153D04DD6}"/>
          </ac:cxnSpMkLst>
        </pc:cxnChg>
      </pc:sldChg>
      <pc:sldChg chg="addSp delSp modSp new mod modAnim">
        <pc:chgData name="Jay Chan" userId="60b4ceb502f8e6fb" providerId="LiveId" clId="{D932DE56-CC1A-403E-A330-3685FACC5694}" dt="2023-11-26T03:26:21.668" v="1210"/>
        <pc:sldMkLst>
          <pc:docMk/>
          <pc:sldMk cId="2695411226" sldId="262"/>
        </pc:sldMkLst>
        <pc:spChg chg="mod">
          <ac:chgData name="Jay Chan" userId="60b4ceb502f8e6fb" providerId="LiveId" clId="{D932DE56-CC1A-403E-A330-3685FACC5694}" dt="2023-11-26T03:24:36.352" v="1176" actId="948"/>
          <ac:spMkLst>
            <pc:docMk/>
            <pc:sldMk cId="2695411226" sldId="262"/>
            <ac:spMk id="2" creationId="{69EE41B8-F060-92DA-7A16-4F63278CAF24}"/>
          </ac:spMkLst>
        </pc:spChg>
        <pc:spChg chg="add del mod">
          <ac:chgData name="Jay Chan" userId="60b4ceb502f8e6fb" providerId="LiveId" clId="{D932DE56-CC1A-403E-A330-3685FACC5694}" dt="2023-11-26T03:24:24.564" v="1175" actId="478"/>
          <ac:spMkLst>
            <pc:docMk/>
            <pc:sldMk cId="2695411226" sldId="262"/>
            <ac:spMk id="4" creationId="{634FA9DD-00C5-9055-2477-241E5B24443B}"/>
          </ac:spMkLst>
        </pc:spChg>
        <pc:spChg chg="add mod">
          <ac:chgData name="Jay Chan" userId="60b4ceb502f8e6fb" providerId="LiveId" clId="{D932DE56-CC1A-403E-A330-3685FACC5694}" dt="2023-11-26T03:25:58.169" v="1205" actId="14100"/>
          <ac:spMkLst>
            <pc:docMk/>
            <pc:sldMk cId="2695411226" sldId="262"/>
            <ac:spMk id="5" creationId="{FE8EE6C7-FC49-69BA-6851-3B680B122B81}"/>
          </ac:spMkLst>
        </pc:spChg>
        <pc:cxnChg chg="add mod">
          <ac:chgData name="Jay Chan" userId="60b4ceb502f8e6fb" providerId="LiveId" clId="{D932DE56-CC1A-403E-A330-3685FACC5694}" dt="2023-11-26T03:26:10.992" v="1208" actId="14100"/>
          <ac:cxnSpMkLst>
            <pc:docMk/>
            <pc:sldMk cId="2695411226" sldId="262"/>
            <ac:cxnSpMk id="6" creationId="{15ACFA6C-4679-9269-1F8C-1040FB7CFEBB}"/>
          </ac:cxnSpMkLst>
        </pc:cxnChg>
      </pc:sldChg>
      <pc:sldChg chg="modSp new del mod">
        <pc:chgData name="Jay Chan" userId="60b4ceb502f8e6fb" providerId="LiveId" clId="{D932DE56-CC1A-403E-A330-3685FACC5694}" dt="2023-11-26T03:23:40.347" v="1172" actId="47"/>
        <pc:sldMkLst>
          <pc:docMk/>
          <pc:sldMk cId="993290632" sldId="263"/>
        </pc:sldMkLst>
        <pc:spChg chg="mod">
          <ac:chgData name="Jay Chan" userId="60b4ceb502f8e6fb" providerId="LiveId" clId="{D932DE56-CC1A-403E-A330-3685FACC5694}" dt="2023-11-26T02:02:35.703" v="107"/>
          <ac:spMkLst>
            <pc:docMk/>
            <pc:sldMk cId="993290632" sldId="263"/>
            <ac:spMk id="2" creationId="{765457F8-F507-C8DF-E75E-A3489A6A0F7B}"/>
          </ac:spMkLst>
        </pc:spChg>
      </pc:sldChg>
      <pc:sldChg chg="addSp modSp new mod modAnim">
        <pc:chgData name="Jay Chan" userId="60b4ceb502f8e6fb" providerId="LiveId" clId="{D932DE56-CC1A-403E-A330-3685FACC5694}" dt="2023-11-26T03:34:40.506" v="1283" actId="14100"/>
        <pc:sldMkLst>
          <pc:docMk/>
          <pc:sldMk cId="1416216220" sldId="264"/>
        </pc:sldMkLst>
        <pc:spChg chg="mod">
          <ac:chgData name="Jay Chan" userId="60b4ceb502f8e6fb" providerId="LiveId" clId="{D932DE56-CC1A-403E-A330-3685FACC5694}" dt="2023-11-26T03:33:07.890" v="1263" actId="6549"/>
          <ac:spMkLst>
            <pc:docMk/>
            <pc:sldMk cId="1416216220" sldId="264"/>
            <ac:spMk id="2" creationId="{481305AB-1088-FEE4-1B7F-E9B36F60DBD7}"/>
          </ac:spMkLst>
        </pc:spChg>
        <pc:spChg chg="add mod">
          <ac:chgData name="Jay Chan" userId="60b4ceb502f8e6fb" providerId="LiveId" clId="{D932DE56-CC1A-403E-A330-3685FACC5694}" dt="2023-11-26T03:33:49.993" v="1268" actId="14100"/>
          <ac:spMkLst>
            <pc:docMk/>
            <pc:sldMk cId="1416216220" sldId="264"/>
            <ac:spMk id="4" creationId="{323368ED-F867-466E-55C6-ECE4AE537AEA}"/>
          </ac:spMkLst>
        </pc:spChg>
        <pc:spChg chg="add mod">
          <ac:chgData name="Jay Chan" userId="60b4ceb502f8e6fb" providerId="LiveId" clId="{D932DE56-CC1A-403E-A330-3685FACC5694}" dt="2023-11-26T03:34:09.474" v="1272" actId="14100"/>
          <ac:spMkLst>
            <pc:docMk/>
            <pc:sldMk cId="1416216220" sldId="264"/>
            <ac:spMk id="6" creationId="{DC75104C-F4AA-CCF9-01F5-3667D09A6A62}"/>
          </ac:spMkLst>
        </pc:spChg>
        <pc:spChg chg="add mod">
          <ac:chgData name="Jay Chan" userId="60b4ceb502f8e6fb" providerId="LiveId" clId="{D932DE56-CC1A-403E-A330-3685FACC5694}" dt="2023-11-26T03:34:18.530" v="1274" actId="14100"/>
          <ac:spMkLst>
            <pc:docMk/>
            <pc:sldMk cId="1416216220" sldId="264"/>
            <ac:spMk id="8" creationId="{C3448F0D-6363-5BD4-1718-F3124E413C08}"/>
          </ac:spMkLst>
        </pc:spChg>
        <pc:spChg chg="add mod">
          <ac:chgData name="Jay Chan" userId="60b4ceb502f8e6fb" providerId="LiveId" clId="{D932DE56-CC1A-403E-A330-3685FACC5694}" dt="2023-11-26T03:34:23.129" v="1277" actId="1036"/>
          <ac:spMkLst>
            <pc:docMk/>
            <pc:sldMk cId="1416216220" sldId="264"/>
            <ac:spMk id="10" creationId="{96CEB5B1-33D8-810E-46BA-99E34E68CE08}"/>
          </ac:spMkLst>
        </pc:spChg>
        <pc:cxnChg chg="add mod">
          <ac:chgData name="Jay Chan" userId="60b4ceb502f8e6fb" providerId="LiveId" clId="{D932DE56-CC1A-403E-A330-3685FACC5694}" dt="2023-11-26T03:33:43.385" v="1267" actId="14100"/>
          <ac:cxnSpMkLst>
            <pc:docMk/>
            <pc:sldMk cId="1416216220" sldId="264"/>
            <ac:cxnSpMk id="5" creationId="{AA205D66-0453-741A-4285-DA37696DC0B4}"/>
          </ac:cxnSpMkLst>
        </pc:cxnChg>
        <pc:cxnChg chg="add mod">
          <ac:chgData name="Jay Chan" userId="60b4ceb502f8e6fb" providerId="LiveId" clId="{D932DE56-CC1A-403E-A330-3685FACC5694}" dt="2023-11-26T03:34:31.211" v="1279" actId="14100"/>
          <ac:cxnSpMkLst>
            <pc:docMk/>
            <pc:sldMk cId="1416216220" sldId="264"/>
            <ac:cxnSpMk id="7" creationId="{9DD01240-D30B-ABB1-51E5-BF1959CF7BAE}"/>
          </ac:cxnSpMkLst>
        </pc:cxnChg>
        <pc:cxnChg chg="add mod">
          <ac:chgData name="Jay Chan" userId="60b4ceb502f8e6fb" providerId="LiveId" clId="{D932DE56-CC1A-403E-A330-3685FACC5694}" dt="2023-11-26T03:34:35.755" v="1281" actId="14100"/>
          <ac:cxnSpMkLst>
            <pc:docMk/>
            <pc:sldMk cId="1416216220" sldId="264"/>
            <ac:cxnSpMk id="9" creationId="{80E2A908-022D-306D-ADC7-3D3C2BD7DC44}"/>
          </ac:cxnSpMkLst>
        </pc:cxnChg>
        <pc:cxnChg chg="add mod">
          <ac:chgData name="Jay Chan" userId="60b4ceb502f8e6fb" providerId="LiveId" clId="{D932DE56-CC1A-403E-A330-3685FACC5694}" dt="2023-11-26T03:34:40.506" v="1283" actId="14100"/>
          <ac:cxnSpMkLst>
            <pc:docMk/>
            <pc:sldMk cId="1416216220" sldId="264"/>
            <ac:cxnSpMk id="11" creationId="{2438C7D0-E0B1-7E86-52D4-DD85A0EFC11A}"/>
          </ac:cxnSpMkLst>
        </pc:cxnChg>
      </pc:sldChg>
      <pc:sldChg chg="addSp modSp new mod modAnim">
        <pc:chgData name="Jay Chan" userId="60b4ceb502f8e6fb" providerId="LiveId" clId="{D932DE56-CC1A-403E-A330-3685FACC5694}" dt="2023-11-27T02:03:14.113" v="4272" actId="14100"/>
        <pc:sldMkLst>
          <pc:docMk/>
          <pc:sldMk cId="1033718592" sldId="265"/>
        </pc:sldMkLst>
        <pc:spChg chg="mod">
          <ac:chgData name="Jay Chan" userId="60b4ceb502f8e6fb" providerId="LiveId" clId="{D932DE56-CC1A-403E-A330-3685FACC5694}" dt="2023-11-27T02:02:37.194" v="4249" actId="6549"/>
          <ac:spMkLst>
            <pc:docMk/>
            <pc:sldMk cId="1033718592" sldId="265"/>
            <ac:spMk id="2" creationId="{36B49F23-DE93-176A-9CEC-8D05E1894B7C}"/>
          </ac:spMkLst>
        </pc:spChg>
        <pc:spChg chg="add mod">
          <ac:chgData name="Jay Chan" userId="60b4ceb502f8e6fb" providerId="LiveId" clId="{D932DE56-CC1A-403E-A330-3685FACC5694}" dt="2023-11-27T02:03:03.050" v="4271" actId="1036"/>
          <ac:spMkLst>
            <pc:docMk/>
            <pc:sldMk cId="1033718592" sldId="265"/>
            <ac:spMk id="4" creationId="{022D5789-6E41-DFC8-D777-5DA031263EE0}"/>
          </ac:spMkLst>
        </pc:spChg>
        <pc:spChg chg="add mod">
          <ac:chgData name="Jay Chan" userId="60b4ceb502f8e6fb" providerId="LiveId" clId="{D932DE56-CC1A-403E-A330-3685FACC5694}" dt="2023-11-27T02:03:14.113" v="4272" actId="14100"/>
          <ac:spMkLst>
            <pc:docMk/>
            <pc:sldMk cId="1033718592" sldId="265"/>
            <ac:spMk id="5" creationId="{4B1345AC-964E-0782-C1A0-2D3F602A37B5}"/>
          </ac:spMkLst>
        </pc:spChg>
      </pc:sldChg>
      <pc:sldChg chg="addSp delSp modSp new del mod modAnim">
        <pc:chgData name="Jay Chan" userId="60b4ceb502f8e6fb" providerId="LiveId" clId="{D932DE56-CC1A-403E-A330-3685FACC5694}" dt="2023-11-26T03:35:03.879" v="1284" actId="47"/>
        <pc:sldMkLst>
          <pc:docMk/>
          <pc:sldMk cId="4003910237" sldId="266"/>
        </pc:sldMkLst>
        <pc:spChg chg="mod">
          <ac:chgData name="Jay Chan" userId="60b4ceb502f8e6fb" providerId="LiveId" clId="{D932DE56-CC1A-403E-A330-3685FACC5694}" dt="2023-11-26T03:27:27.896" v="1217" actId="27636"/>
          <ac:spMkLst>
            <pc:docMk/>
            <pc:sldMk cId="4003910237" sldId="266"/>
            <ac:spMk id="2" creationId="{3958D0AB-7D4E-2675-37A8-114EA0DDBFE9}"/>
          </ac:spMkLst>
        </pc:spChg>
        <pc:spChg chg="add del mod">
          <ac:chgData name="Jay Chan" userId="60b4ceb502f8e6fb" providerId="LiveId" clId="{D932DE56-CC1A-403E-A330-3685FACC5694}" dt="2023-11-26T03:33:27.166" v="1264" actId="21"/>
          <ac:spMkLst>
            <pc:docMk/>
            <pc:sldMk cId="4003910237" sldId="266"/>
            <ac:spMk id="4" creationId="{821CBFF9-8640-F596-736D-8324758CAE2B}"/>
          </ac:spMkLst>
        </pc:spChg>
        <pc:spChg chg="add del mod">
          <ac:chgData name="Jay Chan" userId="60b4ceb502f8e6fb" providerId="LiveId" clId="{D932DE56-CC1A-403E-A330-3685FACC5694}" dt="2023-11-26T03:33:27.166" v="1264" actId="21"/>
          <ac:spMkLst>
            <pc:docMk/>
            <pc:sldMk cId="4003910237" sldId="266"/>
            <ac:spMk id="6" creationId="{5D191EDE-8995-5022-F788-E6687A4F3DC0}"/>
          </ac:spMkLst>
        </pc:spChg>
        <pc:spChg chg="add del mod">
          <ac:chgData name="Jay Chan" userId="60b4ceb502f8e6fb" providerId="LiveId" clId="{D932DE56-CC1A-403E-A330-3685FACC5694}" dt="2023-11-26T03:33:27.166" v="1264" actId="21"/>
          <ac:spMkLst>
            <pc:docMk/>
            <pc:sldMk cId="4003910237" sldId="266"/>
            <ac:spMk id="8" creationId="{7B5000A6-ACCD-155E-EB2F-BF1B2E8B0401}"/>
          </ac:spMkLst>
        </pc:spChg>
        <pc:spChg chg="add del mod">
          <ac:chgData name="Jay Chan" userId="60b4ceb502f8e6fb" providerId="LiveId" clId="{D932DE56-CC1A-403E-A330-3685FACC5694}" dt="2023-11-26T03:33:27.166" v="1264" actId="21"/>
          <ac:spMkLst>
            <pc:docMk/>
            <pc:sldMk cId="4003910237" sldId="266"/>
            <ac:spMk id="10" creationId="{F030D463-0E6A-D2E5-AB9D-6843F3AF155B}"/>
          </ac:spMkLst>
        </pc:spChg>
        <pc:cxnChg chg="add del mod">
          <ac:chgData name="Jay Chan" userId="60b4ceb502f8e6fb" providerId="LiveId" clId="{D932DE56-CC1A-403E-A330-3685FACC5694}" dt="2023-11-26T03:33:27.166" v="1264" actId="21"/>
          <ac:cxnSpMkLst>
            <pc:docMk/>
            <pc:sldMk cId="4003910237" sldId="266"/>
            <ac:cxnSpMk id="5" creationId="{D809BFC9-3083-9F3A-CAB5-E2E245DEAE79}"/>
          </ac:cxnSpMkLst>
        </pc:cxnChg>
        <pc:cxnChg chg="add del mod">
          <ac:chgData name="Jay Chan" userId="60b4ceb502f8e6fb" providerId="LiveId" clId="{D932DE56-CC1A-403E-A330-3685FACC5694}" dt="2023-11-26T03:33:27.166" v="1264" actId="21"/>
          <ac:cxnSpMkLst>
            <pc:docMk/>
            <pc:sldMk cId="4003910237" sldId="266"/>
            <ac:cxnSpMk id="7" creationId="{BA068EAF-AB0A-5D54-A0CE-90A956B6AAC5}"/>
          </ac:cxnSpMkLst>
        </pc:cxnChg>
        <pc:cxnChg chg="add del mod">
          <ac:chgData name="Jay Chan" userId="60b4ceb502f8e6fb" providerId="LiveId" clId="{D932DE56-CC1A-403E-A330-3685FACC5694}" dt="2023-11-26T03:33:27.166" v="1264" actId="21"/>
          <ac:cxnSpMkLst>
            <pc:docMk/>
            <pc:sldMk cId="4003910237" sldId="266"/>
            <ac:cxnSpMk id="9" creationId="{C3A630CC-9F8D-5298-4F33-05A2A8B3D52B}"/>
          </ac:cxnSpMkLst>
        </pc:cxnChg>
        <pc:cxnChg chg="add del mod">
          <ac:chgData name="Jay Chan" userId="60b4ceb502f8e6fb" providerId="LiveId" clId="{D932DE56-CC1A-403E-A330-3685FACC5694}" dt="2023-11-26T03:33:27.166" v="1264" actId="21"/>
          <ac:cxnSpMkLst>
            <pc:docMk/>
            <pc:sldMk cId="4003910237" sldId="266"/>
            <ac:cxnSpMk id="11" creationId="{DE3EE144-AF3B-B4BA-6E0C-3C116B930DC4}"/>
          </ac:cxnSpMkLst>
        </pc:cxnChg>
      </pc:sldChg>
      <pc:sldChg chg="modSp new del mod">
        <pc:chgData name="Jay Chan" userId="60b4ceb502f8e6fb" providerId="LiveId" clId="{D932DE56-CC1A-403E-A330-3685FACC5694}" dt="2023-11-26T06:13:57.274" v="1342" actId="47"/>
        <pc:sldMkLst>
          <pc:docMk/>
          <pc:sldMk cId="2789721190" sldId="267"/>
        </pc:sldMkLst>
        <pc:spChg chg="mod">
          <ac:chgData name="Jay Chan" userId="60b4ceb502f8e6fb" providerId="LiveId" clId="{D932DE56-CC1A-403E-A330-3685FACC5694}" dt="2023-11-26T03:35:27.299" v="1286" actId="27636"/>
          <ac:spMkLst>
            <pc:docMk/>
            <pc:sldMk cId="2789721190" sldId="267"/>
            <ac:spMk id="2" creationId="{1E8280EC-98BC-2D3C-9E5E-23ED9EBDA5EE}"/>
          </ac:spMkLst>
        </pc:spChg>
      </pc:sldChg>
      <pc:sldChg chg="modSp new mod">
        <pc:chgData name="Jay Chan" userId="60b4ceb502f8e6fb" providerId="LiveId" clId="{D932DE56-CC1A-403E-A330-3685FACC5694}" dt="2023-11-26T06:18:03.432" v="1369" actId="20577"/>
        <pc:sldMkLst>
          <pc:docMk/>
          <pc:sldMk cId="481196029" sldId="268"/>
        </pc:sldMkLst>
        <pc:spChg chg="mod">
          <ac:chgData name="Jay Chan" userId="60b4ceb502f8e6fb" providerId="LiveId" clId="{D932DE56-CC1A-403E-A330-3685FACC5694}" dt="2023-11-26T06:18:03.432" v="1369" actId="20577"/>
          <ac:spMkLst>
            <pc:docMk/>
            <pc:sldMk cId="481196029" sldId="268"/>
            <ac:spMk id="2" creationId="{69A9E8EF-0505-1E8E-8B1A-0B8293CEC69A}"/>
          </ac:spMkLst>
        </pc:spChg>
      </pc:sldChg>
      <pc:sldChg chg="modSp new mod">
        <pc:chgData name="Jay Chan" userId="60b4ceb502f8e6fb" providerId="LiveId" clId="{D932DE56-CC1A-403E-A330-3685FACC5694}" dt="2023-11-26T02:18:14.076" v="166" actId="20577"/>
        <pc:sldMkLst>
          <pc:docMk/>
          <pc:sldMk cId="1057564502" sldId="269"/>
        </pc:sldMkLst>
        <pc:spChg chg="mod">
          <ac:chgData name="Jay Chan" userId="60b4ceb502f8e6fb" providerId="LiveId" clId="{D932DE56-CC1A-403E-A330-3685FACC5694}" dt="2023-11-26T02:18:14.076" v="166" actId="20577"/>
          <ac:spMkLst>
            <pc:docMk/>
            <pc:sldMk cId="1057564502" sldId="269"/>
            <ac:spMk id="2" creationId="{8039D090-1C09-CC3D-7D37-E7F3DC6DC0DE}"/>
          </ac:spMkLst>
        </pc:spChg>
      </pc:sldChg>
      <pc:sldChg chg="modSp new mod">
        <pc:chgData name="Jay Chan" userId="60b4ceb502f8e6fb" providerId="LiveId" clId="{D932DE56-CC1A-403E-A330-3685FACC5694}" dt="2023-11-26T02:17:54.914" v="159" actId="6549"/>
        <pc:sldMkLst>
          <pc:docMk/>
          <pc:sldMk cId="2964441486" sldId="270"/>
        </pc:sldMkLst>
        <pc:spChg chg="mod">
          <ac:chgData name="Jay Chan" userId="60b4ceb502f8e6fb" providerId="LiveId" clId="{D932DE56-CC1A-403E-A330-3685FACC5694}" dt="2023-11-26T02:17:54.914" v="159" actId="6549"/>
          <ac:spMkLst>
            <pc:docMk/>
            <pc:sldMk cId="2964441486" sldId="270"/>
            <ac:spMk id="2" creationId="{66D74920-5700-14FE-D8E0-15CCFAF1D01B}"/>
          </ac:spMkLst>
        </pc:spChg>
      </pc:sldChg>
      <pc:sldChg chg="addSp delSp modSp new mod modClrScheme chgLayout">
        <pc:chgData name="Jay Chan" userId="60b4ceb502f8e6fb" providerId="LiveId" clId="{D932DE56-CC1A-403E-A330-3685FACC5694}" dt="2023-11-26T14:22:00.168" v="2536" actId="20577"/>
        <pc:sldMkLst>
          <pc:docMk/>
          <pc:sldMk cId="321958210" sldId="271"/>
        </pc:sldMkLst>
        <pc:spChg chg="del mod ord">
          <ac:chgData name="Jay Chan" userId="60b4ceb502f8e6fb" providerId="LiveId" clId="{D932DE56-CC1A-403E-A330-3685FACC5694}" dt="2023-11-26T06:48:08.107" v="1376" actId="700"/>
          <ac:spMkLst>
            <pc:docMk/>
            <pc:sldMk cId="321958210" sldId="271"/>
            <ac:spMk id="2" creationId="{BD431214-6793-C9B6-A09C-49703CA25DEF}"/>
          </ac:spMkLst>
        </pc:spChg>
        <pc:spChg chg="mod ord">
          <ac:chgData name="Jay Chan" userId="60b4ceb502f8e6fb" providerId="LiveId" clId="{D932DE56-CC1A-403E-A330-3685FACC5694}" dt="2023-11-26T06:48:08.107" v="1376" actId="700"/>
          <ac:spMkLst>
            <pc:docMk/>
            <pc:sldMk cId="321958210" sldId="271"/>
            <ac:spMk id="3" creationId="{E9072F0B-394B-AEC4-3A46-29CAB62FC292}"/>
          </ac:spMkLst>
        </pc:spChg>
        <pc:spChg chg="add mod ord">
          <ac:chgData name="Jay Chan" userId="60b4ceb502f8e6fb" providerId="LiveId" clId="{D932DE56-CC1A-403E-A330-3685FACC5694}" dt="2023-11-26T06:48:24.632" v="1391" actId="20577"/>
          <ac:spMkLst>
            <pc:docMk/>
            <pc:sldMk cId="321958210" sldId="271"/>
            <ac:spMk id="4" creationId="{C7937A3C-19B2-E0E4-8853-A39D87A21FB1}"/>
          </ac:spMkLst>
        </pc:spChg>
        <pc:spChg chg="add mod ord">
          <ac:chgData name="Jay Chan" userId="60b4ceb502f8e6fb" providerId="LiveId" clId="{D932DE56-CC1A-403E-A330-3685FACC5694}" dt="2023-11-26T14:22:00.168" v="2536" actId="20577"/>
          <ac:spMkLst>
            <pc:docMk/>
            <pc:sldMk cId="321958210" sldId="271"/>
            <ac:spMk id="5" creationId="{5A0646A8-C54A-51F8-6E1C-48314AFB1211}"/>
          </ac:spMkLst>
        </pc:spChg>
      </pc:sldChg>
      <pc:sldChg chg="modSp new mod">
        <pc:chgData name="Jay Chan" userId="60b4ceb502f8e6fb" providerId="LiveId" clId="{D932DE56-CC1A-403E-A330-3685FACC5694}" dt="2023-11-26T07:06:49.897" v="1781" actId="20577"/>
        <pc:sldMkLst>
          <pc:docMk/>
          <pc:sldMk cId="1660913876" sldId="272"/>
        </pc:sldMkLst>
        <pc:spChg chg="mod">
          <ac:chgData name="Jay Chan" userId="60b4ceb502f8e6fb" providerId="LiveId" clId="{D932DE56-CC1A-403E-A330-3685FACC5694}" dt="2023-11-26T07:06:49.897" v="1781" actId="20577"/>
          <ac:spMkLst>
            <pc:docMk/>
            <pc:sldMk cId="1660913876" sldId="272"/>
            <ac:spMk id="2" creationId="{FC9572FA-7F0D-8767-6A74-29B0CB85BC0F}"/>
          </ac:spMkLst>
        </pc:spChg>
      </pc:sldChg>
      <pc:sldChg chg="addSp delSp modSp new mod addAnim delAnim modAnim">
        <pc:chgData name="Jay Chan" userId="60b4ceb502f8e6fb" providerId="LiveId" clId="{D932DE56-CC1A-403E-A330-3685FACC5694}" dt="2023-11-26T07:14:46.957" v="1954" actId="113"/>
        <pc:sldMkLst>
          <pc:docMk/>
          <pc:sldMk cId="1384604373" sldId="273"/>
        </pc:sldMkLst>
        <pc:spChg chg="mod">
          <ac:chgData name="Jay Chan" userId="60b4ceb502f8e6fb" providerId="LiveId" clId="{D932DE56-CC1A-403E-A330-3685FACC5694}" dt="2023-11-26T07:14:46.957" v="1954" actId="113"/>
          <ac:spMkLst>
            <pc:docMk/>
            <pc:sldMk cId="1384604373" sldId="273"/>
            <ac:spMk id="2" creationId="{89838966-D8AA-CFE8-F5AE-6F8AC7239F88}"/>
          </ac:spMkLst>
        </pc:spChg>
        <pc:spChg chg="add mod">
          <ac:chgData name="Jay Chan" userId="60b4ceb502f8e6fb" providerId="LiveId" clId="{D932DE56-CC1A-403E-A330-3685FACC5694}" dt="2023-11-26T07:12:11.715" v="1948" actId="255"/>
          <ac:spMkLst>
            <pc:docMk/>
            <pc:sldMk cId="1384604373" sldId="273"/>
            <ac:spMk id="5" creationId="{271CBBE7-32CD-5E15-3923-D47ADD19C40A}"/>
          </ac:spMkLst>
        </pc:spChg>
        <pc:spChg chg="add mod">
          <ac:chgData name="Jay Chan" userId="60b4ceb502f8e6fb" providerId="LiveId" clId="{D932DE56-CC1A-403E-A330-3685FACC5694}" dt="2023-11-26T07:12:11.715" v="1948" actId="255"/>
          <ac:spMkLst>
            <pc:docMk/>
            <pc:sldMk cId="1384604373" sldId="273"/>
            <ac:spMk id="6" creationId="{C9C83605-E70E-0C5D-83B8-7FD11F631E0C}"/>
          </ac:spMkLst>
        </pc:spChg>
        <pc:spChg chg="add mod">
          <ac:chgData name="Jay Chan" userId="60b4ceb502f8e6fb" providerId="LiveId" clId="{D932DE56-CC1A-403E-A330-3685FACC5694}" dt="2023-11-26T07:12:30.918" v="1949" actId="1076"/>
          <ac:spMkLst>
            <pc:docMk/>
            <pc:sldMk cId="1384604373" sldId="273"/>
            <ac:spMk id="7" creationId="{41D7C712-C45A-73DF-55F6-B9EF57BF78D9}"/>
          </ac:spMkLst>
        </pc:spChg>
        <pc:spChg chg="add del mod">
          <ac:chgData name="Jay Chan" userId="60b4ceb502f8e6fb" providerId="LiveId" clId="{D932DE56-CC1A-403E-A330-3685FACC5694}" dt="2023-11-26T07:09:45.778" v="1861" actId="478"/>
          <ac:spMkLst>
            <pc:docMk/>
            <pc:sldMk cId="1384604373" sldId="273"/>
            <ac:spMk id="8" creationId="{D652DB96-E68C-1643-0212-EEE5E75DF631}"/>
          </ac:spMkLst>
        </pc:spChg>
        <pc:spChg chg="add del mod">
          <ac:chgData name="Jay Chan" userId="60b4ceb502f8e6fb" providerId="LiveId" clId="{D932DE56-CC1A-403E-A330-3685FACC5694}" dt="2023-11-26T07:10:23.032" v="1901" actId="478"/>
          <ac:spMkLst>
            <pc:docMk/>
            <pc:sldMk cId="1384604373" sldId="273"/>
            <ac:spMk id="9" creationId="{1291B4DE-655C-F838-5E2E-8E4318470053}"/>
          </ac:spMkLst>
        </pc:spChg>
        <pc:spChg chg="add del mod">
          <ac:chgData name="Jay Chan" userId="60b4ceb502f8e6fb" providerId="LiveId" clId="{D932DE56-CC1A-403E-A330-3685FACC5694}" dt="2023-11-26T07:09:44.440" v="1860" actId="478"/>
          <ac:spMkLst>
            <pc:docMk/>
            <pc:sldMk cId="1384604373" sldId="273"/>
            <ac:spMk id="10" creationId="{1EB4ECFB-FC72-0813-6E43-C40D21430C66}"/>
          </ac:spMkLst>
        </pc:spChg>
        <pc:spChg chg="add del mod">
          <ac:chgData name="Jay Chan" userId="60b4ceb502f8e6fb" providerId="LiveId" clId="{D932DE56-CC1A-403E-A330-3685FACC5694}" dt="2023-11-26T07:10:24.401" v="1902" actId="478"/>
          <ac:spMkLst>
            <pc:docMk/>
            <pc:sldMk cId="1384604373" sldId="273"/>
            <ac:spMk id="11" creationId="{66C1AC36-1E68-E16F-C22E-09302C2FBA65}"/>
          </ac:spMkLst>
        </pc:spChg>
        <pc:spChg chg="add del mod">
          <ac:chgData name="Jay Chan" userId="60b4ceb502f8e6fb" providerId="LiveId" clId="{D932DE56-CC1A-403E-A330-3685FACC5694}" dt="2023-11-26T07:09:47.383" v="1862" actId="478"/>
          <ac:spMkLst>
            <pc:docMk/>
            <pc:sldMk cId="1384604373" sldId="273"/>
            <ac:spMk id="12" creationId="{E16A2CC9-D7D9-69CA-60DC-6A051872C392}"/>
          </ac:spMkLst>
        </pc:spChg>
        <pc:spChg chg="add del mod">
          <ac:chgData name="Jay Chan" userId="60b4ceb502f8e6fb" providerId="LiveId" clId="{D932DE56-CC1A-403E-A330-3685FACC5694}" dt="2023-11-26T07:10:25.690" v="1903" actId="478"/>
          <ac:spMkLst>
            <pc:docMk/>
            <pc:sldMk cId="1384604373" sldId="273"/>
            <ac:spMk id="13" creationId="{C716A768-154F-E7B6-C9F8-3F7BCD41EA01}"/>
          </ac:spMkLst>
        </pc:spChg>
        <pc:graphicFrameChg chg="add mod modGraphic">
          <ac:chgData name="Jay Chan" userId="60b4ceb502f8e6fb" providerId="LiveId" clId="{D932DE56-CC1A-403E-A330-3685FACC5694}" dt="2023-11-26T07:12:11.715" v="1948" actId="255"/>
          <ac:graphicFrameMkLst>
            <pc:docMk/>
            <pc:sldMk cId="1384604373" sldId="273"/>
            <ac:graphicFrameMk id="4" creationId="{37195CCA-548D-0B51-F70A-70A17BDEC9C2}"/>
          </ac:graphicFrameMkLst>
        </pc:graphicFrameChg>
      </pc:sldChg>
      <pc:sldChg chg="modSp new mod">
        <pc:chgData name="Jay Chan" userId="60b4ceb502f8e6fb" providerId="LiveId" clId="{D932DE56-CC1A-403E-A330-3685FACC5694}" dt="2023-11-26T07:08:31.310" v="1792" actId="27636"/>
        <pc:sldMkLst>
          <pc:docMk/>
          <pc:sldMk cId="1029892756" sldId="274"/>
        </pc:sldMkLst>
        <pc:spChg chg="mod">
          <ac:chgData name="Jay Chan" userId="60b4ceb502f8e6fb" providerId="LiveId" clId="{D932DE56-CC1A-403E-A330-3685FACC5694}" dt="2023-11-26T07:08:31.310" v="1792" actId="27636"/>
          <ac:spMkLst>
            <pc:docMk/>
            <pc:sldMk cId="1029892756" sldId="274"/>
            <ac:spMk id="2" creationId="{03F36F33-3393-350A-754B-AC4917769CAA}"/>
          </ac:spMkLst>
        </pc:spChg>
      </pc:sldChg>
      <pc:sldChg chg="addSp delSp modSp new mod ord modClrScheme chgLayout">
        <pc:chgData name="Jay Chan" userId="60b4ceb502f8e6fb" providerId="LiveId" clId="{D932DE56-CC1A-403E-A330-3685FACC5694}" dt="2023-11-27T01:52:41.580" v="4003" actId="255"/>
        <pc:sldMkLst>
          <pc:docMk/>
          <pc:sldMk cId="2059753438" sldId="275"/>
        </pc:sldMkLst>
        <pc:spChg chg="del mod ord">
          <ac:chgData name="Jay Chan" userId="60b4ceb502f8e6fb" providerId="LiveId" clId="{D932DE56-CC1A-403E-A330-3685FACC5694}" dt="2023-11-26T07:15:00.381" v="1957" actId="700"/>
          <ac:spMkLst>
            <pc:docMk/>
            <pc:sldMk cId="2059753438" sldId="275"/>
            <ac:spMk id="2" creationId="{09277001-DF9A-6934-32F7-EA2B2EABAEFF}"/>
          </ac:spMkLst>
        </pc:spChg>
        <pc:spChg chg="mod ord">
          <ac:chgData name="Jay Chan" userId="60b4ceb502f8e6fb" providerId="LiveId" clId="{D932DE56-CC1A-403E-A330-3685FACC5694}" dt="2023-11-26T07:15:00.381" v="1957" actId="700"/>
          <ac:spMkLst>
            <pc:docMk/>
            <pc:sldMk cId="2059753438" sldId="275"/>
            <ac:spMk id="3" creationId="{A1B8F6C6-D217-9AC8-9BA6-85E4F1F8EED5}"/>
          </ac:spMkLst>
        </pc:spChg>
        <pc:spChg chg="add mod ord">
          <ac:chgData name="Jay Chan" userId="60b4ceb502f8e6fb" providerId="LiveId" clId="{D932DE56-CC1A-403E-A330-3685FACC5694}" dt="2023-11-26T15:55:39.890" v="3713" actId="20577"/>
          <ac:spMkLst>
            <pc:docMk/>
            <pc:sldMk cId="2059753438" sldId="275"/>
            <ac:spMk id="4" creationId="{B5F8E61D-2E1C-EBC4-9E99-A3406D5D9657}"/>
          </ac:spMkLst>
        </pc:spChg>
        <pc:spChg chg="add mod ord">
          <ac:chgData name="Jay Chan" userId="60b4ceb502f8e6fb" providerId="LiveId" clId="{D932DE56-CC1A-403E-A330-3685FACC5694}" dt="2023-11-27T01:52:41.580" v="4003" actId="255"/>
          <ac:spMkLst>
            <pc:docMk/>
            <pc:sldMk cId="2059753438" sldId="275"/>
            <ac:spMk id="5" creationId="{428DD6C5-1FDB-052C-60F9-80123FAE03AF}"/>
          </ac:spMkLst>
        </pc:spChg>
      </pc:sldChg>
      <pc:sldChg chg="addSp delSp modSp new mod ord delAnim modAnim">
        <pc:chgData name="Jay Chan" userId="60b4ceb502f8e6fb" providerId="LiveId" clId="{D932DE56-CC1A-403E-A330-3685FACC5694}" dt="2023-11-26T10:24:13.759" v="2422" actId="20577"/>
        <pc:sldMkLst>
          <pc:docMk/>
          <pc:sldMk cId="4119593727" sldId="276"/>
        </pc:sldMkLst>
        <pc:spChg chg="mod">
          <ac:chgData name="Jay Chan" userId="60b4ceb502f8e6fb" providerId="LiveId" clId="{D932DE56-CC1A-403E-A330-3685FACC5694}" dt="2023-11-26T10:24:13.759" v="2422" actId="20577"/>
          <ac:spMkLst>
            <pc:docMk/>
            <pc:sldMk cId="4119593727" sldId="276"/>
            <ac:spMk id="2" creationId="{9241D182-1D72-46BE-7187-8FE46DDB247A}"/>
          </ac:spMkLst>
        </pc:spChg>
        <pc:spChg chg="add mod">
          <ac:chgData name="Jay Chan" userId="60b4ceb502f8e6fb" providerId="LiveId" clId="{D932DE56-CC1A-403E-A330-3685FACC5694}" dt="2023-11-26T10:03:37.822" v="2107" actId="1076"/>
          <ac:spMkLst>
            <pc:docMk/>
            <pc:sldMk cId="4119593727" sldId="276"/>
            <ac:spMk id="5" creationId="{38D5C7AC-E701-030F-9CD4-D684941BA555}"/>
          </ac:spMkLst>
        </pc:spChg>
        <pc:spChg chg="add del mod">
          <ac:chgData name="Jay Chan" userId="60b4ceb502f8e6fb" providerId="LiveId" clId="{D932DE56-CC1A-403E-A330-3685FACC5694}" dt="2023-11-26T07:33:07.616" v="2048" actId="478"/>
          <ac:spMkLst>
            <pc:docMk/>
            <pc:sldMk cId="4119593727" sldId="276"/>
            <ac:spMk id="6" creationId="{1C873C2D-24AA-0C10-EE22-6137578CF42D}"/>
          </ac:spMkLst>
        </pc:spChg>
        <pc:spChg chg="add mod">
          <ac:chgData name="Jay Chan" userId="60b4ceb502f8e6fb" providerId="LiveId" clId="{D932DE56-CC1A-403E-A330-3685FACC5694}" dt="2023-11-26T10:19:51.784" v="2283" actId="1036"/>
          <ac:spMkLst>
            <pc:docMk/>
            <pc:sldMk cId="4119593727" sldId="276"/>
            <ac:spMk id="7" creationId="{0FC48A6F-C935-3AB1-E46A-7D688E36E230}"/>
          </ac:spMkLst>
        </pc:spChg>
        <pc:spChg chg="add mod">
          <ac:chgData name="Jay Chan" userId="60b4ceb502f8e6fb" providerId="LiveId" clId="{D932DE56-CC1A-403E-A330-3685FACC5694}" dt="2023-11-26T10:20:27.545" v="2306" actId="20577"/>
          <ac:spMkLst>
            <pc:docMk/>
            <pc:sldMk cId="4119593727" sldId="276"/>
            <ac:spMk id="13" creationId="{6E77EEF7-9398-0554-3C0E-8C8B38FF1FAC}"/>
          </ac:spMkLst>
        </pc:spChg>
        <pc:spChg chg="add mod">
          <ac:chgData name="Jay Chan" userId="60b4ceb502f8e6fb" providerId="LiveId" clId="{D932DE56-CC1A-403E-A330-3685FACC5694}" dt="2023-11-26T10:20:29.393" v="2308" actId="20577"/>
          <ac:spMkLst>
            <pc:docMk/>
            <pc:sldMk cId="4119593727" sldId="276"/>
            <ac:spMk id="14" creationId="{CD26ADA0-2464-8AD0-E4F0-82FF6B881773}"/>
          </ac:spMkLst>
        </pc:spChg>
        <pc:spChg chg="add mod">
          <ac:chgData name="Jay Chan" userId="60b4ceb502f8e6fb" providerId="LiveId" clId="{D932DE56-CC1A-403E-A330-3685FACC5694}" dt="2023-11-26T10:20:31.314" v="2310" actId="20577"/>
          <ac:spMkLst>
            <pc:docMk/>
            <pc:sldMk cId="4119593727" sldId="276"/>
            <ac:spMk id="15" creationId="{81B5307D-D7F6-20A5-6786-B4F8096D579A}"/>
          </ac:spMkLst>
        </pc:spChg>
        <pc:graphicFrameChg chg="add mod modGraphic">
          <ac:chgData name="Jay Chan" userId="60b4ceb502f8e6fb" providerId="LiveId" clId="{D932DE56-CC1A-403E-A330-3685FACC5694}" dt="2023-11-26T10:03:37.822" v="2107" actId="1076"/>
          <ac:graphicFrameMkLst>
            <pc:docMk/>
            <pc:sldMk cId="4119593727" sldId="276"/>
            <ac:graphicFrameMk id="4" creationId="{64F052B4-6ADE-6BF8-86A7-AC6570D2C56D}"/>
          </ac:graphicFrameMkLst>
        </pc:graphicFrameChg>
        <pc:graphicFrameChg chg="add mod modGraphic">
          <ac:chgData name="Jay Chan" userId="60b4ceb502f8e6fb" providerId="LiveId" clId="{D932DE56-CC1A-403E-A330-3685FACC5694}" dt="2023-11-26T10:20:02.937" v="2287" actId="20577"/>
          <ac:graphicFrameMkLst>
            <pc:docMk/>
            <pc:sldMk cId="4119593727" sldId="276"/>
            <ac:graphicFrameMk id="9" creationId="{70833CE1-933A-1BA9-6793-5AAE937E80A7}"/>
          </ac:graphicFrameMkLst>
        </pc:graphicFrameChg>
        <pc:graphicFrameChg chg="add mod modGraphic">
          <ac:chgData name="Jay Chan" userId="60b4ceb502f8e6fb" providerId="LiveId" clId="{D932DE56-CC1A-403E-A330-3685FACC5694}" dt="2023-11-26T10:20:16.785" v="2294" actId="20577"/>
          <ac:graphicFrameMkLst>
            <pc:docMk/>
            <pc:sldMk cId="4119593727" sldId="276"/>
            <ac:graphicFrameMk id="10" creationId="{8DDFC071-5326-32D9-7713-6F629BB0D733}"/>
          </ac:graphicFrameMkLst>
        </pc:graphicFrameChg>
        <pc:graphicFrameChg chg="add mod modGraphic">
          <ac:chgData name="Jay Chan" userId="60b4ceb502f8e6fb" providerId="LiveId" clId="{D932DE56-CC1A-403E-A330-3685FACC5694}" dt="2023-11-26T10:20:21.730" v="2298" actId="20577"/>
          <ac:graphicFrameMkLst>
            <pc:docMk/>
            <pc:sldMk cId="4119593727" sldId="276"/>
            <ac:graphicFrameMk id="11" creationId="{DC0716A1-ED81-F590-6B87-1874D7880A38}"/>
          </ac:graphicFrameMkLst>
        </pc:graphicFrameChg>
        <pc:graphicFrameChg chg="add mod modGraphic">
          <ac:chgData name="Jay Chan" userId="60b4ceb502f8e6fb" providerId="LiveId" clId="{D932DE56-CC1A-403E-A330-3685FACC5694}" dt="2023-11-26T10:20:25.457" v="2304" actId="20577"/>
          <ac:graphicFrameMkLst>
            <pc:docMk/>
            <pc:sldMk cId="4119593727" sldId="276"/>
            <ac:graphicFrameMk id="12" creationId="{94B6E234-7C49-C126-5BE7-2D9C812630F6}"/>
          </ac:graphicFrameMkLst>
        </pc:graphicFrameChg>
        <pc:cxnChg chg="add mod">
          <ac:chgData name="Jay Chan" userId="60b4ceb502f8e6fb" providerId="LiveId" clId="{D932DE56-CC1A-403E-A330-3685FACC5694}" dt="2023-11-26T10:20:47.362" v="2315" actId="14100"/>
          <ac:cxnSpMkLst>
            <pc:docMk/>
            <pc:sldMk cId="4119593727" sldId="276"/>
            <ac:cxnSpMk id="8" creationId="{FEBEDE64-9207-0986-3E96-DA569E91989F}"/>
          </ac:cxnSpMkLst>
        </pc:cxnChg>
        <pc:cxnChg chg="add mod">
          <ac:chgData name="Jay Chan" userId="60b4ceb502f8e6fb" providerId="LiveId" clId="{D932DE56-CC1A-403E-A330-3685FACC5694}" dt="2023-11-26T10:20:45.754" v="2314" actId="14100"/>
          <ac:cxnSpMkLst>
            <pc:docMk/>
            <pc:sldMk cId="4119593727" sldId="276"/>
            <ac:cxnSpMk id="16" creationId="{DE1538F4-B46D-CBA9-7832-01461453B2B9}"/>
          </ac:cxnSpMkLst>
        </pc:cxnChg>
        <pc:cxnChg chg="add mod">
          <ac:chgData name="Jay Chan" userId="60b4ceb502f8e6fb" providerId="LiveId" clId="{D932DE56-CC1A-403E-A330-3685FACC5694}" dt="2023-11-26T10:20:56.250" v="2318" actId="14100"/>
          <ac:cxnSpMkLst>
            <pc:docMk/>
            <pc:sldMk cId="4119593727" sldId="276"/>
            <ac:cxnSpMk id="19" creationId="{94AE28BB-43BF-7F32-4FAF-601E5881A0E2}"/>
          </ac:cxnSpMkLst>
        </pc:cxnChg>
        <pc:cxnChg chg="add mod">
          <ac:chgData name="Jay Chan" userId="60b4ceb502f8e6fb" providerId="LiveId" clId="{D932DE56-CC1A-403E-A330-3685FACC5694}" dt="2023-11-26T10:21:00.851" v="2321" actId="14100"/>
          <ac:cxnSpMkLst>
            <pc:docMk/>
            <pc:sldMk cId="4119593727" sldId="276"/>
            <ac:cxnSpMk id="21" creationId="{5BAA98E7-2D12-8A1E-3261-0870EE5AEE51}"/>
          </ac:cxnSpMkLst>
        </pc:cxnChg>
      </pc:sldChg>
      <pc:sldChg chg="addSp modSp new mod ord modAnim">
        <pc:chgData name="Jay Chan" userId="60b4ceb502f8e6fb" providerId="LiveId" clId="{D932DE56-CC1A-403E-A330-3685FACC5694}" dt="2023-11-26T10:12:31.884" v="2240"/>
        <pc:sldMkLst>
          <pc:docMk/>
          <pc:sldMk cId="352315965" sldId="277"/>
        </pc:sldMkLst>
        <pc:spChg chg="mod">
          <ac:chgData name="Jay Chan" userId="60b4ceb502f8e6fb" providerId="LiveId" clId="{D932DE56-CC1A-403E-A330-3685FACC5694}" dt="2023-11-26T07:30:37.133" v="1992" actId="27636"/>
          <ac:spMkLst>
            <pc:docMk/>
            <pc:sldMk cId="352315965" sldId="277"/>
            <ac:spMk id="2" creationId="{38D39B09-BA17-2660-A11D-2B6C5C808B1D}"/>
          </ac:spMkLst>
        </pc:spChg>
        <pc:spChg chg="add mod">
          <ac:chgData name="Jay Chan" userId="60b4ceb502f8e6fb" providerId="LiveId" clId="{D932DE56-CC1A-403E-A330-3685FACC5694}" dt="2023-11-26T10:01:01.265" v="2089" actId="14100"/>
          <ac:spMkLst>
            <pc:docMk/>
            <pc:sldMk cId="352315965" sldId="277"/>
            <ac:spMk id="4" creationId="{A4072601-C1D7-7B37-3F0B-42BCF1B93890}"/>
          </ac:spMkLst>
        </pc:spChg>
        <pc:spChg chg="add mod">
          <ac:chgData name="Jay Chan" userId="60b4ceb502f8e6fb" providerId="LiveId" clId="{D932DE56-CC1A-403E-A330-3685FACC5694}" dt="2023-11-26T09:59:17.596" v="2065" actId="14100"/>
          <ac:spMkLst>
            <pc:docMk/>
            <pc:sldMk cId="352315965" sldId="277"/>
            <ac:spMk id="5" creationId="{60492DBC-34E8-56AA-7E2E-5639B52BC7D0}"/>
          </ac:spMkLst>
        </pc:spChg>
        <pc:spChg chg="add mod">
          <ac:chgData name="Jay Chan" userId="60b4ceb502f8e6fb" providerId="LiveId" clId="{D932DE56-CC1A-403E-A330-3685FACC5694}" dt="2023-11-26T10:01:04.959" v="2090" actId="14100"/>
          <ac:spMkLst>
            <pc:docMk/>
            <pc:sldMk cId="352315965" sldId="277"/>
            <ac:spMk id="6" creationId="{C7D67FF4-3EE0-8A33-7788-1F72D9C3E33F}"/>
          </ac:spMkLst>
        </pc:spChg>
        <pc:spChg chg="add mod">
          <ac:chgData name="Jay Chan" userId="60b4ceb502f8e6fb" providerId="LiveId" clId="{D932DE56-CC1A-403E-A330-3685FACC5694}" dt="2023-11-26T09:59:25.708" v="2067" actId="14100"/>
          <ac:spMkLst>
            <pc:docMk/>
            <pc:sldMk cId="352315965" sldId="277"/>
            <ac:spMk id="7" creationId="{D1C5E9BB-0B87-9149-7C2A-694E2DF674E8}"/>
          </ac:spMkLst>
        </pc:spChg>
        <pc:spChg chg="add mod">
          <ac:chgData name="Jay Chan" userId="60b4ceb502f8e6fb" providerId="LiveId" clId="{D932DE56-CC1A-403E-A330-3685FACC5694}" dt="2023-11-26T10:01:07.456" v="2091" actId="14100"/>
          <ac:spMkLst>
            <pc:docMk/>
            <pc:sldMk cId="352315965" sldId="277"/>
            <ac:spMk id="8" creationId="{F4FEF0BA-FEA8-61EA-ADD6-AC764312B88C}"/>
          </ac:spMkLst>
        </pc:spChg>
        <pc:spChg chg="add mod">
          <ac:chgData name="Jay Chan" userId="60b4ceb502f8e6fb" providerId="LiveId" clId="{D932DE56-CC1A-403E-A330-3685FACC5694}" dt="2023-11-26T09:59:35.588" v="2069" actId="14100"/>
          <ac:spMkLst>
            <pc:docMk/>
            <pc:sldMk cId="352315965" sldId="277"/>
            <ac:spMk id="9" creationId="{60F39F4D-E4FD-15D9-26FD-4841B59A32E7}"/>
          </ac:spMkLst>
        </pc:spChg>
        <pc:spChg chg="add mod">
          <ac:chgData name="Jay Chan" userId="60b4ceb502f8e6fb" providerId="LiveId" clId="{D932DE56-CC1A-403E-A330-3685FACC5694}" dt="2023-11-26T10:01:10.303" v="2092" actId="14100"/>
          <ac:spMkLst>
            <pc:docMk/>
            <pc:sldMk cId="352315965" sldId="277"/>
            <ac:spMk id="10" creationId="{4B05E4B6-C0C5-2BD6-81EB-818C04D100F7}"/>
          </ac:spMkLst>
        </pc:spChg>
        <pc:spChg chg="add mod">
          <ac:chgData name="Jay Chan" userId="60b4ceb502f8e6fb" providerId="LiveId" clId="{D932DE56-CC1A-403E-A330-3685FACC5694}" dt="2023-11-26T09:59:42.245" v="2071" actId="14100"/>
          <ac:spMkLst>
            <pc:docMk/>
            <pc:sldMk cId="352315965" sldId="277"/>
            <ac:spMk id="11" creationId="{02AA9150-4DD5-8E76-877E-8A9C40B6DAC6}"/>
          </ac:spMkLst>
        </pc:spChg>
      </pc:sldChg>
      <pc:sldChg chg="modSp new mod ord">
        <pc:chgData name="Jay Chan" userId="60b4ceb502f8e6fb" providerId="LiveId" clId="{D932DE56-CC1A-403E-A330-3685FACC5694}" dt="2023-11-27T02:07:07.434" v="4285" actId="20577"/>
        <pc:sldMkLst>
          <pc:docMk/>
          <pc:sldMk cId="1467768509" sldId="278"/>
        </pc:sldMkLst>
        <pc:spChg chg="mod">
          <ac:chgData name="Jay Chan" userId="60b4ceb502f8e6fb" providerId="LiveId" clId="{D932DE56-CC1A-403E-A330-3685FACC5694}" dt="2023-11-27T02:07:07.434" v="4285" actId="20577"/>
          <ac:spMkLst>
            <pc:docMk/>
            <pc:sldMk cId="1467768509" sldId="278"/>
            <ac:spMk id="2" creationId="{70E3222D-CD5F-B3F5-4658-B78DCAB55E7A}"/>
          </ac:spMkLst>
        </pc:spChg>
      </pc:sldChg>
      <pc:sldChg chg="modSp new mod">
        <pc:chgData name="Jay Chan" userId="60b4ceb502f8e6fb" providerId="LiveId" clId="{D932DE56-CC1A-403E-A330-3685FACC5694}" dt="2023-11-26T10:17:50.397" v="2249" actId="27636"/>
        <pc:sldMkLst>
          <pc:docMk/>
          <pc:sldMk cId="1415188841" sldId="279"/>
        </pc:sldMkLst>
        <pc:spChg chg="mod">
          <ac:chgData name="Jay Chan" userId="60b4ceb502f8e6fb" providerId="LiveId" clId="{D932DE56-CC1A-403E-A330-3685FACC5694}" dt="2023-11-26T10:17:50.397" v="2249" actId="27636"/>
          <ac:spMkLst>
            <pc:docMk/>
            <pc:sldMk cId="1415188841" sldId="279"/>
            <ac:spMk id="2" creationId="{7701F4CE-E63D-60CA-A67B-2C453EAFAD4E}"/>
          </ac:spMkLst>
        </pc:spChg>
      </pc:sldChg>
      <pc:sldChg chg="add">
        <pc:chgData name="Jay Chan" userId="60b4ceb502f8e6fb" providerId="LiveId" clId="{D932DE56-CC1A-403E-A330-3685FACC5694}" dt="2023-11-26T10:18:39.311" v="2250"/>
        <pc:sldMkLst>
          <pc:docMk/>
          <pc:sldMk cId="908441298" sldId="280"/>
        </pc:sldMkLst>
      </pc:sldChg>
      <pc:sldChg chg="addSp delSp modSp new mod modClrScheme chgLayout">
        <pc:chgData name="Jay Chan" userId="60b4ceb502f8e6fb" providerId="LiveId" clId="{D932DE56-CC1A-403E-A330-3685FACC5694}" dt="2023-11-27T02:30:01.918" v="4452" actId="20577"/>
        <pc:sldMkLst>
          <pc:docMk/>
          <pc:sldMk cId="2715438860" sldId="281"/>
        </pc:sldMkLst>
        <pc:spChg chg="del mod ord">
          <ac:chgData name="Jay Chan" userId="60b4ceb502f8e6fb" providerId="LiveId" clId="{D932DE56-CC1A-403E-A330-3685FACC5694}" dt="2023-11-26T14:24:00.040" v="2541" actId="700"/>
          <ac:spMkLst>
            <pc:docMk/>
            <pc:sldMk cId="2715438860" sldId="281"/>
            <ac:spMk id="2" creationId="{9986F5D8-FB1E-D3F7-509D-7D762A8813FB}"/>
          </ac:spMkLst>
        </pc:spChg>
        <pc:spChg chg="mod ord">
          <ac:chgData name="Jay Chan" userId="60b4ceb502f8e6fb" providerId="LiveId" clId="{D932DE56-CC1A-403E-A330-3685FACC5694}" dt="2023-11-26T14:24:00.040" v="2541" actId="700"/>
          <ac:spMkLst>
            <pc:docMk/>
            <pc:sldMk cId="2715438860" sldId="281"/>
            <ac:spMk id="3" creationId="{A42712E6-ADE2-AD3F-0E68-460F2AD2F619}"/>
          </ac:spMkLst>
        </pc:spChg>
        <pc:spChg chg="add mod ord">
          <ac:chgData name="Jay Chan" userId="60b4ceb502f8e6fb" providerId="LiveId" clId="{D932DE56-CC1A-403E-A330-3685FACC5694}" dt="2023-11-26T14:24:18.032" v="2576" actId="20577"/>
          <ac:spMkLst>
            <pc:docMk/>
            <pc:sldMk cId="2715438860" sldId="281"/>
            <ac:spMk id="4" creationId="{4CE0B6F3-2B74-CFB6-8106-E8BA013AF1EB}"/>
          </ac:spMkLst>
        </pc:spChg>
        <pc:spChg chg="add mod ord">
          <ac:chgData name="Jay Chan" userId="60b4ceb502f8e6fb" providerId="LiveId" clId="{D932DE56-CC1A-403E-A330-3685FACC5694}" dt="2023-11-27T02:30:01.918" v="4452" actId="20577"/>
          <ac:spMkLst>
            <pc:docMk/>
            <pc:sldMk cId="2715438860" sldId="281"/>
            <ac:spMk id="5" creationId="{C5120105-D166-1BBE-9D23-9C7DD2AEB7B0}"/>
          </ac:spMkLst>
        </pc:spChg>
      </pc:sldChg>
      <pc:sldChg chg="addSp delSp modSp new mod modAnim">
        <pc:chgData name="Jay Chan" userId="60b4ceb502f8e6fb" providerId="LiveId" clId="{D932DE56-CC1A-403E-A330-3685FACC5694}" dt="2023-11-26T15:46:27.535" v="3679" actId="20577"/>
        <pc:sldMkLst>
          <pc:docMk/>
          <pc:sldMk cId="622780343" sldId="282"/>
        </pc:sldMkLst>
        <pc:spChg chg="mod">
          <ac:chgData name="Jay Chan" userId="60b4ceb502f8e6fb" providerId="LiveId" clId="{D932DE56-CC1A-403E-A330-3685FACC5694}" dt="2023-11-26T15:46:27.535" v="3679" actId="20577"/>
          <ac:spMkLst>
            <pc:docMk/>
            <pc:sldMk cId="622780343" sldId="282"/>
            <ac:spMk id="2" creationId="{A2C4F280-A72E-31F8-3089-64F774D11006}"/>
          </ac:spMkLst>
        </pc:spChg>
        <pc:spChg chg="add del mod">
          <ac:chgData name="Jay Chan" userId="60b4ceb502f8e6fb" providerId="LiveId" clId="{D932DE56-CC1A-403E-A330-3685FACC5694}" dt="2023-11-26T15:43:58.738" v="3584" actId="21"/>
          <ac:spMkLst>
            <pc:docMk/>
            <pc:sldMk cId="622780343" sldId="282"/>
            <ac:spMk id="5" creationId="{60D4F4DE-0DA9-FCB4-A492-259A861B8664}"/>
          </ac:spMkLst>
        </pc:spChg>
        <pc:spChg chg="add del mod">
          <ac:chgData name="Jay Chan" userId="60b4ceb502f8e6fb" providerId="LiveId" clId="{D932DE56-CC1A-403E-A330-3685FACC5694}" dt="2023-11-26T15:43:48.580" v="3582" actId="21"/>
          <ac:spMkLst>
            <pc:docMk/>
            <pc:sldMk cId="622780343" sldId="282"/>
            <ac:spMk id="7" creationId="{7968428D-7121-17D3-53C7-D2E891AD6E52}"/>
          </ac:spMkLst>
        </pc:spChg>
        <pc:spChg chg="add del mod">
          <ac:chgData name="Jay Chan" userId="60b4ceb502f8e6fb" providerId="LiveId" clId="{D932DE56-CC1A-403E-A330-3685FACC5694}" dt="2023-11-26T15:43:48.580" v="3582" actId="21"/>
          <ac:spMkLst>
            <pc:docMk/>
            <pc:sldMk cId="622780343" sldId="282"/>
            <ac:spMk id="8" creationId="{21DD9B91-E0FA-A8C0-B131-B4B09A353A6D}"/>
          </ac:spMkLst>
        </pc:spChg>
        <pc:spChg chg="add del mod">
          <ac:chgData name="Jay Chan" userId="60b4ceb502f8e6fb" providerId="LiveId" clId="{D932DE56-CC1A-403E-A330-3685FACC5694}" dt="2023-11-26T15:43:48.580" v="3582" actId="21"/>
          <ac:spMkLst>
            <pc:docMk/>
            <pc:sldMk cId="622780343" sldId="282"/>
            <ac:spMk id="9" creationId="{F1F99AC5-F2F9-9DFE-0896-82F7024165FD}"/>
          </ac:spMkLst>
        </pc:spChg>
        <pc:graphicFrameChg chg="add del mod modGraphic">
          <ac:chgData name="Jay Chan" userId="60b4ceb502f8e6fb" providerId="LiveId" clId="{D932DE56-CC1A-403E-A330-3685FACC5694}" dt="2023-11-26T15:43:48.580" v="3582" actId="21"/>
          <ac:graphicFrameMkLst>
            <pc:docMk/>
            <pc:sldMk cId="622780343" sldId="282"/>
            <ac:graphicFrameMk id="4" creationId="{6DEF351C-1D08-D1A3-391C-496850854075}"/>
          </ac:graphicFrameMkLst>
        </pc:graphicFrameChg>
        <pc:cxnChg chg="add del mod">
          <ac:chgData name="Jay Chan" userId="60b4ceb502f8e6fb" providerId="LiveId" clId="{D932DE56-CC1A-403E-A330-3685FACC5694}" dt="2023-11-26T15:43:48.580" v="3582" actId="21"/>
          <ac:cxnSpMkLst>
            <pc:docMk/>
            <pc:sldMk cId="622780343" sldId="282"/>
            <ac:cxnSpMk id="6" creationId="{1C64B5F8-28BA-AB0C-9D1A-FA6894B1B329}"/>
          </ac:cxnSpMkLst>
        </pc:cxnChg>
      </pc:sldChg>
      <pc:sldChg chg="addSp delSp modSp new mod ord modClrScheme chgLayout">
        <pc:chgData name="Jay Chan" userId="60b4ceb502f8e6fb" providerId="LiveId" clId="{D932DE56-CC1A-403E-A330-3685FACC5694}" dt="2023-11-27T02:34:43.765" v="4473" actId="20577"/>
        <pc:sldMkLst>
          <pc:docMk/>
          <pc:sldMk cId="4284596355" sldId="283"/>
        </pc:sldMkLst>
        <pc:spChg chg="del mod ord">
          <ac:chgData name="Jay Chan" userId="60b4ceb502f8e6fb" providerId="LiveId" clId="{D932DE56-CC1A-403E-A330-3685FACC5694}" dt="2023-11-26T14:24:03.127" v="2542" actId="700"/>
          <ac:spMkLst>
            <pc:docMk/>
            <pc:sldMk cId="4284596355" sldId="283"/>
            <ac:spMk id="2" creationId="{310276CE-BB51-16C8-36C0-63E0FBE0B3DD}"/>
          </ac:spMkLst>
        </pc:spChg>
        <pc:spChg chg="mod ord">
          <ac:chgData name="Jay Chan" userId="60b4ceb502f8e6fb" providerId="LiveId" clId="{D932DE56-CC1A-403E-A330-3685FACC5694}" dt="2023-11-26T14:24:03.127" v="2542" actId="700"/>
          <ac:spMkLst>
            <pc:docMk/>
            <pc:sldMk cId="4284596355" sldId="283"/>
            <ac:spMk id="3" creationId="{71FE8631-3418-9E8B-238A-4023E33EB186}"/>
          </ac:spMkLst>
        </pc:spChg>
        <pc:spChg chg="add mod ord">
          <ac:chgData name="Jay Chan" userId="60b4ceb502f8e6fb" providerId="LiveId" clId="{D932DE56-CC1A-403E-A330-3685FACC5694}" dt="2023-11-26T15:34:20.182" v="3449" actId="27636"/>
          <ac:spMkLst>
            <pc:docMk/>
            <pc:sldMk cId="4284596355" sldId="283"/>
            <ac:spMk id="4" creationId="{C6CFD9EB-884F-41E7-1AF1-12EBF142E469}"/>
          </ac:spMkLst>
        </pc:spChg>
        <pc:spChg chg="add mod ord">
          <ac:chgData name="Jay Chan" userId="60b4ceb502f8e6fb" providerId="LiveId" clId="{D932DE56-CC1A-403E-A330-3685FACC5694}" dt="2023-11-27T02:34:43.765" v="4473" actId="20577"/>
          <ac:spMkLst>
            <pc:docMk/>
            <pc:sldMk cId="4284596355" sldId="283"/>
            <ac:spMk id="5" creationId="{A37825BA-6E0D-9671-6FB9-541CD830628B}"/>
          </ac:spMkLst>
        </pc:spChg>
      </pc:sldChg>
      <pc:sldChg chg="modSp new mod">
        <pc:chgData name="Jay Chan" userId="60b4ceb502f8e6fb" providerId="LiveId" clId="{D932DE56-CC1A-403E-A330-3685FACC5694}" dt="2023-11-26T15:17:20.082" v="3052" actId="6549"/>
        <pc:sldMkLst>
          <pc:docMk/>
          <pc:sldMk cId="1698002260" sldId="284"/>
        </pc:sldMkLst>
        <pc:spChg chg="mod">
          <ac:chgData name="Jay Chan" userId="60b4ceb502f8e6fb" providerId="LiveId" clId="{D932DE56-CC1A-403E-A330-3685FACC5694}" dt="2023-11-26T15:17:20.082" v="3052" actId="6549"/>
          <ac:spMkLst>
            <pc:docMk/>
            <pc:sldMk cId="1698002260" sldId="284"/>
            <ac:spMk id="2" creationId="{241081B6-7170-D094-B456-B38D6082C0B0}"/>
          </ac:spMkLst>
        </pc:spChg>
      </pc:sldChg>
      <pc:sldChg chg="addSp modSp new mod modAnim">
        <pc:chgData name="Jay Chan" userId="60b4ceb502f8e6fb" providerId="LiveId" clId="{D932DE56-CC1A-403E-A330-3685FACC5694}" dt="2023-12-01T01:50:14.198" v="9360"/>
        <pc:sldMkLst>
          <pc:docMk/>
          <pc:sldMk cId="132850810" sldId="285"/>
        </pc:sldMkLst>
        <pc:spChg chg="mod">
          <ac:chgData name="Jay Chan" userId="60b4ceb502f8e6fb" providerId="LiveId" clId="{D932DE56-CC1A-403E-A330-3685FACC5694}" dt="2023-11-26T15:44:55.443" v="3596" actId="403"/>
          <ac:spMkLst>
            <pc:docMk/>
            <pc:sldMk cId="132850810" sldId="285"/>
            <ac:spMk id="2" creationId="{64E4C330-1022-61FF-A834-79414DF445AE}"/>
          </ac:spMkLst>
        </pc:spChg>
        <pc:spChg chg="add mod">
          <ac:chgData name="Jay Chan" userId="60b4ceb502f8e6fb" providerId="LiveId" clId="{D932DE56-CC1A-403E-A330-3685FACC5694}" dt="2023-11-26T15:44:47.937" v="3593" actId="552"/>
          <ac:spMkLst>
            <pc:docMk/>
            <pc:sldMk cId="132850810" sldId="285"/>
            <ac:spMk id="6" creationId="{86A2DF69-0A77-844D-1AB4-6EEDDB8421D0}"/>
          </ac:spMkLst>
        </pc:spChg>
        <pc:spChg chg="add mod">
          <ac:chgData name="Jay Chan" userId="60b4ceb502f8e6fb" providerId="LiveId" clId="{D932DE56-CC1A-403E-A330-3685FACC5694}" dt="2023-11-26T15:44:47.937" v="3593" actId="552"/>
          <ac:spMkLst>
            <pc:docMk/>
            <pc:sldMk cId="132850810" sldId="285"/>
            <ac:spMk id="7" creationId="{A065EEA1-C594-06E0-54CD-4C30EBFF27FB}"/>
          </ac:spMkLst>
        </pc:spChg>
        <pc:spChg chg="add mod">
          <ac:chgData name="Jay Chan" userId="60b4ceb502f8e6fb" providerId="LiveId" clId="{D932DE56-CC1A-403E-A330-3685FACC5694}" dt="2023-11-26T15:44:47.937" v="3593" actId="552"/>
          <ac:spMkLst>
            <pc:docMk/>
            <pc:sldMk cId="132850810" sldId="285"/>
            <ac:spMk id="8" creationId="{7AB0F627-0CE1-DB52-A4E4-F1C3FD04B584}"/>
          </ac:spMkLst>
        </pc:spChg>
        <pc:spChg chg="add mod">
          <ac:chgData name="Jay Chan" userId="60b4ceb502f8e6fb" providerId="LiveId" clId="{D932DE56-CC1A-403E-A330-3685FACC5694}" dt="2023-12-01T01:49:33.081" v="9350" actId="1036"/>
          <ac:spMkLst>
            <pc:docMk/>
            <pc:sldMk cId="132850810" sldId="285"/>
            <ac:spMk id="9" creationId="{B83FE456-F646-A52F-CDC5-439D99FA797B}"/>
          </ac:spMkLst>
        </pc:spChg>
        <pc:spChg chg="add mod">
          <ac:chgData name="Jay Chan" userId="60b4ceb502f8e6fb" providerId="LiveId" clId="{D932DE56-CC1A-403E-A330-3685FACC5694}" dt="2023-12-01T01:49:33.081" v="9350" actId="1036"/>
          <ac:spMkLst>
            <pc:docMk/>
            <pc:sldMk cId="132850810" sldId="285"/>
            <ac:spMk id="11" creationId="{79285620-6661-8284-B93A-5269C275CC74}"/>
          </ac:spMkLst>
        </pc:spChg>
        <pc:spChg chg="add mod">
          <ac:chgData name="Jay Chan" userId="60b4ceb502f8e6fb" providerId="LiveId" clId="{D932DE56-CC1A-403E-A330-3685FACC5694}" dt="2023-12-01T01:49:33.081" v="9350" actId="1036"/>
          <ac:spMkLst>
            <pc:docMk/>
            <pc:sldMk cId="132850810" sldId="285"/>
            <ac:spMk id="13" creationId="{094082CD-AF83-00C9-6376-C26548E7B09B}"/>
          </ac:spMkLst>
        </pc:spChg>
        <pc:graphicFrameChg chg="add mod">
          <ac:chgData name="Jay Chan" userId="60b4ceb502f8e6fb" providerId="LiveId" clId="{D932DE56-CC1A-403E-A330-3685FACC5694}" dt="2023-11-26T15:44:09.454" v="3586" actId="255"/>
          <ac:graphicFrameMkLst>
            <pc:docMk/>
            <pc:sldMk cId="132850810" sldId="285"/>
            <ac:graphicFrameMk id="4" creationId="{09583334-D99F-30E3-4DCC-A33CEF6E1D34}"/>
          </ac:graphicFrameMkLst>
        </pc:graphicFrameChg>
        <pc:cxnChg chg="add mod">
          <ac:chgData name="Jay Chan" userId="60b4ceb502f8e6fb" providerId="LiveId" clId="{D932DE56-CC1A-403E-A330-3685FACC5694}" dt="2023-11-26T15:44:09.454" v="3586" actId="255"/>
          <ac:cxnSpMkLst>
            <pc:docMk/>
            <pc:sldMk cId="132850810" sldId="285"/>
            <ac:cxnSpMk id="5" creationId="{19143E26-4F66-A75A-15BE-9E4C66A7FE43}"/>
          </ac:cxnSpMkLst>
        </pc:cxnChg>
        <pc:cxnChg chg="add mod">
          <ac:chgData name="Jay Chan" userId="60b4ceb502f8e6fb" providerId="LiveId" clId="{D932DE56-CC1A-403E-A330-3685FACC5694}" dt="2023-12-01T01:49:18.110" v="9338" actId="1076"/>
          <ac:cxnSpMkLst>
            <pc:docMk/>
            <pc:sldMk cId="132850810" sldId="285"/>
            <ac:cxnSpMk id="10" creationId="{1840BC35-DB66-7252-3CAA-C831761BA041}"/>
          </ac:cxnSpMkLst>
        </pc:cxnChg>
        <pc:cxnChg chg="add mod">
          <ac:chgData name="Jay Chan" userId="60b4ceb502f8e6fb" providerId="LiveId" clId="{D932DE56-CC1A-403E-A330-3685FACC5694}" dt="2023-12-01T01:49:24.316" v="9340" actId="1076"/>
          <ac:cxnSpMkLst>
            <pc:docMk/>
            <pc:sldMk cId="132850810" sldId="285"/>
            <ac:cxnSpMk id="12" creationId="{1C8C8F9C-CC99-E40D-59B7-4120935E1283}"/>
          </ac:cxnSpMkLst>
        </pc:cxnChg>
      </pc:sldChg>
      <pc:sldChg chg="modSp new mod">
        <pc:chgData name="Jay Chan" userId="60b4ceb502f8e6fb" providerId="LiveId" clId="{D932DE56-CC1A-403E-A330-3685FACC5694}" dt="2023-11-26T15:38:12.546" v="3467" actId="20577"/>
        <pc:sldMkLst>
          <pc:docMk/>
          <pc:sldMk cId="1701816287" sldId="286"/>
        </pc:sldMkLst>
        <pc:spChg chg="mod">
          <ac:chgData name="Jay Chan" userId="60b4ceb502f8e6fb" providerId="LiveId" clId="{D932DE56-CC1A-403E-A330-3685FACC5694}" dt="2023-11-26T15:38:12.546" v="3467" actId="20577"/>
          <ac:spMkLst>
            <pc:docMk/>
            <pc:sldMk cId="1701816287" sldId="286"/>
            <ac:spMk id="2" creationId="{19346655-F81A-D272-7A68-7B625DE84069}"/>
          </ac:spMkLst>
        </pc:spChg>
      </pc:sldChg>
      <pc:sldChg chg="addSp delSp modSp new mod delAnim modAnim">
        <pc:chgData name="Jay Chan" userId="60b4ceb502f8e6fb" providerId="LiveId" clId="{D932DE56-CC1A-403E-A330-3685FACC5694}" dt="2023-11-27T02:49:29.448" v="4480" actId="403"/>
        <pc:sldMkLst>
          <pc:docMk/>
          <pc:sldMk cId="2718621365" sldId="287"/>
        </pc:sldMkLst>
        <pc:spChg chg="mod">
          <ac:chgData name="Jay Chan" userId="60b4ceb502f8e6fb" providerId="LiveId" clId="{D932DE56-CC1A-403E-A330-3685FACC5694}" dt="2023-11-27T02:49:29.448" v="4480" actId="403"/>
          <ac:spMkLst>
            <pc:docMk/>
            <pc:sldMk cId="2718621365" sldId="287"/>
            <ac:spMk id="2" creationId="{E5A94147-50A0-4867-4CD9-4FBEF0B2B48D}"/>
          </ac:spMkLst>
        </pc:spChg>
        <pc:spChg chg="add mod">
          <ac:chgData name="Jay Chan" userId="60b4ceb502f8e6fb" providerId="LiveId" clId="{D932DE56-CC1A-403E-A330-3685FACC5694}" dt="2023-11-26T14:59:56.113" v="2770" actId="1076"/>
          <ac:spMkLst>
            <pc:docMk/>
            <pc:sldMk cId="2718621365" sldId="287"/>
            <ac:spMk id="5" creationId="{A4FD0914-506C-3579-2D39-06180A3D523C}"/>
          </ac:spMkLst>
        </pc:spChg>
        <pc:spChg chg="add mod">
          <ac:chgData name="Jay Chan" userId="60b4ceb502f8e6fb" providerId="LiveId" clId="{D932DE56-CC1A-403E-A330-3685FACC5694}" dt="2023-11-26T14:59:56.113" v="2770" actId="1076"/>
          <ac:spMkLst>
            <pc:docMk/>
            <pc:sldMk cId="2718621365" sldId="287"/>
            <ac:spMk id="6" creationId="{3B9EC6BD-73B8-0CF3-5AD3-D158C1D419BE}"/>
          </ac:spMkLst>
        </pc:spChg>
        <pc:spChg chg="add mod">
          <ac:chgData name="Jay Chan" userId="60b4ceb502f8e6fb" providerId="LiveId" clId="{D932DE56-CC1A-403E-A330-3685FACC5694}" dt="2023-11-26T14:59:56.113" v="2770" actId="1076"/>
          <ac:spMkLst>
            <pc:docMk/>
            <pc:sldMk cId="2718621365" sldId="287"/>
            <ac:spMk id="7" creationId="{917FED0B-4497-67C9-B2CE-46FFE80A51AF}"/>
          </ac:spMkLst>
        </pc:spChg>
        <pc:spChg chg="add mod">
          <ac:chgData name="Jay Chan" userId="60b4ceb502f8e6fb" providerId="LiveId" clId="{D932DE56-CC1A-403E-A330-3685FACC5694}" dt="2023-11-26T14:59:59.001" v="2771" actId="1076"/>
          <ac:spMkLst>
            <pc:docMk/>
            <pc:sldMk cId="2718621365" sldId="287"/>
            <ac:spMk id="8" creationId="{489DA629-ABB9-8BB7-5C5B-A657DE56DF65}"/>
          </ac:spMkLst>
        </pc:spChg>
        <pc:spChg chg="add del mod">
          <ac:chgData name="Jay Chan" userId="60b4ceb502f8e6fb" providerId="LiveId" clId="{D932DE56-CC1A-403E-A330-3685FACC5694}" dt="2023-11-26T14:53:05.513" v="2657" actId="478"/>
          <ac:spMkLst>
            <pc:docMk/>
            <pc:sldMk cId="2718621365" sldId="287"/>
            <ac:spMk id="10" creationId="{7730D0A5-8B1B-FF4F-52AB-A34A9CF4FC4D}"/>
          </ac:spMkLst>
        </pc:spChg>
        <pc:spChg chg="add del mod">
          <ac:chgData name="Jay Chan" userId="60b4ceb502f8e6fb" providerId="LiveId" clId="{D932DE56-CC1A-403E-A330-3685FACC5694}" dt="2023-11-26T14:53:03.540" v="2656" actId="478"/>
          <ac:spMkLst>
            <pc:docMk/>
            <pc:sldMk cId="2718621365" sldId="287"/>
            <ac:spMk id="11" creationId="{50CC0886-7DD3-F37E-9AC4-E079CA464900}"/>
          </ac:spMkLst>
        </pc:spChg>
        <pc:spChg chg="add del mod">
          <ac:chgData name="Jay Chan" userId="60b4ceb502f8e6fb" providerId="LiveId" clId="{D932DE56-CC1A-403E-A330-3685FACC5694}" dt="2023-11-26T14:53:18.035" v="2664" actId="478"/>
          <ac:spMkLst>
            <pc:docMk/>
            <pc:sldMk cId="2718621365" sldId="287"/>
            <ac:spMk id="12" creationId="{C61037CA-326F-F587-689D-32CF1D1D17BE}"/>
          </ac:spMkLst>
        </pc:spChg>
        <pc:spChg chg="add del mod">
          <ac:chgData name="Jay Chan" userId="60b4ceb502f8e6fb" providerId="LiveId" clId="{D932DE56-CC1A-403E-A330-3685FACC5694}" dt="2023-11-26T14:53:19.700" v="2665" actId="478"/>
          <ac:spMkLst>
            <pc:docMk/>
            <pc:sldMk cId="2718621365" sldId="287"/>
            <ac:spMk id="13" creationId="{CC4D4136-A2BA-81B7-B3FD-CB0153F5DC0F}"/>
          </ac:spMkLst>
        </pc:spChg>
        <pc:spChg chg="add del mod">
          <ac:chgData name="Jay Chan" userId="60b4ceb502f8e6fb" providerId="LiveId" clId="{D932DE56-CC1A-403E-A330-3685FACC5694}" dt="2023-11-26T14:53:06.835" v="2658" actId="478"/>
          <ac:spMkLst>
            <pc:docMk/>
            <pc:sldMk cId="2718621365" sldId="287"/>
            <ac:spMk id="14" creationId="{523FE53F-79E3-3EC8-710B-B0A74F9BC261}"/>
          </ac:spMkLst>
        </pc:spChg>
        <pc:spChg chg="add del mod">
          <ac:chgData name="Jay Chan" userId="60b4ceb502f8e6fb" providerId="LiveId" clId="{D932DE56-CC1A-403E-A330-3685FACC5694}" dt="2023-11-26T14:53:08.738" v="2659" actId="478"/>
          <ac:spMkLst>
            <pc:docMk/>
            <pc:sldMk cId="2718621365" sldId="287"/>
            <ac:spMk id="15" creationId="{E3AF7EB1-797F-8276-A831-A3A0CC873DEC}"/>
          </ac:spMkLst>
        </pc:spChg>
        <pc:spChg chg="add del mod">
          <ac:chgData name="Jay Chan" userId="60b4ceb502f8e6fb" providerId="LiveId" clId="{D932DE56-CC1A-403E-A330-3685FACC5694}" dt="2023-11-26T14:53:16.323" v="2663" actId="478"/>
          <ac:spMkLst>
            <pc:docMk/>
            <pc:sldMk cId="2718621365" sldId="287"/>
            <ac:spMk id="16" creationId="{F02AD146-9ED5-78AE-C322-D482233299FB}"/>
          </ac:spMkLst>
        </pc:spChg>
        <pc:spChg chg="add del mod">
          <ac:chgData name="Jay Chan" userId="60b4ceb502f8e6fb" providerId="LiveId" clId="{D932DE56-CC1A-403E-A330-3685FACC5694}" dt="2023-11-26T14:53:22.779" v="2666" actId="478"/>
          <ac:spMkLst>
            <pc:docMk/>
            <pc:sldMk cId="2718621365" sldId="287"/>
            <ac:spMk id="17" creationId="{69E22B07-467E-27CD-B831-8FAE988A3931}"/>
          </ac:spMkLst>
        </pc:spChg>
        <pc:spChg chg="add del mod">
          <ac:chgData name="Jay Chan" userId="60b4ceb502f8e6fb" providerId="LiveId" clId="{D932DE56-CC1A-403E-A330-3685FACC5694}" dt="2023-11-26T14:53:10.427" v="2660" actId="478"/>
          <ac:spMkLst>
            <pc:docMk/>
            <pc:sldMk cId="2718621365" sldId="287"/>
            <ac:spMk id="18" creationId="{6D38E5D1-A693-A397-6C17-9492E1E93457}"/>
          </ac:spMkLst>
        </pc:spChg>
        <pc:spChg chg="add del mod">
          <ac:chgData name="Jay Chan" userId="60b4ceb502f8e6fb" providerId="LiveId" clId="{D932DE56-CC1A-403E-A330-3685FACC5694}" dt="2023-11-26T14:53:12.090" v="2661" actId="478"/>
          <ac:spMkLst>
            <pc:docMk/>
            <pc:sldMk cId="2718621365" sldId="287"/>
            <ac:spMk id="19" creationId="{AAEF7F97-334E-CF66-0680-04E19FC38450}"/>
          </ac:spMkLst>
        </pc:spChg>
        <pc:spChg chg="add del mod">
          <ac:chgData name="Jay Chan" userId="60b4ceb502f8e6fb" providerId="LiveId" clId="{D932DE56-CC1A-403E-A330-3685FACC5694}" dt="2023-11-26T14:53:14.786" v="2662" actId="478"/>
          <ac:spMkLst>
            <pc:docMk/>
            <pc:sldMk cId="2718621365" sldId="287"/>
            <ac:spMk id="20" creationId="{CFECAA71-796A-A150-41E4-BE5083F079FB}"/>
          </ac:spMkLst>
        </pc:spChg>
        <pc:spChg chg="add del mod">
          <ac:chgData name="Jay Chan" userId="60b4ceb502f8e6fb" providerId="LiveId" clId="{D932DE56-CC1A-403E-A330-3685FACC5694}" dt="2023-11-26T14:53:24.773" v="2667" actId="478"/>
          <ac:spMkLst>
            <pc:docMk/>
            <pc:sldMk cId="2718621365" sldId="287"/>
            <ac:spMk id="21" creationId="{BA992C73-7119-A6EA-E191-0E36EFFD5FB8}"/>
          </ac:spMkLst>
        </pc:spChg>
        <pc:spChg chg="add mod">
          <ac:chgData name="Jay Chan" userId="60b4ceb502f8e6fb" providerId="LiveId" clId="{D932DE56-CC1A-403E-A330-3685FACC5694}" dt="2023-11-26T15:06:41.510" v="2846" actId="1076"/>
          <ac:spMkLst>
            <pc:docMk/>
            <pc:sldMk cId="2718621365" sldId="287"/>
            <ac:spMk id="22" creationId="{56AD12B4-5BCE-97D9-B32D-FB59000EF3B4}"/>
          </ac:spMkLst>
        </pc:spChg>
        <pc:spChg chg="add mod">
          <ac:chgData name="Jay Chan" userId="60b4ceb502f8e6fb" providerId="LiveId" clId="{D932DE56-CC1A-403E-A330-3685FACC5694}" dt="2023-11-26T15:07:39.945" v="2890" actId="20577"/>
          <ac:spMkLst>
            <pc:docMk/>
            <pc:sldMk cId="2718621365" sldId="287"/>
            <ac:spMk id="23" creationId="{87681841-EBB2-DEDA-7B31-A9A45F2270B9}"/>
          </ac:spMkLst>
        </pc:spChg>
        <pc:spChg chg="add mod">
          <ac:chgData name="Jay Chan" userId="60b4ceb502f8e6fb" providerId="LiveId" clId="{D932DE56-CC1A-403E-A330-3685FACC5694}" dt="2023-11-26T15:07:05.655" v="2863" actId="20577"/>
          <ac:spMkLst>
            <pc:docMk/>
            <pc:sldMk cId="2718621365" sldId="287"/>
            <ac:spMk id="24" creationId="{D5DE1F3F-7C3F-203A-50B6-C85E90F6CFAF}"/>
          </ac:spMkLst>
        </pc:spChg>
        <pc:spChg chg="add mod">
          <ac:chgData name="Jay Chan" userId="60b4ceb502f8e6fb" providerId="LiveId" clId="{D932DE56-CC1A-403E-A330-3685FACC5694}" dt="2023-11-26T15:07:11.408" v="2868" actId="20577"/>
          <ac:spMkLst>
            <pc:docMk/>
            <pc:sldMk cId="2718621365" sldId="287"/>
            <ac:spMk id="25" creationId="{1765AB1C-7025-4566-1FCC-04C94C342B14}"/>
          </ac:spMkLst>
        </pc:spChg>
        <pc:spChg chg="add mod">
          <ac:chgData name="Jay Chan" userId="60b4ceb502f8e6fb" providerId="LiveId" clId="{D932DE56-CC1A-403E-A330-3685FACC5694}" dt="2023-11-26T15:07:15.440" v="2871" actId="20577"/>
          <ac:spMkLst>
            <pc:docMk/>
            <pc:sldMk cId="2718621365" sldId="287"/>
            <ac:spMk id="26" creationId="{9168AF2C-5DA0-B3BC-B0BD-661326B07183}"/>
          </ac:spMkLst>
        </pc:spChg>
        <pc:spChg chg="add mod">
          <ac:chgData name="Jay Chan" userId="60b4ceb502f8e6fb" providerId="LiveId" clId="{D932DE56-CC1A-403E-A330-3685FACC5694}" dt="2023-11-26T15:07:21.624" v="2874" actId="20577"/>
          <ac:spMkLst>
            <pc:docMk/>
            <pc:sldMk cId="2718621365" sldId="287"/>
            <ac:spMk id="27" creationId="{87312623-6438-7E98-6CDE-36609CC2B0F5}"/>
          </ac:spMkLst>
        </pc:spChg>
        <pc:spChg chg="add mod">
          <ac:chgData name="Jay Chan" userId="60b4ceb502f8e6fb" providerId="LiveId" clId="{D932DE56-CC1A-403E-A330-3685FACC5694}" dt="2023-11-26T15:09:46.055" v="2941" actId="20577"/>
          <ac:spMkLst>
            <pc:docMk/>
            <pc:sldMk cId="2718621365" sldId="287"/>
            <ac:spMk id="28" creationId="{F9F1E3AF-F3A6-5298-DE8A-7BBC5CEB21EE}"/>
          </ac:spMkLst>
        </pc:spChg>
        <pc:spChg chg="add mod">
          <ac:chgData name="Jay Chan" userId="60b4ceb502f8e6fb" providerId="LiveId" clId="{D932DE56-CC1A-403E-A330-3685FACC5694}" dt="2023-11-26T15:07:32.865" v="2885" actId="1038"/>
          <ac:spMkLst>
            <pc:docMk/>
            <pc:sldMk cId="2718621365" sldId="287"/>
            <ac:spMk id="29" creationId="{457B4EC6-622E-9F73-4519-4F62B0C40A7A}"/>
          </ac:spMkLst>
        </pc:spChg>
        <pc:spChg chg="add mod">
          <ac:chgData name="Jay Chan" userId="60b4ceb502f8e6fb" providerId="LiveId" clId="{D932DE56-CC1A-403E-A330-3685FACC5694}" dt="2023-11-26T15:07:35.814" v="2888" actId="20577"/>
          <ac:spMkLst>
            <pc:docMk/>
            <pc:sldMk cId="2718621365" sldId="287"/>
            <ac:spMk id="30" creationId="{8219A0F4-6F5D-5D69-309E-B31CE8180723}"/>
          </ac:spMkLst>
        </pc:spChg>
        <pc:spChg chg="add mod">
          <ac:chgData name="Jay Chan" userId="60b4ceb502f8e6fb" providerId="LiveId" clId="{D932DE56-CC1A-403E-A330-3685FACC5694}" dt="2023-11-26T15:07:43.602" v="2893" actId="20577"/>
          <ac:spMkLst>
            <pc:docMk/>
            <pc:sldMk cId="2718621365" sldId="287"/>
            <ac:spMk id="31" creationId="{B79F73DA-91CD-EC5E-850B-2A852256E049}"/>
          </ac:spMkLst>
        </pc:spChg>
        <pc:spChg chg="add mod">
          <ac:chgData name="Jay Chan" userId="60b4ceb502f8e6fb" providerId="LiveId" clId="{D932DE56-CC1A-403E-A330-3685FACC5694}" dt="2023-11-26T15:07:47.193" v="2896" actId="20577"/>
          <ac:spMkLst>
            <pc:docMk/>
            <pc:sldMk cId="2718621365" sldId="287"/>
            <ac:spMk id="32" creationId="{69A92874-7559-60BC-F9FC-F67F748DB2F5}"/>
          </ac:spMkLst>
        </pc:spChg>
        <pc:spChg chg="add mod">
          <ac:chgData name="Jay Chan" userId="60b4ceb502f8e6fb" providerId="LiveId" clId="{D932DE56-CC1A-403E-A330-3685FACC5694}" dt="2023-11-26T15:07:58.010" v="2901" actId="20577"/>
          <ac:spMkLst>
            <pc:docMk/>
            <pc:sldMk cId="2718621365" sldId="287"/>
            <ac:spMk id="33" creationId="{A3E79B81-E5C8-E6CF-39E8-D571F7F77991}"/>
          </ac:spMkLst>
        </pc:spChg>
        <pc:spChg chg="add mod">
          <ac:chgData name="Jay Chan" userId="60b4ceb502f8e6fb" providerId="LiveId" clId="{D932DE56-CC1A-403E-A330-3685FACC5694}" dt="2023-11-26T15:08:02.613" v="2904" actId="20577"/>
          <ac:spMkLst>
            <pc:docMk/>
            <pc:sldMk cId="2718621365" sldId="287"/>
            <ac:spMk id="34" creationId="{2E7CB191-BCCC-77A6-41EA-326D787C64CE}"/>
          </ac:spMkLst>
        </pc:spChg>
        <pc:spChg chg="add mod">
          <ac:chgData name="Jay Chan" userId="60b4ceb502f8e6fb" providerId="LiveId" clId="{D932DE56-CC1A-403E-A330-3685FACC5694}" dt="2023-11-26T15:09:56.695" v="2945" actId="1076"/>
          <ac:spMkLst>
            <pc:docMk/>
            <pc:sldMk cId="2718621365" sldId="287"/>
            <ac:spMk id="35" creationId="{FA0F2E9A-2FC2-27CE-904F-0A0398948BAE}"/>
          </ac:spMkLst>
        </pc:spChg>
        <pc:spChg chg="add mod">
          <ac:chgData name="Jay Chan" userId="60b4ceb502f8e6fb" providerId="LiveId" clId="{D932DE56-CC1A-403E-A330-3685FACC5694}" dt="2023-11-26T15:08:33.945" v="2911" actId="20577"/>
          <ac:spMkLst>
            <pc:docMk/>
            <pc:sldMk cId="2718621365" sldId="287"/>
            <ac:spMk id="36" creationId="{C06E1365-05E7-5A52-757A-0ED388500838}"/>
          </ac:spMkLst>
        </pc:spChg>
        <pc:spChg chg="add mod">
          <ac:chgData name="Jay Chan" userId="60b4ceb502f8e6fb" providerId="LiveId" clId="{D932DE56-CC1A-403E-A330-3685FACC5694}" dt="2023-11-26T15:08:44.739" v="2919" actId="14100"/>
          <ac:spMkLst>
            <pc:docMk/>
            <pc:sldMk cId="2718621365" sldId="287"/>
            <ac:spMk id="37" creationId="{0F22C9AE-3002-374B-6D40-021C0272F0EA}"/>
          </ac:spMkLst>
        </pc:spChg>
        <pc:spChg chg="add mod">
          <ac:chgData name="Jay Chan" userId="60b4ceb502f8e6fb" providerId="LiveId" clId="{D932DE56-CC1A-403E-A330-3685FACC5694}" dt="2023-11-26T15:08:49.827" v="2923" actId="20577"/>
          <ac:spMkLst>
            <pc:docMk/>
            <pc:sldMk cId="2718621365" sldId="287"/>
            <ac:spMk id="38" creationId="{4443FC9F-232E-5583-227A-3679B34BC3FA}"/>
          </ac:spMkLst>
        </pc:spChg>
        <pc:spChg chg="add mod">
          <ac:chgData name="Jay Chan" userId="60b4ceb502f8e6fb" providerId="LiveId" clId="{D932DE56-CC1A-403E-A330-3685FACC5694}" dt="2023-11-26T15:08:53.657" v="2927" actId="20577"/>
          <ac:spMkLst>
            <pc:docMk/>
            <pc:sldMk cId="2718621365" sldId="287"/>
            <ac:spMk id="39" creationId="{88FC2813-AF7E-BF2C-C61D-7C8C7F79D897}"/>
          </ac:spMkLst>
        </pc:spChg>
        <pc:spChg chg="add mod">
          <ac:chgData name="Jay Chan" userId="60b4ceb502f8e6fb" providerId="LiveId" clId="{D932DE56-CC1A-403E-A330-3685FACC5694}" dt="2023-11-26T15:09:06.196" v="2931" actId="20577"/>
          <ac:spMkLst>
            <pc:docMk/>
            <pc:sldMk cId="2718621365" sldId="287"/>
            <ac:spMk id="40" creationId="{2A950A60-4715-9FF3-418C-D948182AEB79}"/>
          </ac:spMkLst>
        </pc:spChg>
        <pc:spChg chg="add mod">
          <ac:chgData name="Jay Chan" userId="60b4ceb502f8e6fb" providerId="LiveId" clId="{D932DE56-CC1A-403E-A330-3685FACC5694}" dt="2023-11-26T15:09:11.383" v="2933" actId="20577"/>
          <ac:spMkLst>
            <pc:docMk/>
            <pc:sldMk cId="2718621365" sldId="287"/>
            <ac:spMk id="41" creationId="{D6091D27-FF99-419D-48B5-1D005614E547}"/>
          </ac:spMkLst>
        </pc:spChg>
        <pc:spChg chg="add mod">
          <ac:chgData name="Jay Chan" userId="60b4ceb502f8e6fb" providerId="LiveId" clId="{D932DE56-CC1A-403E-A330-3685FACC5694}" dt="2023-11-26T15:10:05.534" v="2948" actId="1076"/>
          <ac:spMkLst>
            <pc:docMk/>
            <pc:sldMk cId="2718621365" sldId="287"/>
            <ac:spMk id="42" creationId="{7188421E-B64A-76B2-E031-8A97D1A3AFBA}"/>
          </ac:spMkLst>
        </pc:spChg>
        <pc:graphicFrameChg chg="add mod modGraphic">
          <ac:chgData name="Jay Chan" userId="60b4ceb502f8e6fb" providerId="LiveId" clId="{D932DE56-CC1A-403E-A330-3685FACC5694}" dt="2023-11-26T15:00:59.254" v="2774" actId="6549"/>
          <ac:graphicFrameMkLst>
            <pc:docMk/>
            <pc:sldMk cId="2718621365" sldId="287"/>
            <ac:graphicFrameMk id="4" creationId="{E1A998E4-54D3-74E3-E5EB-33EB1036B922}"/>
          </ac:graphicFrameMkLst>
        </pc:graphicFrameChg>
        <pc:cxnChg chg="add mod">
          <ac:chgData name="Jay Chan" userId="60b4ceb502f8e6fb" providerId="LiveId" clId="{D932DE56-CC1A-403E-A330-3685FACC5694}" dt="2023-11-26T14:59:56.113" v="2770" actId="1076"/>
          <ac:cxnSpMkLst>
            <pc:docMk/>
            <pc:sldMk cId="2718621365" sldId="287"/>
            <ac:cxnSpMk id="9" creationId="{FE9644FA-F615-D6F2-DF2A-72DEA0374844}"/>
          </ac:cxnSpMkLst>
        </pc:cxnChg>
      </pc:sldChg>
      <pc:sldChg chg="addSp modSp new mod modAnim">
        <pc:chgData name="Jay Chan" userId="60b4ceb502f8e6fb" providerId="LiveId" clId="{D932DE56-CC1A-403E-A330-3685FACC5694}" dt="2023-11-26T15:15:02.889" v="2981" actId="14100"/>
        <pc:sldMkLst>
          <pc:docMk/>
          <pc:sldMk cId="1114270483" sldId="288"/>
        </pc:sldMkLst>
        <pc:spChg chg="mod">
          <ac:chgData name="Jay Chan" userId="60b4ceb502f8e6fb" providerId="LiveId" clId="{D932DE56-CC1A-403E-A330-3685FACC5694}" dt="2023-11-26T15:11:52.582" v="2962" actId="21"/>
          <ac:spMkLst>
            <pc:docMk/>
            <pc:sldMk cId="1114270483" sldId="288"/>
            <ac:spMk id="2" creationId="{4CBA0126-EFF9-B58E-0121-68C51E4D4001}"/>
          </ac:spMkLst>
        </pc:spChg>
        <pc:spChg chg="add mod">
          <ac:chgData name="Jay Chan" userId="60b4ceb502f8e6fb" providerId="LiveId" clId="{D932DE56-CC1A-403E-A330-3685FACC5694}" dt="2023-11-26T15:12:36.893" v="2966"/>
          <ac:spMkLst>
            <pc:docMk/>
            <pc:sldMk cId="1114270483" sldId="288"/>
            <ac:spMk id="5" creationId="{A967A371-B7AC-C94D-48AD-A5BA3A47416A}"/>
          </ac:spMkLst>
        </pc:spChg>
        <pc:spChg chg="add mod">
          <ac:chgData name="Jay Chan" userId="60b4ceb502f8e6fb" providerId="LiveId" clId="{D932DE56-CC1A-403E-A330-3685FACC5694}" dt="2023-11-26T15:12:36.893" v="2966"/>
          <ac:spMkLst>
            <pc:docMk/>
            <pc:sldMk cId="1114270483" sldId="288"/>
            <ac:spMk id="6" creationId="{F9BA343E-3103-DFCB-7C9D-35817D2B8A5A}"/>
          </ac:spMkLst>
        </pc:spChg>
        <pc:spChg chg="add mod">
          <ac:chgData name="Jay Chan" userId="60b4ceb502f8e6fb" providerId="LiveId" clId="{D932DE56-CC1A-403E-A330-3685FACC5694}" dt="2023-11-26T15:12:36.893" v="2966"/>
          <ac:spMkLst>
            <pc:docMk/>
            <pc:sldMk cId="1114270483" sldId="288"/>
            <ac:spMk id="7" creationId="{3B982A5B-36C7-F2CE-A8DD-E61DE0575702}"/>
          </ac:spMkLst>
        </pc:spChg>
        <pc:spChg chg="add mod">
          <ac:chgData name="Jay Chan" userId="60b4ceb502f8e6fb" providerId="LiveId" clId="{D932DE56-CC1A-403E-A330-3685FACC5694}" dt="2023-11-26T15:12:36.893" v="2966"/>
          <ac:spMkLst>
            <pc:docMk/>
            <pc:sldMk cId="1114270483" sldId="288"/>
            <ac:spMk id="9" creationId="{493D9C26-DE33-7312-8C44-3F079CDCA079}"/>
          </ac:spMkLst>
        </pc:spChg>
        <pc:spChg chg="add mod">
          <ac:chgData name="Jay Chan" userId="60b4ceb502f8e6fb" providerId="LiveId" clId="{D932DE56-CC1A-403E-A330-3685FACC5694}" dt="2023-11-26T15:12:36.893" v="2966"/>
          <ac:spMkLst>
            <pc:docMk/>
            <pc:sldMk cId="1114270483" sldId="288"/>
            <ac:spMk id="10" creationId="{7BCECC0A-6CC2-0065-F8C2-35992C88C65A}"/>
          </ac:spMkLst>
        </pc:spChg>
        <pc:spChg chg="add mod">
          <ac:chgData name="Jay Chan" userId="60b4ceb502f8e6fb" providerId="LiveId" clId="{D932DE56-CC1A-403E-A330-3685FACC5694}" dt="2023-11-26T15:12:36.893" v="2966"/>
          <ac:spMkLst>
            <pc:docMk/>
            <pc:sldMk cId="1114270483" sldId="288"/>
            <ac:spMk id="11" creationId="{C7DB5518-AB3D-22D5-7FF7-A5DAC19C5B21}"/>
          </ac:spMkLst>
        </pc:spChg>
        <pc:spChg chg="add mod">
          <ac:chgData name="Jay Chan" userId="60b4ceb502f8e6fb" providerId="LiveId" clId="{D932DE56-CC1A-403E-A330-3685FACC5694}" dt="2023-11-26T15:12:36.893" v="2966"/>
          <ac:spMkLst>
            <pc:docMk/>
            <pc:sldMk cId="1114270483" sldId="288"/>
            <ac:spMk id="12" creationId="{40B45819-989F-642F-535F-4F5E42174129}"/>
          </ac:spMkLst>
        </pc:spChg>
        <pc:spChg chg="add mod">
          <ac:chgData name="Jay Chan" userId="60b4ceb502f8e6fb" providerId="LiveId" clId="{D932DE56-CC1A-403E-A330-3685FACC5694}" dt="2023-11-26T15:12:36.893" v="2966"/>
          <ac:spMkLst>
            <pc:docMk/>
            <pc:sldMk cId="1114270483" sldId="288"/>
            <ac:spMk id="13" creationId="{DDDCE8C5-6559-B35C-ADE1-422B827D2948}"/>
          </ac:spMkLst>
        </pc:spChg>
        <pc:spChg chg="add mod">
          <ac:chgData name="Jay Chan" userId="60b4ceb502f8e6fb" providerId="LiveId" clId="{D932DE56-CC1A-403E-A330-3685FACC5694}" dt="2023-11-26T15:12:36.893" v="2966"/>
          <ac:spMkLst>
            <pc:docMk/>
            <pc:sldMk cId="1114270483" sldId="288"/>
            <ac:spMk id="14" creationId="{40D22634-C081-E747-76E9-2DC3E4EBDEC5}"/>
          </ac:spMkLst>
        </pc:spChg>
        <pc:spChg chg="add mod">
          <ac:chgData name="Jay Chan" userId="60b4ceb502f8e6fb" providerId="LiveId" clId="{D932DE56-CC1A-403E-A330-3685FACC5694}" dt="2023-11-26T15:12:36.893" v="2966"/>
          <ac:spMkLst>
            <pc:docMk/>
            <pc:sldMk cId="1114270483" sldId="288"/>
            <ac:spMk id="15" creationId="{2804FF52-D5D2-9600-2B48-33AA670704DE}"/>
          </ac:spMkLst>
        </pc:spChg>
        <pc:spChg chg="add mod">
          <ac:chgData name="Jay Chan" userId="60b4ceb502f8e6fb" providerId="LiveId" clId="{D932DE56-CC1A-403E-A330-3685FACC5694}" dt="2023-11-26T15:12:36.893" v="2966"/>
          <ac:spMkLst>
            <pc:docMk/>
            <pc:sldMk cId="1114270483" sldId="288"/>
            <ac:spMk id="16" creationId="{500A7F3B-D522-4558-9034-47502651260E}"/>
          </ac:spMkLst>
        </pc:spChg>
        <pc:spChg chg="add mod">
          <ac:chgData name="Jay Chan" userId="60b4ceb502f8e6fb" providerId="LiveId" clId="{D932DE56-CC1A-403E-A330-3685FACC5694}" dt="2023-11-26T15:12:36.893" v="2966"/>
          <ac:spMkLst>
            <pc:docMk/>
            <pc:sldMk cId="1114270483" sldId="288"/>
            <ac:spMk id="17" creationId="{98EEBB91-9847-350F-5840-397F6F3D3DBF}"/>
          </ac:spMkLst>
        </pc:spChg>
        <pc:spChg chg="add mod">
          <ac:chgData name="Jay Chan" userId="60b4ceb502f8e6fb" providerId="LiveId" clId="{D932DE56-CC1A-403E-A330-3685FACC5694}" dt="2023-11-26T15:12:36.893" v="2966"/>
          <ac:spMkLst>
            <pc:docMk/>
            <pc:sldMk cId="1114270483" sldId="288"/>
            <ac:spMk id="18" creationId="{C5654660-1734-237E-57DC-357CC14126E4}"/>
          </ac:spMkLst>
        </pc:spChg>
        <pc:spChg chg="add mod">
          <ac:chgData name="Jay Chan" userId="60b4ceb502f8e6fb" providerId="LiveId" clId="{D932DE56-CC1A-403E-A330-3685FACC5694}" dt="2023-11-26T15:12:36.893" v="2966"/>
          <ac:spMkLst>
            <pc:docMk/>
            <pc:sldMk cId="1114270483" sldId="288"/>
            <ac:spMk id="19" creationId="{776151F3-CB8C-A9F5-ACAD-11AA63446261}"/>
          </ac:spMkLst>
        </pc:spChg>
        <pc:spChg chg="add mod">
          <ac:chgData name="Jay Chan" userId="60b4ceb502f8e6fb" providerId="LiveId" clId="{D932DE56-CC1A-403E-A330-3685FACC5694}" dt="2023-11-26T15:12:36.893" v="2966"/>
          <ac:spMkLst>
            <pc:docMk/>
            <pc:sldMk cId="1114270483" sldId="288"/>
            <ac:spMk id="20" creationId="{16133704-61CC-A8AE-28D5-F3D61832887D}"/>
          </ac:spMkLst>
        </pc:spChg>
        <pc:spChg chg="add mod">
          <ac:chgData name="Jay Chan" userId="60b4ceb502f8e6fb" providerId="LiveId" clId="{D932DE56-CC1A-403E-A330-3685FACC5694}" dt="2023-11-26T15:12:36.893" v="2966"/>
          <ac:spMkLst>
            <pc:docMk/>
            <pc:sldMk cId="1114270483" sldId="288"/>
            <ac:spMk id="21" creationId="{626429B0-6F18-871D-A953-CD40DA984217}"/>
          </ac:spMkLst>
        </pc:spChg>
        <pc:spChg chg="add mod">
          <ac:chgData name="Jay Chan" userId="60b4ceb502f8e6fb" providerId="LiveId" clId="{D932DE56-CC1A-403E-A330-3685FACC5694}" dt="2023-11-26T15:12:36.893" v="2966"/>
          <ac:spMkLst>
            <pc:docMk/>
            <pc:sldMk cId="1114270483" sldId="288"/>
            <ac:spMk id="22" creationId="{F7C76015-6274-8494-C6B7-9B40B0E7472F}"/>
          </ac:spMkLst>
        </pc:spChg>
        <pc:spChg chg="add mod">
          <ac:chgData name="Jay Chan" userId="60b4ceb502f8e6fb" providerId="LiveId" clId="{D932DE56-CC1A-403E-A330-3685FACC5694}" dt="2023-11-26T15:12:36.893" v="2966"/>
          <ac:spMkLst>
            <pc:docMk/>
            <pc:sldMk cId="1114270483" sldId="288"/>
            <ac:spMk id="23" creationId="{07153731-141B-B11E-3180-3F4BC04E2441}"/>
          </ac:spMkLst>
        </pc:spChg>
        <pc:spChg chg="add mod">
          <ac:chgData name="Jay Chan" userId="60b4ceb502f8e6fb" providerId="LiveId" clId="{D932DE56-CC1A-403E-A330-3685FACC5694}" dt="2023-11-26T15:12:36.893" v="2966"/>
          <ac:spMkLst>
            <pc:docMk/>
            <pc:sldMk cId="1114270483" sldId="288"/>
            <ac:spMk id="24" creationId="{9E808357-F871-0D5C-D907-8B29BBF97891}"/>
          </ac:spMkLst>
        </pc:spChg>
        <pc:spChg chg="add mod">
          <ac:chgData name="Jay Chan" userId="60b4ceb502f8e6fb" providerId="LiveId" clId="{D932DE56-CC1A-403E-A330-3685FACC5694}" dt="2023-11-26T15:12:36.893" v="2966"/>
          <ac:spMkLst>
            <pc:docMk/>
            <pc:sldMk cId="1114270483" sldId="288"/>
            <ac:spMk id="25" creationId="{36850836-E013-5ADA-BDB1-1E0235B0D4EE}"/>
          </ac:spMkLst>
        </pc:spChg>
        <pc:spChg chg="add mod">
          <ac:chgData name="Jay Chan" userId="60b4ceb502f8e6fb" providerId="LiveId" clId="{D932DE56-CC1A-403E-A330-3685FACC5694}" dt="2023-11-26T15:12:36.893" v="2966"/>
          <ac:spMkLst>
            <pc:docMk/>
            <pc:sldMk cId="1114270483" sldId="288"/>
            <ac:spMk id="26" creationId="{5B1C117A-7C1F-DA41-E45D-6CDD21D37E68}"/>
          </ac:spMkLst>
        </pc:spChg>
        <pc:spChg chg="add mod">
          <ac:chgData name="Jay Chan" userId="60b4ceb502f8e6fb" providerId="LiveId" clId="{D932DE56-CC1A-403E-A330-3685FACC5694}" dt="2023-11-26T15:12:56.024" v="2968"/>
          <ac:spMkLst>
            <pc:docMk/>
            <pc:sldMk cId="1114270483" sldId="288"/>
            <ac:spMk id="27" creationId="{0D2FB24D-D924-A9A6-D473-5FADA83BCAE5}"/>
          </ac:spMkLst>
        </pc:spChg>
        <pc:spChg chg="add mod">
          <ac:chgData name="Jay Chan" userId="60b4ceb502f8e6fb" providerId="LiveId" clId="{D932DE56-CC1A-403E-A330-3685FACC5694}" dt="2023-11-26T15:14:04.784" v="2976" actId="1076"/>
          <ac:spMkLst>
            <pc:docMk/>
            <pc:sldMk cId="1114270483" sldId="288"/>
            <ac:spMk id="28" creationId="{28D4DF1D-B5F8-5C27-7EA5-0B07B5AC3845}"/>
          </ac:spMkLst>
        </pc:spChg>
        <pc:spChg chg="add mod">
          <ac:chgData name="Jay Chan" userId="60b4ceb502f8e6fb" providerId="LiveId" clId="{D932DE56-CC1A-403E-A330-3685FACC5694}" dt="2023-11-26T15:15:02.889" v="2981" actId="14100"/>
          <ac:spMkLst>
            <pc:docMk/>
            <pc:sldMk cId="1114270483" sldId="288"/>
            <ac:spMk id="29" creationId="{08B33180-ED34-1A46-48C6-38D6308CE32F}"/>
          </ac:spMkLst>
        </pc:spChg>
        <pc:graphicFrameChg chg="add mod">
          <ac:chgData name="Jay Chan" userId="60b4ceb502f8e6fb" providerId="LiveId" clId="{D932DE56-CC1A-403E-A330-3685FACC5694}" dt="2023-11-26T15:12:36.893" v="2966"/>
          <ac:graphicFrameMkLst>
            <pc:docMk/>
            <pc:sldMk cId="1114270483" sldId="288"/>
            <ac:graphicFrameMk id="4" creationId="{A7C989E1-07F5-16C6-7695-1071E5611E49}"/>
          </ac:graphicFrameMkLst>
        </pc:graphicFrameChg>
        <pc:cxnChg chg="add mod">
          <ac:chgData name="Jay Chan" userId="60b4ceb502f8e6fb" providerId="LiveId" clId="{D932DE56-CC1A-403E-A330-3685FACC5694}" dt="2023-11-26T15:12:36.893" v="2966"/>
          <ac:cxnSpMkLst>
            <pc:docMk/>
            <pc:sldMk cId="1114270483" sldId="288"/>
            <ac:cxnSpMk id="8" creationId="{D7ECAFDD-C1A4-1C44-7424-038C9AB41065}"/>
          </ac:cxnSpMkLst>
        </pc:cxnChg>
      </pc:sldChg>
      <pc:sldChg chg="modSp new mod">
        <pc:chgData name="Jay Chan" userId="60b4ceb502f8e6fb" providerId="LiveId" clId="{D932DE56-CC1A-403E-A330-3685FACC5694}" dt="2023-11-26T15:38:05.653" v="3464" actId="20577"/>
        <pc:sldMkLst>
          <pc:docMk/>
          <pc:sldMk cId="613507240" sldId="289"/>
        </pc:sldMkLst>
        <pc:spChg chg="mod">
          <ac:chgData name="Jay Chan" userId="60b4ceb502f8e6fb" providerId="LiveId" clId="{D932DE56-CC1A-403E-A330-3685FACC5694}" dt="2023-11-26T15:38:05.653" v="3464" actId="20577"/>
          <ac:spMkLst>
            <pc:docMk/>
            <pc:sldMk cId="613507240" sldId="289"/>
            <ac:spMk id="2" creationId="{CD0D28C0-3D61-FEA6-70F4-C24C67ED07AA}"/>
          </ac:spMkLst>
        </pc:spChg>
      </pc:sldChg>
      <pc:sldChg chg="new add del">
        <pc:chgData name="Jay Chan" userId="60b4ceb502f8e6fb" providerId="LiveId" clId="{D932DE56-CC1A-403E-A330-3685FACC5694}" dt="2023-11-26T15:33:54.684" v="3433" actId="680"/>
        <pc:sldMkLst>
          <pc:docMk/>
          <pc:sldMk cId="234818450" sldId="290"/>
        </pc:sldMkLst>
      </pc:sldChg>
      <pc:sldChg chg="modSp add mod">
        <pc:chgData name="Jay Chan" userId="60b4ceb502f8e6fb" providerId="LiveId" clId="{D932DE56-CC1A-403E-A330-3685FACC5694}" dt="2023-11-26T15:35:11.615" v="3451" actId="27636"/>
        <pc:sldMkLst>
          <pc:docMk/>
          <pc:sldMk cId="2004623293" sldId="290"/>
        </pc:sldMkLst>
        <pc:spChg chg="mod">
          <ac:chgData name="Jay Chan" userId="60b4ceb502f8e6fb" providerId="LiveId" clId="{D932DE56-CC1A-403E-A330-3685FACC5694}" dt="2023-11-26T15:35:11.615" v="3451" actId="27636"/>
          <ac:spMkLst>
            <pc:docMk/>
            <pc:sldMk cId="2004623293" sldId="290"/>
            <ac:spMk id="5" creationId="{A37825BA-6E0D-9671-6FB9-541CD830628B}"/>
          </ac:spMkLst>
        </pc:spChg>
      </pc:sldChg>
      <pc:sldChg chg="modSp new mod">
        <pc:chgData name="Jay Chan" userId="60b4ceb502f8e6fb" providerId="LiveId" clId="{D932DE56-CC1A-403E-A330-3685FACC5694}" dt="2023-11-27T01:59:20.891" v="4070" actId="20577"/>
        <pc:sldMkLst>
          <pc:docMk/>
          <pc:sldMk cId="2711394576" sldId="291"/>
        </pc:sldMkLst>
        <pc:spChg chg="mod">
          <ac:chgData name="Jay Chan" userId="60b4ceb502f8e6fb" providerId="LiveId" clId="{D932DE56-CC1A-403E-A330-3685FACC5694}" dt="2023-11-27T01:59:20.891" v="4070" actId="20577"/>
          <ac:spMkLst>
            <pc:docMk/>
            <pc:sldMk cId="2711394576" sldId="291"/>
            <ac:spMk id="2" creationId="{7BA5C9B3-B6BE-6DE4-53DF-A185B0762365}"/>
          </ac:spMkLst>
        </pc:spChg>
      </pc:sldChg>
      <pc:sldChg chg="modSp new mod">
        <pc:chgData name="Jay Chan" userId="60b4ceb502f8e6fb" providerId="LiveId" clId="{D932DE56-CC1A-403E-A330-3685FACC5694}" dt="2023-11-27T02:34:22.191" v="4457" actId="20577"/>
        <pc:sldMkLst>
          <pc:docMk/>
          <pc:sldMk cId="3428175486" sldId="292"/>
        </pc:sldMkLst>
        <pc:spChg chg="mod">
          <ac:chgData name="Jay Chan" userId="60b4ceb502f8e6fb" providerId="LiveId" clId="{D932DE56-CC1A-403E-A330-3685FACC5694}" dt="2023-11-27T02:34:22.191" v="4457" actId="20577"/>
          <ac:spMkLst>
            <pc:docMk/>
            <pc:sldMk cId="3428175486" sldId="292"/>
            <ac:spMk id="2" creationId="{FFBDD830-8D5F-3600-47C6-066ECBB118ED}"/>
          </ac:spMkLst>
        </pc:spChg>
      </pc:sldChg>
      <pc:sldChg chg="addSp delSp modSp new mod modClrScheme addAnim delAnim modAnim chgLayout">
        <pc:chgData name="Jay Chan" userId="60b4ceb502f8e6fb" providerId="LiveId" clId="{D932DE56-CC1A-403E-A330-3685FACC5694}" dt="2023-11-29T03:34:26.517" v="6715" actId="1036"/>
        <pc:sldMkLst>
          <pc:docMk/>
          <pc:sldMk cId="2146419605" sldId="293"/>
        </pc:sldMkLst>
        <pc:spChg chg="del mod ord">
          <ac:chgData name="Jay Chan" userId="60b4ceb502f8e6fb" providerId="LiveId" clId="{D932DE56-CC1A-403E-A330-3685FACC5694}" dt="2023-11-27T02:49:51.804" v="4483" actId="700"/>
          <ac:spMkLst>
            <pc:docMk/>
            <pc:sldMk cId="2146419605" sldId="293"/>
            <ac:spMk id="2" creationId="{1CC2ED44-D9C2-AD05-58EA-0EE977516D43}"/>
          </ac:spMkLst>
        </pc:spChg>
        <pc:spChg chg="add mod">
          <ac:chgData name="Jay Chan" userId="60b4ceb502f8e6fb" providerId="LiveId" clId="{D932DE56-CC1A-403E-A330-3685FACC5694}" dt="2023-11-29T03:34:26.517" v="6715" actId="1036"/>
          <ac:spMkLst>
            <pc:docMk/>
            <pc:sldMk cId="2146419605" sldId="293"/>
            <ac:spMk id="2" creationId="{B703FDB5-3E1E-B30F-66F7-E4C608C8FF65}"/>
          </ac:spMkLst>
        </pc:spChg>
        <pc:spChg chg="mod ord">
          <ac:chgData name="Jay Chan" userId="60b4ceb502f8e6fb" providerId="LiveId" clId="{D932DE56-CC1A-403E-A330-3685FACC5694}" dt="2023-11-29T03:34:26.517" v="6715" actId="1036"/>
          <ac:spMkLst>
            <pc:docMk/>
            <pc:sldMk cId="2146419605" sldId="293"/>
            <ac:spMk id="3" creationId="{D5EC057F-0D0D-CC2A-9396-DD83FD31CE73}"/>
          </ac:spMkLst>
        </pc:spChg>
        <pc:spChg chg="add mod ord">
          <ac:chgData name="Jay Chan" userId="60b4ceb502f8e6fb" providerId="LiveId" clId="{D932DE56-CC1A-403E-A330-3685FACC5694}" dt="2023-11-27T02:50:20.753" v="4493" actId="20577"/>
          <ac:spMkLst>
            <pc:docMk/>
            <pc:sldMk cId="2146419605" sldId="293"/>
            <ac:spMk id="4" creationId="{A117D9FC-5D1D-5EB4-7F6C-14DA14D131BA}"/>
          </ac:spMkLst>
        </pc:spChg>
        <pc:spChg chg="add mod ord">
          <ac:chgData name="Jay Chan" userId="60b4ceb502f8e6fb" providerId="LiveId" clId="{D932DE56-CC1A-403E-A330-3685FACC5694}" dt="2023-11-29T03:13:29.950" v="6647" actId="20577"/>
          <ac:spMkLst>
            <pc:docMk/>
            <pc:sldMk cId="2146419605" sldId="293"/>
            <ac:spMk id="5" creationId="{9B12EA1F-76AC-3D54-405B-DDD5696B8EA6}"/>
          </ac:spMkLst>
        </pc:spChg>
        <pc:spChg chg="add del mod">
          <ac:chgData name="Jay Chan" userId="60b4ceb502f8e6fb" providerId="LiveId" clId="{D932DE56-CC1A-403E-A330-3685FACC5694}" dt="2023-11-29T03:34:26.517" v="6715" actId="1036"/>
          <ac:spMkLst>
            <pc:docMk/>
            <pc:sldMk cId="2146419605" sldId="293"/>
            <ac:spMk id="6" creationId="{7E967C24-589B-07D4-A042-A345F8CDAA3F}"/>
          </ac:spMkLst>
        </pc:spChg>
        <pc:spChg chg="add del mod">
          <ac:chgData name="Jay Chan" userId="60b4ceb502f8e6fb" providerId="LiveId" clId="{D932DE56-CC1A-403E-A330-3685FACC5694}" dt="2023-11-29T02:50:00.558" v="6312" actId="478"/>
          <ac:spMkLst>
            <pc:docMk/>
            <pc:sldMk cId="2146419605" sldId="293"/>
            <ac:spMk id="11" creationId="{D5B6515F-F4A8-D6FD-5F7C-0967044FA25D}"/>
          </ac:spMkLst>
        </pc:spChg>
        <pc:spChg chg="add del mod">
          <ac:chgData name="Jay Chan" userId="60b4ceb502f8e6fb" providerId="LiveId" clId="{D932DE56-CC1A-403E-A330-3685FACC5694}" dt="2023-11-29T03:34:26.517" v="6715" actId="1036"/>
          <ac:spMkLst>
            <pc:docMk/>
            <pc:sldMk cId="2146419605" sldId="293"/>
            <ac:spMk id="13" creationId="{BFD78B98-3C67-47DA-E95C-68620538FD65}"/>
          </ac:spMkLst>
        </pc:spChg>
        <pc:spChg chg="add del mod">
          <ac:chgData name="Jay Chan" userId="60b4ceb502f8e6fb" providerId="LiveId" clId="{D932DE56-CC1A-403E-A330-3685FACC5694}" dt="2023-11-27T03:03:28.612" v="4579" actId="478"/>
          <ac:spMkLst>
            <pc:docMk/>
            <pc:sldMk cId="2146419605" sldId="293"/>
            <ac:spMk id="14" creationId="{E4503ED4-F47B-C1D2-F1A3-0711BB2803AA}"/>
          </ac:spMkLst>
        </pc:spChg>
        <pc:spChg chg="add del mod">
          <ac:chgData name="Jay Chan" userId="60b4ceb502f8e6fb" providerId="LiveId" clId="{D932DE56-CC1A-403E-A330-3685FACC5694}" dt="2023-11-27T03:02:37.649" v="4553" actId="478"/>
          <ac:spMkLst>
            <pc:docMk/>
            <pc:sldMk cId="2146419605" sldId="293"/>
            <ac:spMk id="15" creationId="{D49B32E1-0555-C7A6-3232-98DC548013DC}"/>
          </ac:spMkLst>
        </pc:spChg>
        <pc:spChg chg="add mod">
          <ac:chgData name="Jay Chan" userId="60b4ceb502f8e6fb" providerId="LiveId" clId="{D932DE56-CC1A-403E-A330-3685FACC5694}" dt="2023-11-29T03:34:26.517" v="6715" actId="1036"/>
          <ac:spMkLst>
            <pc:docMk/>
            <pc:sldMk cId="2146419605" sldId="293"/>
            <ac:spMk id="16" creationId="{A298DD6B-67AB-7130-0C19-C553BDDAB33A}"/>
          </ac:spMkLst>
        </pc:spChg>
        <pc:spChg chg="add del mod">
          <ac:chgData name="Jay Chan" userId="60b4ceb502f8e6fb" providerId="LiveId" clId="{D932DE56-CC1A-403E-A330-3685FACC5694}" dt="2023-11-27T03:02:37.651" v="4555"/>
          <ac:spMkLst>
            <pc:docMk/>
            <pc:sldMk cId="2146419605" sldId="293"/>
            <ac:spMk id="17" creationId="{1CB95F29-BB9C-89D9-16E9-4B05B74CDACE}"/>
          </ac:spMkLst>
        </pc:spChg>
        <pc:spChg chg="add mod">
          <ac:chgData name="Jay Chan" userId="60b4ceb502f8e6fb" providerId="LiveId" clId="{D932DE56-CC1A-403E-A330-3685FACC5694}" dt="2023-11-29T03:34:26.517" v="6715" actId="1036"/>
          <ac:spMkLst>
            <pc:docMk/>
            <pc:sldMk cId="2146419605" sldId="293"/>
            <ac:spMk id="21" creationId="{422E4BF6-701F-4A78-45AB-FE32ED7C4D59}"/>
          </ac:spMkLst>
        </pc:spChg>
        <pc:spChg chg="add del mod">
          <ac:chgData name="Jay Chan" userId="60b4ceb502f8e6fb" providerId="LiveId" clId="{D932DE56-CC1A-403E-A330-3685FACC5694}" dt="2023-11-27T03:02:47.292" v="4558" actId="478"/>
          <ac:spMkLst>
            <pc:docMk/>
            <pc:sldMk cId="2146419605" sldId="293"/>
            <ac:spMk id="22" creationId="{20258964-3483-94A8-09BF-F3F710BCE857}"/>
          </ac:spMkLst>
        </pc:spChg>
        <pc:spChg chg="add del mod">
          <ac:chgData name="Jay Chan" userId="60b4ceb502f8e6fb" providerId="LiveId" clId="{D932DE56-CC1A-403E-A330-3685FACC5694}" dt="2023-11-27T03:02:52.772" v="4561" actId="478"/>
          <ac:spMkLst>
            <pc:docMk/>
            <pc:sldMk cId="2146419605" sldId="293"/>
            <ac:spMk id="23" creationId="{765F872E-3BBB-694E-FC5D-58958882E315}"/>
          </ac:spMkLst>
        </pc:spChg>
        <pc:spChg chg="add del mod">
          <ac:chgData name="Jay Chan" userId="60b4ceb502f8e6fb" providerId="LiveId" clId="{D932DE56-CC1A-403E-A330-3685FACC5694}" dt="2023-11-27T03:02:59.153" v="4564" actId="478"/>
          <ac:spMkLst>
            <pc:docMk/>
            <pc:sldMk cId="2146419605" sldId="293"/>
            <ac:spMk id="27" creationId="{A1CA0169-AC6B-8959-1695-57DC201DC0B4}"/>
          </ac:spMkLst>
        </pc:spChg>
        <pc:spChg chg="add mod">
          <ac:chgData name="Jay Chan" userId="60b4ceb502f8e6fb" providerId="LiveId" clId="{D932DE56-CC1A-403E-A330-3685FACC5694}" dt="2023-11-29T03:34:26.517" v="6715" actId="1036"/>
          <ac:spMkLst>
            <pc:docMk/>
            <pc:sldMk cId="2146419605" sldId="293"/>
            <ac:spMk id="28" creationId="{DD475C7D-6134-96D8-33DA-4932E3E26C7F}"/>
          </ac:spMkLst>
        </pc:spChg>
        <pc:spChg chg="add del mod">
          <ac:chgData name="Jay Chan" userId="60b4ceb502f8e6fb" providerId="LiveId" clId="{D932DE56-CC1A-403E-A330-3685FACC5694}" dt="2023-11-27T03:03:04.875" v="4567" actId="478"/>
          <ac:spMkLst>
            <pc:docMk/>
            <pc:sldMk cId="2146419605" sldId="293"/>
            <ac:spMk id="29" creationId="{892DE5C3-02D0-1F06-F968-036BD12F51E5}"/>
          </ac:spMkLst>
        </pc:spChg>
        <pc:spChg chg="add del mod">
          <ac:chgData name="Jay Chan" userId="60b4ceb502f8e6fb" providerId="LiveId" clId="{D932DE56-CC1A-403E-A330-3685FACC5694}" dt="2023-11-27T03:03:10.522" v="4570" actId="478"/>
          <ac:spMkLst>
            <pc:docMk/>
            <pc:sldMk cId="2146419605" sldId="293"/>
            <ac:spMk id="33" creationId="{B0DE1517-C8F1-E283-55CB-E2ABCD510551}"/>
          </ac:spMkLst>
        </pc:spChg>
        <pc:spChg chg="add del mod">
          <ac:chgData name="Jay Chan" userId="60b4ceb502f8e6fb" providerId="LiveId" clId="{D932DE56-CC1A-403E-A330-3685FACC5694}" dt="2023-11-27T03:03:15.194" v="4573" actId="478"/>
          <ac:spMkLst>
            <pc:docMk/>
            <pc:sldMk cId="2146419605" sldId="293"/>
            <ac:spMk id="34" creationId="{AB30BF78-1492-160B-A0AE-2B19F95A6E31}"/>
          </ac:spMkLst>
        </pc:spChg>
        <pc:spChg chg="add mod">
          <ac:chgData name="Jay Chan" userId="60b4ceb502f8e6fb" providerId="LiveId" clId="{D932DE56-CC1A-403E-A330-3685FACC5694}" dt="2023-11-29T03:34:26.517" v="6715" actId="1036"/>
          <ac:spMkLst>
            <pc:docMk/>
            <pc:sldMk cId="2146419605" sldId="293"/>
            <ac:spMk id="35" creationId="{E5993692-2AA1-E493-E813-CB58A663561D}"/>
          </ac:spMkLst>
        </pc:spChg>
        <pc:spChg chg="add mod">
          <ac:chgData name="Jay Chan" userId="60b4ceb502f8e6fb" providerId="LiveId" clId="{D932DE56-CC1A-403E-A330-3685FACC5694}" dt="2023-11-29T03:16:57.574" v="6666" actId="12789"/>
          <ac:spMkLst>
            <pc:docMk/>
            <pc:sldMk cId="2146419605" sldId="293"/>
            <ac:spMk id="36" creationId="{420E1EE1-696A-7312-C293-764CC3162841}"/>
          </ac:spMkLst>
        </pc:spChg>
        <pc:spChg chg="add mod ord">
          <ac:chgData name="Jay Chan" userId="60b4ceb502f8e6fb" providerId="LiveId" clId="{D932DE56-CC1A-403E-A330-3685FACC5694}" dt="2023-11-29T03:17:07.105" v="6667" actId="171"/>
          <ac:spMkLst>
            <pc:docMk/>
            <pc:sldMk cId="2146419605" sldId="293"/>
            <ac:spMk id="37" creationId="{ACE5363C-C5CB-48F8-0970-7865374D3C4B}"/>
          </ac:spMkLst>
        </pc:spChg>
        <pc:spChg chg="add mod">
          <ac:chgData name="Jay Chan" userId="60b4ceb502f8e6fb" providerId="LiveId" clId="{D932DE56-CC1A-403E-A330-3685FACC5694}" dt="2023-11-29T03:16:57.574" v="6666" actId="12789"/>
          <ac:spMkLst>
            <pc:docMk/>
            <pc:sldMk cId="2146419605" sldId="293"/>
            <ac:spMk id="38" creationId="{49B87E0F-F019-CB3E-59E5-72DCE2591EF5}"/>
          </ac:spMkLst>
        </pc:spChg>
        <pc:graphicFrameChg chg="add mod modGraphic">
          <ac:chgData name="Jay Chan" userId="60b4ceb502f8e6fb" providerId="LiveId" clId="{D932DE56-CC1A-403E-A330-3685FACC5694}" dt="2023-11-29T03:34:26.517" v="6715" actId="1036"/>
          <ac:graphicFrameMkLst>
            <pc:docMk/>
            <pc:sldMk cId="2146419605" sldId="293"/>
            <ac:graphicFrameMk id="7" creationId="{F8E46135-AAC0-10AD-951D-94E622F010C8}"/>
          </ac:graphicFrameMkLst>
        </pc:graphicFrameChg>
        <pc:graphicFrameChg chg="add mod modGraphic">
          <ac:chgData name="Jay Chan" userId="60b4ceb502f8e6fb" providerId="LiveId" clId="{D932DE56-CC1A-403E-A330-3685FACC5694}" dt="2023-11-29T03:34:26.517" v="6715" actId="1036"/>
          <ac:graphicFrameMkLst>
            <pc:docMk/>
            <pc:sldMk cId="2146419605" sldId="293"/>
            <ac:graphicFrameMk id="8" creationId="{30AD05ED-F3E7-1800-D1EF-8055FCA62C9D}"/>
          </ac:graphicFrameMkLst>
        </pc:graphicFrameChg>
        <pc:graphicFrameChg chg="add mod modGraphic">
          <ac:chgData name="Jay Chan" userId="60b4ceb502f8e6fb" providerId="LiveId" clId="{D932DE56-CC1A-403E-A330-3685FACC5694}" dt="2023-11-29T03:34:26.517" v="6715" actId="1036"/>
          <ac:graphicFrameMkLst>
            <pc:docMk/>
            <pc:sldMk cId="2146419605" sldId="293"/>
            <ac:graphicFrameMk id="9" creationId="{E29E975C-24C6-A0FD-B0A6-0C1C9952AD67}"/>
          </ac:graphicFrameMkLst>
        </pc:graphicFrameChg>
        <pc:graphicFrameChg chg="add mod modGraphic">
          <ac:chgData name="Jay Chan" userId="60b4ceb502f8e6fb" providerId="LiveId" clId="{D932DE56-CC1A-403E-A330-3685FACC5694}" dt="2023-11-29T03:34:26.517" v="6715" actId="1036"/>
          <ac:graphicFrameMkLst>
            <pc:docMk/>
            <pc:sldMk cId="2146419605" sldId="293"/>
            <ac:graphicFrameMk id="10" creationId="{BB0A43F3-B03C-5658-B46A-B75AEEEE2007}"/>
          </ac:graphicFrameMkLst>
        </pc:graphicFrameChg>
        <pc:cxnChg chg="add mod">
          <ac:chgData name="Jay Chan" userId="60b4ceb502f8e6fb" providerId="LiveId" clId="{D932DE56-CC1A-403E-A330-3685FACC5694}" dt="2023-11-29T03:34:26.517" v="6715" actId="1036"/>
          <ac:cxnSpMkLst>
            <pc:docMk/>
            <pc:sldMk cId="2146419605" sldId="293"/>
            <ac:cxnSpMk id="12" creationId="{42A37AC6-0508-0A1A-2EC6-8096C4412DF1}"/>
          </ac:cxnSpMkLst>
        </pc:cxnChg>
        <pc:cxnChg chg="add mod">
          <ac:chgData name="Jay Chan" userId="60b4ceb502f8e6fb" providerId="LiveId" clId="{D932DE56-CC1A-403E-A330-3685FACC5694}" dt="2023-11-29T03:34:26.517" v="6715" actId="1036"/>
          <ac:cxnSpMkLst>
            <pc:docMk/>
            <pc:sldMk cId="2146419605" sldId="293"/>
            <ac:cxnSpMk id="18" creationId="{716D387B-FCFE-9BF3-B6DE-5EC205A9B336}"/>
          </ac:cxnSpMkLst>
        </pc:cxnChg>
        <pc:cxnChg chg="add mod">
          <ac:chgData name="Jay Chan" userId="60b4ceb502f8e6fb" providerId="LiveId" clId="{D932DE56-CC1A-403E-A330-3685FACC5694}" dt="2023-11-29T03:34:26.517" v="6715" actId="1036"/>
          <ac:cxnSpMkLst>
            <pc:docMk/>
            <pc:sldMk cId="2146419605" sldId="293"/>
            <ac:cxnSpMk id="19" creationId="{6C081E36-9B94-FF52-A31F-3C3228C656F5}"/>
          </ac:cxnSpMkLst>
        </pc:cxnChg>
        <pc:cxnChg chg="add mod">
          <ac:chgData name="Jay Chan" userId="60b4ceb502f8e6fb" providerId="LiveId" clId="{D932DE56-CC1A-403E-A330-3685FACC5694}" dt="2023-11-29T03:34:26.517" v="6715" actId="1036"/>
          <ac:cxnSpMkLst>
            <pc:docMk/>
            <pc:sldMk cId="2146419605" sldId="293"/>
            <ac:cxnSpMk id="20" creationId="{329ABBD4-9F7B-8FBE-03DF-08D88DE10D5C}"/>
          </ac:cxnSpMkLst>
        </pc:cxnChg>
        <pc:cxnChg chg="add mod">
          <ac:chgData name="Jay Chan" userId="60b4ceb502f8e6fb" providerId="LiveId" clId="{D932DE56-CC1A-403E-A330-3685FACC5694}" dt="2023-11-29T03:34:26.517" v="6715" actId="1036"/>
          <ac:cxnSpMkLst>
            <pc:docMk/>
            <pc:sldMk cId="2146419605" sldId="293"/>
            <ac:cxnSpMk id="24" creationId="{98954CB5-B228-CB8A-B368-7D0600CA6ABD}"/>
          </ac:cxnSpMkLst>
        </pc:cxnChg>
        <pc:cxnChg chg="add mod">
          <ac:chgData name="Jay Chan" userId="60b4ceb502f8e6fb" providerId="LiveId" clId="{D932DE56-CC1A-403E-A330-3685FACC5694}" dt="2023-11-29T03:34:26.517" v="6715" actId="1036"/>
          <ac:cxnSpMkLst>
            <pc:docMk/>
            <pc:sldMk cId="2146419605" sldId="293"/>
            <ac:cxnSpMk id="25" creationId="{214AA508-8FCC-9057-EF3A-422749621BC6}"/>
          </ac:cxnSpMkLst>
        </pc:cxnChg>
        <pc:cxnChg chg="add del mod">
          <ac:chgData name="Jay Chan" userId="60b4ceb502f8e6fb" providerId="LiveId" clId="{D932DE56-CC1A-403E-A330-3685FACC5694}" dt="2023-11-29T03:34:26.517" v="6715" actId="1036"/>
          <ac:cxnSpMkLst>
            <pc:docMk/>
            <pc:sldMk cId="2146419605" sldId="293"/>
            <ac:cxnSpMk id="26" creationId="{A7553707-C949-1CFC-F4C5-A54AAEC61616}"/>
          </ac:cxnSpMkLst>
        </pc:cxnChg>
        <pc:cxnChg chg="add mod">
          <ac:chgData name="Jay Chan" userId="60b4ceb502f8e6fb" providerId="LiveId" clId="{D932DE56-CC1A-403E-A330-3685FACC5694}" dt="2023-11-29T03:34:26.517" v="6715" actId="1036"/>
          <ac:cxnSpMkLst>
            <pc:docMk/>
            <pc:sldMk cId="2146419605" sldId="293"/>
            <ac:cxnSpMk id="30" creationId="{6EF467E7-0B2F-B857-3CBC-3AA65EFFF707}"/>
          </ac:cxnSpMkLst>
        </pc:cxnChg>
        <pc:cxnChg chg="add mod">
          <ac:chgData name="Jay Chan" userId="60b4ceb502f8e6fb" providerId="LiveId" clId="{D932DE56-CC1A-403E-A330-3685FACC5694}" dt="2023-11-29T03:34:26.517" v="6715" actId="1036"/>
          <ac:cxnSpMkLst>
            <pc:docMk/>
            <pc:sldMk cId="2146419605" sldId="293"/>
            <ac:cxnSpMk id="31" creationId="{980EFE32-8065-A425-4673-1B70BF1E68D4}"/>
          </ac:cxnSpMkLst>
        </pc:cxnChg>
        <pc:cxnChg chg="add mod">
          <ac:chgData name="Jay Chan" userId="60b4ceb502f8e6fb" providerId="LiveId" clId="{D932DE56-CC1A-403E-A330-3685FACC5694}" dt="2023-11-29T03:34:26.517" v="6715" actId="1036"/>
          <ac:cxnSpMkLst>
            <pc:docMk/>
            <pc:sldMk cId="2146419605" sldId="293"/>
            <ac:cxnSpMk id="32" creationId="{2D0F02E4-BF2E-013A-8BBD-76010D2264B9}"/>
          </ac:cxnSpMkLst>
        </pc:cxnChg>
      </pc:sldChg>
      <pc:sldChg chg="addSp delSp modSp new del mod delAnim modAnim">
        <pc:chgData name="Jay Chan" userId="60b4ceb502f8e6fb" providerId="LiveId" clId="{D932DE56-CC1A-403E-A330-3685FACC5694}" dt="2023-11-27T03:14:24.661" v="4733" actId="47"/>
        <pc:sldMkLst>
          <pc:docMk/>
          <pc:sldMk cId="2539984036" sldId="294"/>
        </pc:sldMkLst>
        <pc:spChg chg="mod">
          <ac:chgData name="Jay Chan" userId="60b4ceb502f8e6fb" providerId="LiveId" clId="{D932DE56-CC1A-403E-A330-3685FACC5694}" dt="2023-11-27T02:51:09.545" v="4495"/>
          <ac:spMkLst>
            <pc:docMk/>
            <pc:sldMk cId="2539984036" sldId="294"/>
            <ac:spMk id="2" creationId="{243F73DB-7CCA-5E45-456E-36D5B5B76ACB}"/>
          </ac:spMkLst>
        </pc:spChg>
        <pc:spChg chg="add mod">
          <ac:chgData name="Jay Chan" userId="60b4ceb502f8e6fb" providerId="LiveId" clId="{D932DE56-CC1A-403E-A330-3685FACC5694}" dt="2023-11-27T02:51:17.073" v="4496"/>
          <ac:spMkLst>
            <pc:docMk/>
            <pc:sldMk cId="2539984036" sldId="294"/>
            <ac:spMk id="7" creationId="{8060A360-65AF-9008-3B1A-8D96E1DC2E9C}"/>
          </ac:spMkLst>
        </pc:spChg>
        <pc:spChg chg="add mod">
          <ac:chgData name="Jay Chan" userId="60b4ceb502f8e6fb" providerId="LiveId" clId="{D932DE56-CC1A-403E-A330-3685FACC5694}" dt="2023-11-27T02:51:17.073" v="4496"/>
          <ac:spMkLst>
            <pc:docMk/>
            <pc:sldMk cId="2539984036" sldId="294"/>
            <ac:spMk id="8" creationId="{D2C1C922-B6CD-5C90-C0A5-94DEEC0BFD80}"/>
          </ac:spMkLst>
        </pc:spChg>
        <pc:spChg chg="add mod">
          <ac:chgData name="Jay Chan" userId="60b4ceb502f8e6fb" providerId="LiveId" clId="{D932DE56-CC1A-403E-A330-3685FACC5694}" dt="2023-11-27T02:51:17.073" v="4496"/>
          <ac:spMkLst>
            <pc:docMk/>
            <pc:sldMk cId="2539984036" sldId="294"/>
            <ac:spMk id="12" creationId="{1F61E856-F0A6-CA2B-3519-1835DADAB970}"/>
          </ac:spMkLst>
        </pc:spChg>
        <pc:spChg chg="add del mod">
          <ac:chgData name="Jay Chan" userId="60b4ceb502f8e6fb" providerId="LiveId" clId="{D932DE56-CC1A-403E-A330-3685FACC5694}" dt="2023-11-27T03:14:04.184" v="4731" actId="21"/>
          <ac:spMkLst>
            <pc:docMk/>
            <pc:sldMk cId="2539984036" sldId="294"/>
            <ac:spMk id="16" creationId="{856A7FB0-56E6-8400-20AD-710974602BB5}"/>
          </ac:spMkLst>
        </pc:spChg>
        <pc:spChg chg="add del mod">
          <ac:chgData name="Jay Chan" userId="60b4ceb502f8e6fb" providerId="LiveId" clId="{D932DE56-CC1A-403E-A330-3685FACC5694}" dt="2023-11-27T03:14:04.184" v="4731" actId="21"/>
          <ac:spMkLst>
            <pc:docMk/>
            <pc:sldMk cId="2539984036" sldId="294"/>
            <ac:spMk id="17" creationId="{A7A6A438-FA63-35A3-3A72-78289B9594B1}"/>
          </ac:spMkLst>
        </pc:spChg>
        <pc:spChg chg="add mod">
          <ac:chgData name="Jay Chan" userId="60b4ceb502f8e6fb" providerId="LiveId" clId="{D932DE56-CC1A-403E-A330-3685FACC5694}" dt="2023-11-27T02:51:17.073" v="4496"/>
          <ac:spMkLst>
            <pc:docMk/>
            <pc:sldMk cId="2539984036" sldId="294"/>
            <ac:spMk id="18" creationId="{334B8EC1-BA5C-92A1-6FDB-55ED072A758C}"/>
          </ac:spMkLst>
        </pc:spChg>
        <pc:spChg chg="add mod">
          <ac:chgData name="Jay Chan" userId="60b4ceb502f8e6fb" providerId="LiveId" clId="{D932DE56-CC1A-403E-A330-3685FACC5694}" dt="2023-11-27T02:51:17.073" v="4496"/>
          <ac:spMkLst>
            <pc:docMk/>
            <pc:sldMk cId="2539984036" sldId="294"/>
            <ac:spMk id="19" creationId="{44189726-9245-3F11-8310-15A1004E3706}"/>
          </ac:spMkLst>
        </pc:spChg>
        <pc:spChg chg="add mod">
          <ac:chgData name="Jay Chan" userId="60b4ceb502f8e6fb" providerId="LiveId" clId="{D932DE56-CC1A-403E-A330-3685FACC5694}" dt="2023-11-27T02:51:17.073" v="4496"/>
          <ac:spMkLst>
            <pc:docMk/>
            <pc:sldMk cId="2539984036" sldId="294"/>
            <ac:spMk id="20" creationId="{32B689B3-ED64-1271-D1C2-17D2CBF779E1}"/>
          </ac:spMkLst>
        </pc:spChg>
        <pc:graphicFrameChg chg="add mod">
          <ac:chgData name="Jay Chan" userId="60b4ceb502f8e6fb" providerId="LiveId" clId="{D932DE56-CC1A-403E-A330-3685FACC5694}" dt="2023-11-27T02:51:17.073" v="4496"/>
          <ac:graphicFrameMkLst>
            <pc:docMk/>
            <pc:sldMk cId="2539984036" sldId="294"/>
            <ac:graphicFrameMk id="4" creationId="{61E07554-5511-A697-26BC-9FDA01737079}"/>
          </ac:graphicFrameMkLst>
        </pc:graphicFrameChg>
        <pc:graphicFrameChg chg="add mod">
          <ac:chgData name="Jay Chan" userId="60b4ceb502f8e6fb" providerId="LiveId" clId="{D932DE56-CC1A-403E-A330-3685FACC5694}" dt="2023-11-27T02:51:17.073" v="4496"/>
          <ac:graphicFrameMkLst>
            <pc:docMk/>
            <pc:sldMk cId="2539984036" sldId="294"/>
            <ac:graphicFrameMk id="5" creationId="{AFC4E59A-BF93-5439-8656-C6F24F104BD9}"/>
          </ac:graphicFrameMkLst>
        </pc:graphicFrameChg>
        <pc:graphicFrameChg chg="add mod">
          <ac:chgData name="Jay Chan" userId="60b4ceb502f8e6fb" providerId="LiveId" clId="{D932DE56-CC1A-403E-A330-3685FACC5694}" dt="2023-11-27T02:51:17.073" v="4496"/>
          <ac:graphicFrameMkLst>
            <pc:docMk/>
            <pc:sldMk cId="2539984036" sldId="294"/>
            <ac:graphicFrameMk id="6" creationId="{E5C9F2F9-8AAF-5D7D-CE2F-5BF55793BF11}"/>
          </ac:graphicFrameMkLst>
        </pc:graphicFrameChg>
        <pc:cxnChg chg="add mod">
          <ac:chgData name="Jay Chan" userId="60b4ceb502f8e6fb" providerId="LiveId" clId="{D932DE56-CC1A-403E-A330-3685FACC5694}" dt="2023-11-27T02:51:17.073" v="4496"/>
          <ac:cxnSpMkLst>
            <pc:docMk/>
            <pc:sldMk cId="2539984036" sldId="294"/>
            <ac:cxnSpMk id="9" creationId="{67D60ED9-DC3A-447E-BFB9-F17F337D1EF2}"/>
          </ac:cxnSpMkLst>
        </pc:cxnChg>
        <pc:cxnChg chg="add mod">
          <ac:chgData name="Jay Chan" userId="60b4ceb502f8e6fb" providerId="LiveId" clId="{D932DE56-CC1A-403E-A330-3685FACC5694}" dt="2023-11-27T02:51:17.073" v="4496"/>
          <ac:cxnSpMkLst>
            <pc:docMk/>
            <pc:sldMk cId="2539984036" sldId="294"/>
            <ac:cxnSpMk id="10" creationId="{D06A1075-31C5-EDD8-5E69-5105C9D9E37E}"/>
          </ac:cxnSpMkLst>
        </pc:cxnChg>
        <pc:cxnChg chg="add mod">
          <ac:chgData name="Jay Chan" userId="60b4ceb502f8e6fb" providerId="LiveId" clId="{D932DE56-CC1A-403E-A330-3685FACC5694}" dt="2023-11-27T02:51:17.073" v="4496"/>
          <ac:cxnSpMkLst>
            <pc:docMk/>
            <pc:sldMk cId="2539984036" sldId="294"/>
            <ac:cxnSpMk id="11" creationId="{D1708D92-27CA-1E67-397C-A985700E5462}"/>
          </ac:cxnSpMkLst>
        </pc:cxnChg>
        <pc:cxnChg chg="add mod">
          <ac:chgData name="Jay Chan" userId="60b4ceb502f8e6fb" providerId="LiveId" clId="{D932DE56-CC1A-403E-A330-3685FACC5694}" dt="2023-11-27T02:51:17.073" v="4496"/>
          <ac:cxnSpMkLst>
            <pc:docMk/>
            <pc:sldMk cId="2539984036" sldId="294"/>
            <ac:cxnSpMk id="13" creationId="{FBFDF926-728F-AD39-496B-3B43F4E92D50}"/>
          </ac:cxnSpMkLst>
        </pc:cxnChg>
        <pc:cxnChg chg="add mod">
          <ac:chgData name="Jay Chan" userId="60b4ceb502f8e6fb" providerId="LiveId" clId="{D932DE56-CC1A-403E-A330-3685FACC5694}" dt="2023-11-27T02:51:17.073" v="4496"/>
          <ac:cxnSpMkLst>
            <pc:docMk/>
            <pc:sldMk cId="2539984036" sldId="294"/>
            <ac:cxnSpMk id="14" creationId="{09A0C7BB-167F-4839-F9A5-D28D08A6FB8A}"/>
          </ac:cxnSpMkLst>
        </pc:cxnChg>
        <pc:cxnChg chg="add mod">
          <ac:chgData name="Jay Chan" userId="60b4ceb502f8e6fb" providerId="LiveId" clId="{D932DE56-CC1A-403E-A330-3685FACC5694}" dt="2023-11-27T02:51:17.073" v="4496"/>
          <ac:cxnSpMkLst>
            <pc:docMk/>
            <pc:sldMk cId="2539984036" sldId="294"/>
            <ac:cxnSpMk id="15" creationId="{D0DF3027-A38E-C9A9-47C2-9060246002E7}"/>
          </ac:cxnSpMkLst>
        </pc:cxnChg>
      </pc:sldChg>
      <pc:sldChg chg="addSp modSp new mod modAnim">
        <pc:chgData name="Jay Chan" userId="60b4ceb502f8e6fb" providerId="LiveId" clId="{D932DE56-CC1A-403E-A330-3685FACC5694}" dt="2023-11-29T04:17:59.578" v="7045"/>
        <pc:sldMkLst>
          <pc:docMk/>
          <pc:sldMk cId="518927749" sldId="295"/>
        </pc:sldMkLst>
        <pc:spChg chg="mod">
          <ac:chgData name="Jay Chan" userId="60b4ceb502f8e6fb" providerId="LiveId" clId="{D932DE56-CC1A-403E-A330-3685FACC5694}" dt="2023-11-29T03:11:25.391" v="6603" actId="21"/>
          <ac:spMkLst>
            <pc:docMk/>
            <pc:sldMk cId="518927749" sldId="295"/>
            <ac:spMk id="2" creationId="{77D92EC9-A074-7A1B-2472-70520BCA96CB}"/>
          </ac:spMkLst>
        </pc:spChg>
        <pc:spChg chg="add mod">
          <ac:chgData name="Jay Chan" userId="60b4ceb502f8e6fb" providerId="LiveId" clId="{D932DE56-CC1A-403E-A330-3685FACC5694}" dt="2023-11-29T03:31:44.642" v="6697" actId="207"/>
          <ac:spMkLst>
            <pc:docMk/>
            <pc:sldMk cId="518927749" sldId="295"/>
            <ac:spMk id="7" creationId="{09CF3690-153F-F5BC-D395-E6DDA4055EC7}"/>
          </ac:spMkLst>
        </pc:spChg>
        <pc:spChg chg="add mod">
          <ac:chgData name="Jay Chan" userId="60b4ceb502f8e6fb" providerId="LiveId" clId="{D932DE56-CC1A-403E-A330-3685FACC5694}" dt="2023-11-29T03:31:44.642" v="6697" actId="207"/>
          <ac:spMkLst>
            <pc:docMk/>
            <pc:sldMk cId="518927749" sldId="295"/>
            <ac:spMk id="8" creationId="{E294F95B-EBFF-2902-CF18-3414D2F06D3B}"/>
          </ac:spMkLst>
        </pc:spChg>
        <pc:spChg chg="add mod">
          <ac:chgData name="Jay Chan" userId="60b4ceb502f8e6fb" providerId="LiveId" clId="{D932DE56-CC1A-403E-A330-3685FACC5694}" dt="2023-11-29T03:31:44.642" v="6697" actId="207"/>
          <ac:spMkLst>
            <pc:docMk/>
            <pc:sldMk cId="518927749" sldId="295"/>
            <ac:spMk id="12" creationId="{F8CEC380-F21E-B9AA-600F-9B49D193269A}"/>
          </ac:spMkLst>
        </pc:spChg>
        <pc:spChg chg="add mod">
          <ac:chgData name="Jay Chan" userId="60b4ceb502f8e6fb" providerId="LiveId" clId="{D932DE56-CC1A-403E-A330-3685FACC5694}" dt="2023-11-29T03:31:44.642" v="6697" actId="207"/>
          <ac:spMkLst>
            <pc:docMk/>
            <pc:sldMk cId="518927749" sldId="295"/>
            <ac:spMk id="16" creationId="{A306A97D-E058-4333-C32A-25857351B08C}"/>
          </ac:spMkLst>
        </pc:spChg>
        <pc:spChg chg="add mod">
          <ac:chgData name="Jay Chan" userId="60b4ceb502f8e6fb" providerId="LiveId" clId="{D932DE56-CC1A-403E-A330-3685FACC5694}" dt="2023-11-29T03:31:44.642" v="6697" actId="207"/>
          <ac:spMkLst>
            <pc:docMk/>
            <pc:sldMk cId="518927749" sldId="295"/>
            <ac:spMk id="17" creationId="{78525D12-5D45-D65C-108D-E1A0F72DDE85}"/>
          </ac:spMkLst>
        </pc:spChg>
        <pc:spChg chg="add mod">
          <ac:chgData name="Jay Chan" userId="60b4ceb502f8e6fb" providerId="LiveId" clId="{D932DE56-CC1A-403E-A330-3685FACC5694}" dt="2023-11-29T03:31:44.642" v="6697" actId="207"/>
          <ac:spMkLst>
            <pc:docMk/>
            <pc:sldMk cId="518927749" sldId="295"/>
            <ac:spMk id="18" creationId="{C0BDFFBD-5105-28EC-133C-F700A8542AE4}"/>
          </ac:spMkLst>
        </pc:spChg>
        <pc:spChg chg="add mod">
          <ac:chgData name="Jay Chan" userId="60b4ceb502f8e6fb" providerId="LiveId" clId="{D932DE56-CC1A-403E-A330-3685FACC5694}" dt="2023-11-29T03:31:35.328" v="6696" actId="207"/>
          <ac:spMkLst>
            <pc:docMk/>
            <pc:sldMk cId="518927749" sldId="295"/>
            <ac:spMk id="19" creationId="{93CE3AE4-AA45-F464-D473-2542CCBDFD4C}"/>
          </ac:spMkLst>
        </pc:spChg>
        <pc:spChg chg="add mod">
          <ac:chgData name="Jay Chan" userId="60b4ceb502f8e6fb" providerId="LiveId" clId="{D932DE56-CC1A-403E-A330-3685FACC5694}" dt="2023-11-29T03:31:35.328" v="6696" actId="207"/>
          <ac:spMkLst>
            <pc:docMk/>
            <pc:sldMk cId="518927749" sldId="295"/>
            <ac:spMk id="20" creationId="{911FD004-6B99-8DA0-6D27-BFA115B65D94}"/>
          </ac:spMkLst>
        </pc:spChg>
        <pc:spChg chg="add mod">
          <ac:chgData name="Jay Chan" userId="60b4ceb502f8e6fb" providerId="LiveId" clId="{D932DE56-CC1A-403E-A330-3685FACC5694}" dt="2023-11-29T03:31:35.328" v="6696" actId="207"/>
          <ac:spMkLst>
            <pc:docMk/>
            <pc:sldMk cId="518927749" sldId="295"/>
            <ac:spMk id="21" creationId="{AB62315C-DCAC-6EF5-E4A4-AE27868A88AE}"/>
          </ac:spMkLst>
        </pc:spChg>
        <pc:spChg chg="add mod">
          <ac:chgData name="Jay Chan" userId="60b4ceb502f8e6fb" providerId="LiveId" clId="{D932DE56-CC1A-403E-A330-3685FACC5694}" dt="2023-11-29T03:42:51.077" v="6793"/>
          <ac:spMkLst>
            <pc:docMk/>
            <pc:sldMk cId="518927749" sldId="295"/>
            <ac:spMk id="22" creationId="{E2866B92-CB31-F2CE-4825-71650360E0BA}"/>
          </ac:spMkLst>
        </pc:spChg>
        <pc:spChg chg="add mod">
          <ac:chgData name="Jay Chan" userId="60b4ceb502f8e6fb" providerId="LiveId" clId="{D932DE56-CC1A-403E-A330-3685FACC5694}" dt="2023-11-29T04:17:40.929" v="7043"/>
          <ac:spMkLst>
            <pc:docMk/>
            <pc:sldMk cId="518927749" sldId="295"/>
            <ac:spMk id="23" creationId="{7821CC10-48FC-1AFB-0AEE-1B2DF143BB25}"/>
          </ac:spMkLst>
        </pc:spChg>
        <pc:graphicFrameChg chg="add mod modGraphic">
          <ac:chgData name="Jay Chan" userId="60b4ceb502f8e6fb" providerId="LiveId" clId="{D932DE56-CC1A-403E-A330-3685FACC5694}" dt="2023-11-27T03:20:01.271" v="4890" actId="1076"/>
          <ac:graphicFrameMkLst>
            <pc:docMk/>
            <pc:sldMk cId="518927749" sldId="295"/>
            <ac:graphicFrameMk id="4" creationId="{2CA839CE-752C-00AD-BB74-85728E261668}"/>
          </ac:graphicFrameMkLst>
        </pc:graphicFrameChg>
        <pc:graphicFrameChg chg="add mod modGraphic">
          <ac:chgData name="Jay Chan" userId="60b4ceb502f8e6fb" providerId="LiveId" clId="{D932DE56-CC1A-403E-A330-3685FACC5694}" dt="2023-11-27T03:20:01.271" v="4890" actId="1076"/>
          <ac:graphicFrameMkLst>
            <pc:docMk/>
            <pc:sldMk cId="518927749" sldId="295"/>
            <ac:graphicFrameMk id="5" creationId="{A6108024-536A-5953-13DC-3128C530F4AF}"/>
          </ac:graphicFrameMkLst>
        </pc:graphicFrameChg>
        <pc:graphicFrameChg chg="add mod modGraphic">
          <ac:chgData name="Jay Chan" userId="60b4ceb502f8e6fb" providerId="LiveId" clId="{D932DE56-CC1A-403E-A330-3685FACC5694}" dt="2023-11-29T03:42:49.019" v="6792" actId="6549"/>
          <ac:graphicFrameMkLst>
            <pc:docMk/>
            <pc:sldMk cId="518927749" sldId="295"/>
            <ac:graphicFrameMk id="6" creationId="{A74CA411-0972-79B6-6A05-00BE4E0E9EA6}"/>
          </ac:graphicFrameMkLst>
        </pc:graphicFrameChg>
        <pc:cxnChg chg="add mod">
          <ac:chgData name="Jay Chan" userId="60b4ceb502f8e6fb" providerId="LiveId" clId="{D932DE56-CC1A-403E-A330-3685FACC5694}" dt="2023-11-29T03:29:04.513" v="6687" actId="208"/>
          <ac:cxnSpMkLst>
            <pc:docMk/>
            <pc:sldMk cId="518927749" sldId="295"/>
            <ac:cxnSpMk id="9" creationId="{5C2080C0-9FD2-55B0-002E-D9C2A69E7B49}"/>
          </ac:cxnSpMkLst>
        </pc:cxnChg>
        <pc:cxnChg chg="add mod">
          <ac:chgData name="Jay Chan" userId="60b4ceb502f8e6fb" providerId="LiveId" clId="{D932DE56-CC1A-403E-A330-3685FACC5694}" dt="2023-11-29T03:29:04.513" v="6687" actId="208"/>
          <ac:cxnSpMkLst>
            <pc:docMk/>
            <pc:sldMk cId="518927749" sldId="295"/>
            <ac:cxnSpMk id="10" creationId="{DEAF3DBB-4921-EB87-B086-7847DC8E0359}"/>
          </ac:cxnSpMkLst>
        </pc:cxnChg>
        <pc:cxnChg chg="add mod">
          <ac:chgData name="Jay Chan" userId="60b4ceb502f8e6fb" providerId="LiveId" clId="{D932DE56-CC1A-403E-A330-3685FACC5694}" dt="2023-11-29T03:29:04.513" v="6687" actId="208"/>
          <ac:cxnSpMkLst>
            <pc:docMk/>
            <pc:sldMk cId="518927749" sldId="295"/>
            <ac:cxnSpMk id="11" creationId="{0DAB8A8E-6B2B-4999-EBB2-7766D0B52F1B}"/>
          </ac:cxnSpMkLst>
        </pc:cxnChg>
        <pc:cxnChg chg="add mod">
          <ac:chgData name="Jay Chan" userId="60b4ceb502f8e6fb" providerId="LiveId" clId="{D932DE56-CC1A-403E-A330-3685FACC5694}" dt="2023-11-29T03:29:04.513" v="6687" actId="208"/>
          <ac:cxnSpMkLst>
            <pc:docMk/>
            <pc:sldMk cId="518927749" sldId="295"/>
            <ac:cxnSpMk id="13" creationId="{E1CAEEFE-B283-5FB6-04B9-760045613B31}"/>
          </ac:cxnSpMkLst>
        </pc:cxnChg>
        <pc:cxnChg chg="add mod">
          <ac:chgData name="Jay Chan" userId="60b4ceb502f8e6fb" providerId="LiveId" clId="{D932DE56-CC1A-403E-A330-3685FACC5694}" dt="2023-11-29T03:29:04.513" v="6687" actId="208"/>
          <ac:cxnSpMkLst>
            <pc:docMk/>
            <pc:sldMk cId="518927749" sldId="295"/>
            <ac:cxnSpMk id="14" creationId="{F3BD885D-D578-8A80-2C07-D9678E47905A}"/>
          </ac:cxnSpMkLst>
        </pc:cxnChg>
        <pc:cxnChg chg="add mod">
          <ac:chgData name="Jay Chan" userId="60b4ceb502f8e6fb" providerId="LiveId" clId="{D932DE56-CC1A-403E-A330-3685FACC5694}" dt="2023-11-29T03:29:04.513" v="6687" actId="208"/>
          <ac:cxnSpMkLst>
            <pc:docMk/>
            <pc:sldMk cId="518927749" sldId="295"/>
            <ac:cxnSpMk id="15" creationId="{69DFAC69-A8D7-B4C1-3F6E-51BF637B5F65}"/>
          </ac:cxnSpMkLst>
        </pc:cxnChg>
        <pc:cxnChg chg="add mod">
          <ac:chgData name="Jay Chan" userId="60b4ceb502f8e6fb" providerId="LiveId" clId="{D932DE56-CC1A-403E-A330-3685FACC5694}" dt="2023-11-29T04:17:40.929" v="7043"/>
          <ac:cxnSpMkLst>
            <pc:docMk/>
            <pc:sldMk cId="518927749" sldId="295"/>
            <ac:cxnSpMk id="24" creationId="{D199FA61-D606-A3A3-7DAC-D01A91D611D6}"/>
          </ac:cxnSpMkLst>
        </pc:cxnChg>
      </pc:sldChg>
      <pc:sldChg chg="addSp delSp modSp new mod delAnim modAnim">
        <pc:chgData name="Jay Chan" userId="60b4ceb502f8e6fb" providerId="LiveId" clId="{D932DE56-CC1A-403E-A330-3685FACC5694}" dt="2023-11-29T03:32:27.454" v="6701" actId="207"/>
        <pc:sldMkLst>
          <pc:docMk/>
          <pc:sldMk cId="1113435926" sldId="296"/>
        </pc:sldMkLst>
        <pc:spChg chg="mod">
          <ac:chgData name="Jay Chan" userId="60b4ceb502f8e6fb" providerId="LiveId" clId="{D932DE56-CC1A-403E-A330-3685FACC5694}" dt="2023-11-27T02:56:35.336" v="4523" actId="403"/>
          <ac:spMkLst>
            <pc:docMk/>
            <pc:sldMk cId="1113435926" sldId="296"/>
            <ac:spMk id="2" creationId="{DEC7782D-E2B3-261C-AC14-86CC48679C45}"/>
          </ac:spMkLst>
        </pc:spChg>
        <pc:spChg chg="add del mod">
          <ac:chgData name="Jay Chan" userId="60b4ceb502f8e6fb" providerId="LiveId" clId="{D932DE56-CC1A-403E-A330-3685FACC5694}" dt="2023-11-27T03:20:23.030" v="4893" actId="478"/>
          <ac:spMkLst>
            <pc:docMk/>
            <pc:sldMk cId="1113435926" sldId="296"/>
            <ac:spMk id="7" creationId="{479D6163-A09E-5C7B-BE8B-99A43BB03B66}"/>
          </ac:spMkLst>
        </pc:spChg>
        <pc:spChg chg="add del mod">
          <ac:chgData name="Jay Chan" userId="60b4ceb502f8e6fb" providerId="LiveId" clId="{D932DE56-CC1A-403E-A330-3685FACC5694}" dt="2023-11-27T03:20:24.758" v="4894" actId="478"/>
          <ac:spMkLst>
            <pc:docMk/>
            <pc:sldMk cId="1113435926" sldId="296"/>
            <ac:spMk id="8" creationId="{66E0D487-C17D-3538-1BAF-7A35FBAF4C81}"/>
          </ac:spMkLst>
        </pc:spChg>
        <pc:spChg chg="add del mod">
          <ac:chgData name="Jay Chan" userId="60b4ceb502f8e6fb" providerId="LiveId" clId="{D932DE56-CC1A-403E-A330-3685FACC5694}" dt="2023-11-27T03:20:26.510" v="4895" actId="478"/>
          <ac:spMkLst>
            <pc:docMk/>
            <pc:sldMk cId="1113435926" sldId="296"/>
            <ac:spMk id="12" creationId="{66E14588-0D9F-6234-8AA3-EAA06D4EEEB3}"/>
          </ac:spMkLst>
        </pc:spChg>
        <pc:spChg chg="add del mod">
          <ac:chgData name="Jay Chan" userId="60b4ceb502f8e6fb" providerId="LiveId" clId="{D932DE56-CC1A-403E-A330-3685FACC5694}" dt="2023-11-27T03:20:20.734" v="4892" actId="478"/>
          <ac:spMkLst>
            <pc:docMk/>
            <pc:sldMk cId="1113435926" sldId="296"/>
            <ac:spMk id="16" creationId="{0E15552A-6E0F-1363-A2A9-D39DDB3013B2}"/>
          </ac:spMkLst>
        </pc:spChg>
        <pc:spChg chg="add del mod">
          <ac:chgData name="Jay Chan" userId="60b4ceb502f8e6fb" providerId="LiveId" clId="{D932DE56-CC1A-403E-A330-3685FACC5694}" dt="2023-11-27T03:20:20.734" v="4892" actId="478"/>
          <ac:spMkLst>
            <pc:docMk/>
            <pc:sldMk cId="1113435926" sldId="296"/>
            <ac:spMk id="17" creationId="{AD406345-9243-CCD9-B953-8D64B8D80883}"/>
          </ac:spMkLst>
        </pc:spChg>
        <pc:spChg chg="add del mod">
          <ac:chgData name="Jay Chan" userId="60b4ceb502f8e6fb" providerId="LiveId" clId="{D932DE56-CC1A-403E-A330-3685FACC5694}" dt="2023-11-27T03:20:20.734" v="4892" actId="478"/>
          <ac:spMkLst>
            <pc:docMk/>
            <pc:sldMk cId="1113435926" sldId="296"/>
            <ac:spMk id="18" creationId="{B89CB0E9-0CCB-4C2C-7F47-AFBF5CAA39E9}"/>
          </ac:spMkLst>
        </pc:spChg>
        <pc:spChg chg="add mod">
          <ac:chgData name="Jay Chan" userId="60b4ceb502f8e6fb" providerId="LiveId" clId="{D932DE56-CC1A-403E-A330-3685FACC5694}" dt="2023-11-29T03:32:07.038" v="6698" actId="207"/>
          <ac:spMkLst>
            <pc:docMk/>
            <pc:sldMk cId="1113435926" sldId="296"/>
            <ac:spMk id="19" creationId="{1402A699-623C-2C03-BFF0-8301BB2A5C91}"/>
          </ac:spMkLst>
        </pc:spChg>
        <pc:spChg chg="add del mod">
          <ac:chgData name="Jay Chan" userId="60b4ceb502f8e6fb" providerId="LiveId" clId="{D932DE56-CC1A-403E-A330-3685FACC5694}" dt="2023-11-27T02:56:44.774" v="4525" actId="478"/>
          <ac:spMkLst>
            <pc:docMk/>
            <pc:sldMk cId="1113435926" sldId="296"/>
            <ac:spMk id="21" creationId="{7280DEB5-7D8F-71C1-7CA9-DA1D3C23529C}"/>
          </ac:spMkLst>
        </pc:spChg>
        <pc:spChg chg="add del mod">
          <ac:chgData name="Jay Chan" userId="60b4ceb502f8e6fb" providerId="LiveId" clId="{D932DE56-CC1A-403E-A330-3685FACC5694}" dt="2023-11-27T02:56:47.148" v="4526" actId="478"/>
          <ac:spMkLst>
            <pc:docMk/>
            <pc:sldMk cId="1113435926" sldId="296"/>
            <ac:spMk id="25" creationId="{BB2CE86B-1077-71C1-E19A-4D454908E4C4}"/>
          </ac:spMkLst>
        </pc:spChg>
        <pc:spChg chg="add del mod">
          <ac:chgData name="Jay Chan" userId="60b4ceb502f8e6fb" providerId="LiveId" clId="{D932DE56-CC1A-403E-A330-3685FACC5694}" dt="2023-11-27T02:56:50.373" v="4528" actId="478"/>
          <ac:spMkLst>
            <pc:docMk/>
            <pc:sldMk cId="1113435926" sldId="296"/>
            <ac:spMk id="29" creationId="{32B90A08-4B57-83BA-FBD1-D6F689865698}"/>
          </ac:spMkLst>
        </pc:spChg>
        <pc:spChg chg="add del mod">
          <ac:chgData name="Jay Chan" userId="60b4ceb502f8e6fb" providerId="LiveId" clId="{D932DE56-CC1A-403E-A330-3685FACC5694}" dt="2023-11-27T03:20:20.734" v="4892" actId="478"/>
          <ac:spMkLst>
            <pc:docMk/>
            <pc:sldMk cId="1113435926" sldId="296"/>
            <ac:spMk id="30" creationId="{B5369D84-E5F5-7CE8-9C3E-CCAEF7443B1D}"/>
          </ac:spMkLst>
        </pc:spChg>
        <pc:spChg chg="add del mod">
          <ac:chgData name="Jay Chan" userId="60b4ceb502f8e6fb" providerId="LiveId" clId="{D932DE56-CC1A-403E-A330-3685FACC5694}" dt="2023-11-27T02:56:48.900" v="4527" actId="478"/>
          <ac:spMkLst>
            <pc:docMk/>
            <pc:sldMk cId="1113435926" sldId="296"/>
            <ac:spMk id="31" creationId="{E2686164-F816-B536-DF8C-7A2221B26363}"/>
          </ac:spMkLst>
        </pc:spChg>
        <pc:spChg chg="add mod">
          <ac:chgData name="Jay Chan" userId="60b4ceb502f8e6fb" providerId="LiveId" clId="{D932DE56-CC1A-403E-A330-3685FACC5694}" dt="2023-11-29T03:32:22.235" v="6700" actId="207"/>
          <ac:spMkLst>
            <pc:docMk/>
            <pc:sldMk cId="1113435926" sldId="296"/>
            <ac:spMk id="35" creationId="{FE0E216D-AA1D-71F0-4E4E-3DE1DE08CF55}"/>
          </ac:spMkLst>
        </pc:spChg>
        <pc:spChg chg="add mod">
          <ac:chgData name="Jay Chan" userId="60b4ceb502f8e6fb" providerId="LiveId" clId="{D932DE56-CC1A-403E-A330-3685FACC5694}" dt="2023-11-29T03:32:22.235" v="6700" actId="207"/>
          <ac:spMkLst>
            <pc:docMk/>
            <pc:sldMk cId="1113435926" sldId="296"/>
            <ac:spMk id="36" creationId="{8845A635-89AD-D934-E6E3-E2343D2D01CE}"/>
          </ac:spMkLst>
        </pc:spChg>
        <pc:spChg chg="add mod">
          <ac:chgData name="Jay Chan" userId="60b4ceb502f8e6fb" providerId="LiveId" clId="{D932DE56-CC1A-403E-A330-3685FACC5694}" dt="2023-11-29T03:32:22.235" v="6700" actId="207"/>
          <ac:spMkLst>
            <pc:docMk/>
            <pc:sldMk cId="1113435926" sldId="296"/>
            <ac:spMk id="40" creationId="{F3F195DD-156B-FE66-3535-CE44C0D4CC0B}"/>
          </ac:spMkLst>
        </pc:spChg>
        <pc:spChg chg="add mod ord">
          <ac:chgData name="Jay Chan" userId="60b4ceb502f8e6fb" providerId="LiveId" clId="{D932DE56-CC1A-403E-A330-3685FACC5694}" dt="2023-11-29T03:32:22.235" v="6700" actId="207"/>
          <ac:spMkLst>
            <pc:docMk/>
            <pc:sldMk cId="1113435926" sldId="296"/>
            <ac:spMk id="44" creationId="{F20645A3-4535-4395-CA96-E3A13B5911DD}"/>
          </ac:spMkLst>
        </pc:spChg>
        <pc:spChg chg="add mod">
          <ac:chgData name="Jay Chan" userId="60b4ceb502f8e6fb" providerId="LiveId" clId="{D932DE56-CC1A-403E-A330-3685FACC5694}" dt="2023-11-29T03:32:22.235" v="6700" actId="207"/>
          <ac:spMkLst>
            <pc:docMk/>
            <pc:sldMk cId="1113435926" sldId="296"/>
            <ac:spMk id="45" creationId="{3EA984A6-6FF5-7E79-AB09-30521F50AFE7}"/>
          </ac:spMkLst>
        </pc:spChg>
        <pc:spChg chg="add mod">
          <ac:chgData name="Jay Chan" userId="60b4ceb502f8e6fb" providerId="LiveId" clId="{D932DE56-CC1A-403E-A330-3685FACC5694}" dt="2023-11-29T03:32:22.235" v="6700" actId="207"/>
          <ac:spMkLst>
            <pc:docMk/>
            <pc:sldMk cId="1113435926" sldId="296"/>
            <ac:spMk id="46" creationId="{64C7A855-4D7D-C446-403E-96574D6FF077}"/>
          </ac:spMkLst>
        </pc:spChg>
        <pc:spChg chg="add mod">
          <ac:chgData name="Jay Chan" userId="60b4ceb502f8e6fb" providerId="LiveId" clId="{D932DE56-CC1A-403E-A330-3685FACC5694}" dt="2023-11-29T03:32:13.033" v="6699" actId="207"/>
          <ac:spMkLst>
            <pc:docMk/>
            <pc:sldMk cId="1113435926" sldId="296"/>
            <ac:spMk id="47" creationId="{D2709628-5ECC-C147-EF4C-F73B16C5581D}"/>
          </ac:spMkLst>
        </pc:spChg>
        <pc:spChg chg="add mod">
          <ac:chgData name="Jay Chan" userId="60b4ceb502f8e6fb" providerId="LiveId" clId="{D932DE56-CC1A-403E-A330-3685FACC5694}" dt="2023-11-29T03:32:13.033" v="6699" actId="207"/>
          <ac:spMkLst>
            <pc:docMk/>
            <pc:sldMk cId="1113435926" sldId="296"/>
            <ac:spMk id="48" creationId="{5E14E303-2B0B-FD47-D1E6-D9E602E3E326}"/>
          </ac:spMkLst>
        </pc:spChg>
        <pc:spChg chg="add mod">
          <ac:chgData name="Jay Chan" userId="60b4ceb502f8e6fb" providerId="LiveId" clId="{D932DE56-CC1A-403E-A330-3685FACC5694}" dt="2023-11-29T03:32:13.033" v="6699" actId="207"/>
          <ac:spMkLst>
            <pc:docMk/>
            <pc:sldMk cId="1113435926" sldId="296"/>
            <ac:spMk id="49" creationId="{A15A0466-5558-6DCD-3D0E-3430CCFA9622}"/>
          </ac:spMkLst>
        </pc:spChg>
        <pc:spChg chg="add del mod">
          <ac:chgData name="Jay Chan" userId="60b4ceb502f8e6fb" providerId="LiveId" clId="{D932DE56-CC1A-403E-A330-3685FACC5694}" dt="2023-11-27T03:22:24.828" v="4910" actId="478"/>
          <ac:spMkLst>
            <pc:docMk/>
            <pc:sldMk cId="1113435926" sldId="296"/>
            <ac:spMk id="51" creationId="{AC5EDF6E-D2B4-0F59-E849-6E82E2509114}"/>
          </ac:spMkLst>
        </pc:spChg>
        <pc:spChg chg="add mod">
          <ac:chgData name="Jay Chan" userId="60b4ceb502f8e6fb" providerId="LiveId" clId="{D932DE56-CC1A-403E-A330-3685FACC5694}" dt="2023-11-27T03:23:01.702" v="4916" actId="1076"/>
          <ac:spMkLst>
            <pc:docMk/>
            <pc:sldMk cId="1113435926" sldId="296"/>
            <ac:spMk id="52" creationId="{334EC0C1-D517-DF4F-4FBA-FC6D22A87F3B}"/>
          </ac:spMkLst>
        </pc:spChg>
        <pc:spChg chg="add mod">
          <ac:chgData name="Jay Chan" userId="60b4ceb502f8e6fb" providerId="LiveId" clId="{D932DE56-CC1A-403E-A330-3685FACC5694}" dt="2023-11-29T03:32:27.454" v="6701" actId="207"/>
          <ac:spMkLst>
            <pc:docMk/>
            <pc:sldMk cId="1113435926" sldId="296"/>
            <ac:spMk id="55" creationId="{215BDC38-25E6-4EC1-4131-928B473E6661}"/>
          </ac:spMkLst>
        </pc:spChg>
        <pc:graphicFrameChg chg="add del mod">
          <ac:chgData name="Jay Chan" userId="60b4ceb502f8e6fb" providerId="LiveId" clId="{D932DE56-CC1A-403E-A330-3685FACC5694}" dt="2023-11-27T03:20:20.734" v="4892" actId="478"/>
          <ac:graphicFrameMkLst>
            <pc:docMk/>
            <pc:sldMk cId="1113435926" sldId="296"/>
            <ac:graphicFrameMk id="4" creationId="{6B614BF7-FECE-145D-2230-754E67C3E64C}"/>
          </ac:graphicFrameMkLst>
        </pc:graphicFrameChg>
        <pc:graphicFrameChg chg="add del mod">
          <ac:chgData name="Jay Chan" userId="60b4ceb502f8e6fb" providerId="LiveId" clId="{D932DE56-CC1A-403E-A330-3685FACC5694}" dt="2023-11-27T03:20:20.734" v="4892" actId="478"/>
          <ac:graphicFrameMkLst>
            <pc:docMk/>
            <pc:sldMk cId="1113435926" sldId="296"/>
            <ac:graphicFrameMk id="5" creationId="{5F9C329D-2C22-F07D-6FA2-9DEBC1836106}"/>
          </ac:graphicFrameMkLst>
        </pc:graphicFrameChg>
        <pc:graphicFrameChg chg="add del mod">
          <ac:chgData name="Jay Chan" userId="60b4ceb502f8e6fb" providerId="LiveId" clId="{D932DE56-CC1A-403E-A330-3685FACC5694}" dt="2023-11-27T03:20:20.734" v="4892" actId="478"/>
          <ac:graphicFrameMkLst>
            <pc:docMk/>
            <pc:sldMk cId="1113435926" sldId="296"/>
            <ac:graphicFrameMk id="6" creationId="{5B3351F7-F35B-274D-A60B-9F70B8318946}"/>
          </ac:graphicFrameMkLst>
        </pc:graphicFrameChg>
        <pc:graphicFrameChg chg="add mod">
          <ac:chgData name="Jay Chan" userId="60b4ceb502f8e6fb" providerId="LiveId" clId="{D932DE56-CC1A-403E-A330-3685FACC5694}" dt="2023-11-27T03:20:27.735" v="4896"/>
          <ac:graphicFrameMkLst>
            <pc:docMk/>
            <pc:sldMk cId="1113435926" sldId="296"/>
            <ac:graphicFrameMk id="32" creationId="{C710A67E-BDC8-5AFF-2290-0D21D6B50D9C}"/>
          </ac:graphicFrameMkLst>
        </pc:graphicFrameChg>
        <pc:graphicFrameChg chg="add mod">
          <ac:chgData name="Jay Chan" userId="60b4ceb502f8e6fb" providerId="LiveId" clId="{D932DE56-CC1A-403E-A330-3685FACC5694}" dt="2023-11-27T03:20:27.735" v="4896"/>
          <ac:graphicFrameMkLst>
            <pc:docMk/>
            <pc:sldMk cId="1113435926" sldId="296"/>
            <ac:graphicFrameMk id="33" creationId="{E24A5155-82A5-C0D2-36A9-62478CDBCC10}"/>
          </ac:graphicFrameMkLst>
        </pc:graphicFrameChg>
        <pc:graphicFrameChg chg="add mod modGraphic">
          <ac:chgData name="Jay Chan" userId="60b4ceb502f8e6fb" providerId="LiveId" clId="{D932DE56-CC1A-403E-A330-3685FACC5694}" dt="2023-11-27T03:24:06.041" v="4921" actId="20577"/>
          <ac:graphicFrameMkLst>
            <pc:docMk/>
            <pc:sldMk cId="1113435926" sldId="296"/>
            <ac:graphicFrameMk id="34" creationId="{71FA6784-30B7-8D00-58EA-A68790DCECDB}"/>
          </ac:graphicFrameMkLst>
        </pc:graphicFrameChg>
        <pc:cxnChg chg="add del mod">
          <ac:chgData name="Jay Chan" userId="60b4ceb502f8e6fb" providerId="LiveId" clId="{D932DE56-CC1A-403E-A330-3685FACC5694}" dt="2023-11-27T03:20:20.734" v="4892" actId="478"/>
          <ac:cxnSpMkLst>
            <pc:docMk/>
            <pc:sldMk cId="1113435926" sldId="296"/>
            <ac:cxnSpMk id="9" creationId="{379C25E4-6567-0676-9A51-AC993F676791}"/>
          </ac:cxnSpMkLst>
        </pc:cxnChg>
        <pc:cxnChg chg="add del mod">
          <ac:chgData name="Jay Chan" userId="60b4ceb502f8e6fb" providerId="LiveId" clId="{D932DE56-CC1A-403E-A330-3685FACC5694}" dt="2023-11-27T03:20:20.734" v="4892" actId="478"/>
          <ac:cxnSpMkLst>
            <pc:docMk/>
            <pc:sldMk cId="1113435926" sldId="296"/>
            <ac:cxnSpMk id="10" creationId="{D74C45A8-0756-EAD7-412A-4098EA09FB9F}"/>
          </ac:cxnSpMkLst>
        </pc:cxnChg>
        <pc:cxnChg chg="add del mod">
          <ac:chgData name="Jay Chan" userId="60b4ceb502f8e6fb" providerId="LiveId" clId="{D932DE56-CC1A-403E-A330-3685FACC5694}" dt="2023-11-27T03:20:20.734" v="4892" actId="478"/>
          <ac:cxnSpMkLst>
            <pc:docMk/>
            <pc:sldMk cId="1113435926" sldId="296"/>
            <ac:cxnSpMk id="11" creationId="{889474B0-7C6E-5CD9-A136-E130ED739050}"/>
          </ac:cxnSpMkLst>
        </pc:cxnChg>
        <pc:cxnChg chg="add del mod">
          <ac:chgData name="Jay Chan" userId="60b4ceb502f8e6fb" providerId="LiveId" clId="{D932DE56-CC1A-403E-A330-3685FACC5694}" dt="2023-11-27T03:20:20.734" v="4892" actId="478"/>
          <ac:cxnSpMkLst>
            <pc:docMk/>
            <pc:sldMk cId="1113435926" sldId="296"/>
            <ac:cxnSpMk id="13" creationId="{15DEBD15-3094-8991-CE24-B65FA3478802}"/>
          </ac:cxnSpMkLst>
        </pc:cxnChg>
        <pc:cxnChg chg="add del mod">
          <ac:chgData name="Jay Chan" userId="60b4ceb502f8e6fb" providerId="LiveId" clId="{D932DE56-CC1A-403E-A330-3685FACC5694}" dt="2023-11-27T03:20:20.734" v="4892" actId="478"/>
          <ac:cxnSpMkLst>
            <pc:docMk/>
            <pc:sldMk cId="1113435926" sldId="296"/>
            <ac:cxnSpMk id="14" creationId="{2A7FB8B9-77CB-33E2-23FB-A0FD36750275}"/>
          </ac:cxnSpMkLst>
        </pc:cxnChg>
        <pc:cxnChg chg="add del mod">
          <ac:chgData name="Jay Chan" userId="60b4ceb502f8e6fb" providerId="LiveId" clId="{D932DE56-CC1A-403E-A330-3685FACC5694}" dt="2023-11-27T03:20:20.734" v="4892" actId="478"/>
          <ac:cxnSpMkLst>
            <pc:docMk/>
            <pc:sldMk cId="1113435926" sldId="296"/>
            <ac:cxnSpMk id="15" creationId="{BC11B601-C595-97D1-42B5-EE4CD08C6330}"/>
          </ac:cxnSpMkLst>
        </pc:cxnChg>
        <pc:cxnChg chg="add mod">
          <ac:chgData name="Jay Chan" userId="60b4ceb502f8e6fb" providerId="LiveId" clId="{D932DE56-CC1A-403E-A330-3685FACC5694}" dt="2023-11-29T03:28:49.252" v="6686" actId="208"/>
          <ac:cxnSpMkLst>
            <pc:docMk/>
            <pc:sldMk cId="1113435926" sldId="296"/>
            <ac:cxnSpMk id="20" creationId="{D7634A91-E79D-6871-0115-D7FEEA99EDC4}"/>
          </ac:cxnSpMkLst>
        </pc:cxnChg>
        <pc:cxnChg chg="add del mod">
          <ac:chgData name="Jay Chan" userId="60b4ceb502f8e6fb" providerId="LiveId" clId="{D932DE56-CC1A-403E-A330-3685FACC5694}" dt="2023-11-27T03:20:20.734" v="4892" actId="478"/>
          <ac:cxnSpMkLst>
            <pc:docMk/>
            <pc:sldMk cId="1113435926" sldId="296"/>
            <ac:cxnSpMk id="22" creationId="{BA9E7389-2F5F-76BC-0344-8E9294935A07}"/>
          </ac:cxnSpMkLst>
        </pc:cxnChg>
        <pc:cxnChg chg="add del mod">
          <ac:chgData name="Jay Chan" userId="60b4ceb502f8e6fb" providerId="LiveId" clId="{D932DE56-CC1A-403E-A330-3685FACC5694}" dt="2023-11-27T03:20:20.734" v="4892" actId="478"/>
          <ac:cxnSpMkLst>
            <pc:docMk/>
            <pc:sldMk cId="1113435926" sldId="296"/>
            <ac:cxnSpMk id="23" creationId="{7F27D489-DFA4-97E2-1D17-A9BDA924D43B}"/>
          </ac:cxnSpMkLst>
        </pc:cxnChg>
        <pc:cxnChg chg="add del mod">
          <ac:chgData name="Jay Chan" userId="60b4ceb502f8e6fb" providerId="LiveId" clId="{D932DE56-CC1A-403E-A330-3685FACC5694}" dt="2023-11-27T03:20:20.734" v="4892" actId="478"/>
          <ac:cxnSpMkLst>
            <pc:docMk/>
            <pc:sldMk cId="1113435926" sldId="296"/>
            <ac:cxnSpMk id="24" creationId="{19363350-DC94-4AC0-7F84-3A6731196BB6}"/>
          </ac:cxnSpMkLst>
        </pc:cxnChg>
        <pc:cxnChg chg="add del mod">
          <ac:chgData name="Jay Chan" userId="60b4ceb502f8e6fb" providerId="LiveId" clId="{D932DE56-CC1A-403E-A330-3685FACC5694}" dt="2023-11-27T03:20:20.734" v="4892" actId="478"/>
          <ac:cxnSpMkLst>
            <pc:docMk/>
            <pc:sldMk cId="1113435926" sldId="296"/>
            <ac:cxnSpMk id="26" creationId="{D5104946-20BC-EF51-8540-CDD18B683C72}"/>
          </ac:cxnSpMkLst>
        </pc:cxnChg>
        <pc:cxnChg chg="add del mod">
          <ac:chgData name="Jay Chan" userId="60b4ceb502f8e6fb" providerId="LiveId" clId="{D932DE56-CC1A-403E-A330-3685FACC5694}" dt="2023-11-27T03:20:20.734" v="4892" actId="478"/>
          <ac:cxnSpMkLst>
            <pc:docMk/>
            <pc:sldMk cId="1113435926" sldId="296"/>
            <ac:cxnSpMk id="27" creationId="{609504F5-C025-FAFA-10A1-9C667E5483AC}"/>
          </ac:cxnSpMkLst>
        </pc:cxnChg>
        <pc:cxnChg chg="add del mod">
          <ac:chgData name="Jay Chan" userId="60b4ceb502f8e6fb" providerId="LiveId" clId="{D932DE56-CC1A-403E-A330-3685FACC5694}" dt="2023-11-27T03:20:20.734" v="4892" actId="478"/>
          <ac:cxnSpMkLst>
            <pc:docMk/>
            <pc:sldMk cId="1113435926" sldId="296"/>
            <ac:cxnSpMk id="28" creationId="{64FB16AE-DEB4-AAAC-3545-CA776F6C4B17}"/>
          </ac:cxnSpMkLst>
        </pc:cxnChg>
        <pc:cxnChg chg="add mod">
          <ac:chgData name="Jay Chan" userId="60b4ceb502f8e6fb" providerId="LiveId" clId="{D932DE56-CC1A-403E-A330-3685FACC5694}" dt="2023-11-29T03:28:49.252" v="6686" actId="208"/>
          <ac:cxnSpMkLst>
            <pc:docMk/>
            <pc:sldMk cId="1113435926" sldId="296"/>
            <ac:cxnSpMk id="37" creationId="{130D7D4E-2C5A-D33F-A8C0-D3D84448B3BE}"/>
          </ac:cxnSpMkLst>
        </pc:cxnChg>
        <pc:cxnChg chg="add mod">
          <ac:chgData name="Jay Chan" userId="60b4ceb502f8e6fb" providerId="LiveId" clId="{D932DE56-CC1A-403E-A330-3685FACC5694}" dt="2023-11-29T03:28:49.252" v="6686" actId="208"/>
          <ac:cxnSpMkLst>
            <pc:docMk/>
            <pc:sldMk cId="1113435926" sldId="296"/>
            <ac:cxnSpMk id="38" creationId="{93648C5E-7A14-1AF0-EF73-4B3EC8053865}"/>
          </ac:cxnSpMkLst>
        </pc:cxnChg>
        <pc:cxnChg chg="add mod">
          <ac:chgData name="Jay Chan" userId="60b4ceb502f8e6fb" providerId="LiveId" clId="{D932DE56-CC1A-403E-A330-3685FACC5694}" dt="2023-11-29T03:28:49.252" v="6686" actId="208"/>
          <ac:cxnSpMkLst>
            <pc:docMk/>
            <pc:sldMk cId="1113435926" sldId="296"/>
            <ac:cxnSpMk id="39" creationId="{9274106A-546A-31A5-7050-51EA0170F908}"/>
          </ac:cxnSpMkLst>
        </pc:cxnChg>
        <pc:cxnChg chg="add mod">
          <ac:chgData name="Jay Chan" userId="60b4ceb502f8e6fb" providerId="LiveId" clId="{D932DE56-CC1A-403E-A330-3685FACC5694}" dt="2023-11-29T03:28:49.252" v="6686" actId="208"/>
          <ac:cxnSpMkLst>
            <pc:docMk/>
            <pc:sldMk cId="1113435926" sldId="296"/>
            <ac:cxnSpMk id="41" creationId="{06D09014-AAF0-02DA-722A-9970D44D1B80}"/>
          </ac:cxnSpMkLst>
        </pc:cxnChg>
        <pc:cxnChg chg="add mod">
          <ac:chgData name="Jay Chan" userId="60b4ceb502f8e6fb" providerId="LiveId" clId="{D932DE56-CC1A-403E-A330-3685FACC5694}" dt="2023-11-29T03:28:49.252" v="6686" actId="208"/>
          <ac:cxnSpMkLst>
            <pc:docMk/>
            <pc:sldMk cId="1113435926" sldId="296"/>
            <ac:cxnSpMk id="42" creationId="{746DD24E-0641-2C70-F5CE-AAE631835CE0}"/>
          </ac:cxnSpMkLst>
        </pc:cxnChg>
        <pc:cxnChg chg="add mod">
          <ac:chgData name="Jay Chan" userId="60b4ceb502f8e6fb" providerId="LiveId" clId="{D932DE56-CC1A-403E-A330-3685FACC5694}" dt="2023-11-29T03:28:49.252" v="6686" actId="208"/>
          <ac:cxnSpMkLst>
            <pc:docMk/>
            <pc:sldMk cId="1113435926" sldId="296"/>
            <ac:cxnSpMk id="43" creationId="{1A230F62-81DE-8139-A4E3-09F713813414}"/>
          </ac:cxnSpMkLst>
        </pc:cxnChg>
        <pc:cxnChg chg="add mod">
          <ac:chgData name="Jay Chan" userId="60b4ceb502f8e6fb" providerId="LiveId" clId="{D932DE56-CC1A-403E-A330-3685FACC5694}" dt="2023-11-27T03:22:47.988" v="4915" actId="14100"/>
          <ac:cxnSpMkLst>
            <pc:docMk/>
            <pc:sldMk cId="1113435926" sldId="296"/>
            <ac:cxnSpMk id="53" creationId="{57E17B57-B76F-0248-C047-07CFFDA64836}"/>
          </ac:cxnSpMkLst>
        </pc:cxnChg>
      </pc:sldChg>
      <pc:sldChg chg="addSp delSp modSp new mod delAnim modAnim">
        <pc:chgData name="Jay Chan" userId="60b4ceb502f8e6fb" providerId="LiveId" clId="{D932DE56-CC1A-403E-A330-3685FACC5694}" dt="2023-11-29T12:01:38.479" v="7082" actId="20577"/>
        <pc:sldMkLst>
          <pc:docMk/>
          <pc:sldMk cId="3592579241" sldId="297"/>
        </pc:sldMkLst>
        <pc:spChg chg="mod">
          <ac:chgData name="Jay Chan" userId="60b4ceb502f8e6fb" providerId="LiveId" clId="{D932DE56-CC1A-403E-A330-3685FACC5694}" dt="2023-11-29T12:01:38.479" v="7082" actId="20577"/>
          <ac:spMkLst>
            <pc:docMk/>
            <pc:sldMk cId="3592579241" sldId="297"/>
            <ac:spMk id="2" creationId="{6A5551FE-CCC0-A7D4-E02D-5BB029198BFD}"/>
          </ac:spMkLst>
        </pc:spChg>
        <pc:spChg chg="add mod">
          <ac:chgData name="Jay Chan" userId="60b4ceb502f8e6fb" providerId="LiveId" clId="{D932DE56-CC1A-403E-A330-3685FACC5694}" dt="2023-11-29T03:43:06.596" v="6794"/>
          <ac:spMkLst>
            <pc:docMk/>
            <pc:sldMk cId="3592579241" sldId="297"/>
            <ac:spMk id="4" creationId="{D6FD1A77-A0D4-E1D1-C2E7-867CA72D3445}"/>
          </ac:spMkLst>
        </pc:spChg>
        <pc:spChg chg="add del mod">
          <ac:chgData name="Jay Chan" userId="60b4ceb502f8e6fb" providerId="LiveId" clId="{D932DE56-CC1A-403E-A330-3685FACC5694}" dt="2023-11-27T03:25:29.348" v="4931" actId="478"/>
          <ac:spMkLst>
            <pc:docMk/>
            <pc:sldMk cId="3592579241" sldId="297"/>
            <ac:spMk id="7" creationId="{44BD1444-2D7F-F44C-7E55-2B5EFE810EAD}"/>
          </ac:spMkLst>
        </pc:spChg>
        <pc:spChg chg="add del mod">
          <ac:chgData name="Jay Chan" userId="60b4ceb502f8e6fb" providerId="LiveId" clId="{D932DE56-CC1A-403E-A330-3685FACC5694}" dt="2023-11-27T03:25:29.348" v="4931" actId="478"/>
          <ac:spMkLst>
            <pc:docMk/>
            <pc:sldMk cId="3592579241" sldId="297"/>
            <ac:spMk id="8" creationId="{E6534FC7-561C-DCD0-C06D-3B91B6235795}"/>
          </ac:spMkLst>
        </pc:spChg>
        <pc:spChg chg="add del mod">
          <ac:chgData name="Jay Chan" userId="60b4ceb502f8e6fb" providerId="LiveId" clId="{D932DE56-CC1A-403E-A330-3685FACC5694}" dt="2023-11-27T03:25:29.348" v="4931" actId="478"/>
          <ac:spMkLst>
            <pc:docMk/>
            <pc:sldMk cId="3592579241" sldId="297"/>
            <ac:spMk id="12" creationId="{60CEEA80-1BA4-824D-25C3-C2369A198081}"/>
          </ac:spMkLst>
        </pc:spChg>
        <pc:spChg chg="add del mod">
          <ac:chgData name="Jay Chan" userId="60b4ceb502f8e6fb" providerId="LiveId" clId="{D932DE56-CC1A-403E-A330-3685FACC5694}" dt="2023-11-27T03:25:29.348" v="4931" actId="478"/>
          <ac:spMkLst>
            <pc:docMk/>
            <pc:sldMk cId="3592579241" sldId="297"/>
            <ac:spMk id="16" creationId="{2149D9C4-2B7A-77C6-EC1D-90DA25DE5BC1}"/>
          </ac:spMkLst>
        </pc:spChg>
        <pc:spChg chg="add del mod">
          <ac:chgData name="Jay Chan" userId="60b4ceb502f8e6fb" providerId="LiveId" clId="{D932DE56-CC1A-403E-A330-3685FACC5694}" dt="2023-11-27T03:25:29.348" v="4931" actId="478"/>
          <ac:spMkLst>
            <pc:docMk/>
            <pc:sldMk cId="3592579241" sldId="297"/>
            <ac:spMk id="17" creationId="{B01041D9-FD5D-7395-D5C1-16CE1AA348C4}"/>
          </ac:spMkLst>
        </pc:spChg>
        <pc:spChg chg="add del mod">
          <ac:chgData name="Jay Chan" userId="60b4ceb502f8e6fb" providerId="LiveId" clId="{D932DE56-CC1A-403E-A330-3685FACC5694}" dt="2023-11-27T03:25:29.348" v="4931" actId="478"/>
          <ac:spMkLst>
            <pc:docMk/>
            <pc:sldMk cId="3592579241" sldId="297"/>
            <ac:spMk id="18" creationId="{EC71D910-29BA-8839-1419-D82BC074691D}"/>
          </ac:spMkLst>
        </pc:spChg>
        <pc:spChg chg="add del mod">
          <ac:chgData name="Jay Chan" userId="60b4ceb502f8e6fb" providerId="LiveId" clId="{D932DE56-CC1A-403E-A330-3685FACC5694}" dt="2023-11-27T03:25:29.348" v="4931" actId="478"/>
          <ac:spMkLst>
            <pc:docMk/>
            <pc:sldMk cId="3592579241" sldId="297"/>
            <ac:spMk id="19" creationId="{DAD8970C-F7E6-ADDF-D0E2-C4436FD754D7}"/>
          </ac:spMkLst>
        </pc:spChg>
        <pc:spChg chg="add del mod">
          <ac:chgData name="Jay Chan" userId="60b4ceb502f8e6fb" providerId="LiveId" clId="{D932DE56-CC1A-403E-A330-3685FACC5694}" dt="2023-11-27T03:25:39.785" v="4940" actId="478"/>
          <ac:spMkLst>
            <pc:docMk/>
            <pc:sldMk cId="3592579241" sldId="297"/>
            <ac:spMk id="27" creationId="{FDDEFEB4-9890-AFA7-F100-C2F2AAAA034A}"/>
          </ac:spMkLst>
        </pc:spChg>
        <pc:spChg chg="add del mod">
          <ac:chgData name="Jay Chan" userId="60b4ceb502f8e6fb" providerId="LiveId" clId="{D932DE56-CC1A-403E-A330-3685FACC5694}" dt="2023-11-27T03:22:29" v="4911" actId="21"/>
          <ac:spMkLst>
            <pc:docMk/>
            <pc:sldMk cId="3592579241" sldId="297"/>
            <ac:spMk id="28" creationId="{6137CCC0-B942-D2E6-D267-E11FA2785784}"/>
          </ac:spMkLst>
        </pc:spChg>
        <pc:spChg chg="add mod">
          <ac:chgData name="Jay Chan" userId="60b4ceb502f8e6fb" providerId="LiveId" clId="{D932DE56-CC1A-403E-A330-3685FACC5694}" dt="2023-11-27T03:26:44.868" v="4945" actId="1076"/>
          <ac:spMkLst>
            <pc:docMk/>
            <pc:sldMk cId="3592579241" sldId="297"/>
            <ac:spMk id="30" creationId="{715CD3F3-8C0D-A6C9-E2BD-19831337DF6A}"/>
          </ac:spMkLst>
        </pc:spChg>
        <pc:spChg chg="add mod">
          <ac:chgData name="Jay Chan" userId="60b4ceb502f8e6fb" providerId="LiveId" clId="{D932DE56-CC1A-403E-A330-3685FACC5694}" dt="2023-11-27T03:26:14.003" v="4943" actId="1076"/>
          <ac:spMkLst>
            <pc:docMk/>
            <pc:sldMk cId="3592579241" sldId="297"/>
            <ac:spMk id="31" creationId="{E349DEF3-46E1-B21F-B3DC-87968BD58FEC}"/>
          </ac:spMkLst>
        </pc:spChg>
        <pc:spChg chg="add del mod">
          <ac:chgData name="Jay Chan" userId="60b4ceb502f8e6fb" providerId="LiveId" clId="{D932DE56-CC1A-403E-A330-3685FACC5694}" dt="2023-11-27T03:27:16.270" v="4949" actId="478"/>
          <ac:spMkLst>
            <pc:docMk/>
            <pc:sldMk cId="3592579241" sldId="297"/>
            <ac:spMk id="33" creationId="{95E49A66-138F-585D-3455-F3196745A179}"/>
          </ac:spMkLst>
        </pc:spChg>
        <pc:spChg chg="add mod">
          <ac:chgData name="Jay Chan" userId="60b4ceb502f8e6fb" providerId="LiveId" clId="{D932DE56-CC1A-403E-A330-3685FACC5694}" dt="2023-11-27T03:29:38.546" v="4959" actId="1076"/>
          <ac:spMkLst>
            <pc:docMk/>
            <pc:sldMk cId="3592579241" sldId="297"/>
            <ac:spMk id="34" creationId="{05FE807B-EBAD-361C-E9D0-326EC76C690E}"/>
          </ac:spMkLst>
        </pc:spChg>
        <pc:spChg chg="add mod">
          <ac:chgData name="Jay Chan" userId="60b4ceb502f8e6fb" providerId="LiveId" clId="{D932DE56-CC1A-403E-A330-3685FACC5694}" dt="2023-11-27T03:26:20.619" v="4944" actId="1076"/>
          <ac:spMkLst>
            <pc:docMk/>
            <pc:sldMk cId="3592579241" sldId="297"/>
            <ac:spMk id="35" creationId="{9B72F762-BBDD-43C0-791A-8BF5DD79308F}"/>
          </ac:spMkLst>
        </pc:spChg>
        <pc:spChg chg="add mod">
          <ac:chgData name="Jay Chan" userId="60b4ceb502f8e6fb" providerId="LiveId" clId="{D932DE56-CC1A-403E-A330-3685FACC5694}" dt="2023-11-27T03:29:42.491" v="4960" actId="1076"/>
          <ac:spMkLst>
            <pc:docMk/>
            <pc:sldMk cId="3592579241" sldId="297"/>
            <ac:spMk id="37" creationId="{25660CB4-5D1C-D811-7505-B1DEFF87A33A}"/>
          </ac:spMkLst>
        </pc:spChg>
        <pc:spChg chg="add mod">
          <ac:chgData name="Jay Chan" userId="60b4ceb502f8e6fb" providerId="LiveId" clId="{D932DE56-CC1A-403E-A330-3685FACC5694}" dt="2023-11-29T03:32:37.305" v="6702" actId="207"/>
          <ac:spMkLst>
            <pc:docMk/>
            <pc:sldMk cId="3592579241" sldId="297"/>
            <ac:spMk id="38" creationId="{3FC70B32-3CD1-1E05-29E6-F9747968D181}"/>
          </ac:spMkLst>
        </pc:spChg>
        <pc:spChg chg="add mod">
          <ac:chgData name="Jay Chan" userId="60b4ceb502f8e6fb" providerId="LiveId" clId="{D932DE56-CC1A-403E-A330-3685FACC5694}" dt="2023-11-29T03:32:49.115" v="6704" actId="207"/>
          <ac:spMkLst>
            <pc:docMk/>
            <pc:sldMk cId="3592579241" sldId="297"/>
            <ac:spMk id="43" creationId="{F6E13129-CD94-B8BE-41EF-E5FFD043E179}"/>
          </ac:spMkLst>
        </pc:spChg>
        <pc:spChg chg="add mod">
          <ac:chgData name="Jay Chan" userId="60b4ceb502f8e6fb" providerId="LiveId" clId="{D932DE56-CC1A-403E-A330-3685FACC5694}" dt="2023-11-29T03:32:49.115" v="6704" actId="207"/>
          <ac:spMkLst>
            <pc:docMk/>
            <pc:sldMk cId="3592579241" sldId="297"/>
            <ac:spMk id="44" creationId="{EE5E6619-9A0A-3A4B-F802-A86EAC2EA8A6}"/>
          </ac:spMkLst>
        </pc:spChg>
        <pc:spChg chg="add mod">
          <ac:chgData name="Jay Chan" userId="60b4ceb502f8e6fb" providerId="LiveId" clId="{D932DE56-CC1A-403E-A330-3685FACC5694}" dt="2023-11-29T03:32:49.115" v="6704" actId="207"/>
          <ac:spMkLst>
            <pc:docMk/>
            <pc:sldMk cId="3592579241" sldId="297"/>
            <ac:spMk id="48" creationId="{B962D001-3C1C-A0CC-823A-6AE1B5CDD1AD}"/>
          </ac:spMkLst>
        </pc:spChg>
        <pc:spChg chg="add mod">
          <ac:chgData name="Jay Chan" userId="60b4ceb502f8e6fb" providerId="LiveId" clId="{D932DE56-CC1A-403E-A330-3685FACC5694}" dt="2023-11-29T03:32:49.115" v="6704" actId="207"/>
          <ac:spMkLst>
            <pc:docMk/>
            <pc:sldMk cId="3592579241" sldId="297"/>
            <ac:spMk id="49" creationId="{03A07046-0ABA-D96D-123D-F4EA555A4BF2}"/>
          </ac:spMkLst>
        </pc:spChg>
        <pc:spChg chg="add mod">
          <ac:chgData name="Jay Chan" userId="60b4ceb502f8e6fb" providerId="LiveId" clId="{D932DE56-CC1A-403E-A330-3685FACC5694}" dt="2023-11-29T03:32:49.115" v="6704" actId="207"/>
          <ac:spMkLst>
            <pc:docMk/>
            <pc:sldMk cId="3592579241" sldId="297"/>
            <ac:spMk id="53" creationId="{B1D4E67D-8B04-29C9-8A73-9BE4B545E162}"/>
          </ac:spMkLst>
        </pc:spChg>
        <pc:spChg chg="add mod">
          <ac:chgData name="Jay Chan" userId="60b4ceb502f8e6fb" providerId="LiveId" clId="{D932DE56-CC1A-403E-A330-3685FACC5694}" dt="2023-11-29T03:32:49.115" v="6704" actId="207"/>
          <ac:spMkLst>
            <pc:docMk/>
            <pc:sldMk cId="3592579241" sldId="297"/>
            <ac:spMk id="54" creationId="{20C7A629-4110-5548-49B3-C3519CE350AE}"/>
          </ac:spMkLst>
        </pc:spChg>
        <pc:spChg chg="add mod">
          <ac:chgData name="Jay Chan" userId="60b4ceb502f8e6fb" providerId="LiveId" clId="{D932DE56-CC1A-403E-A330-3685FACC5694}" dt="2023-11-29T03:32:41.308" v="6703" actId="207"/>
          <ac:spMkLst>
            <pc:docMk/>
            <pc:sldMk cId="3592579241" sldId="297"/>
            <ac:spMk id="55" creationId="{AB1EE6EB-B18F-1FCB-BAF8-09D54CC9AB7F}"/>
          </ac:spMkLst>
        </pc:spChg>
        <pc:spChg chg="add mod">
          <ac:chgData name="Jay Chan" userId="60b4ceb502f8e6fb" providerId="LiveId" clId="{D932DE56-CC1A-403E-A330-3685FACC5694}" dt="2023-11-29T03:32:41.308" v="6703" actId="207"/>
          <ac:spMkLst>
            <pc:docMk/>
            <pc:sldMk cId="3592579241" sldId="297"/>
            <ac:spMk id="56" creationId="{84B45563-0488-5782-A35F-D137FEAC189C}"/>
          </ac:spMkLst>
        </pc:spChg>
        <pc:spChg chg="add mod">
          <ac:chgData name="Jay Chan" userId="60b4ceb502f8e6fb" providerId="LiveId" clId="{D932DE56-CC1A-403E-A330-3685FACC5694}" dt="2023-11-27T03:25:48.561" v="4941"/>
          <ac:spMkLst>
            <pc:docMk/>
            <pc:sldMk cId="3592579241" sldId="297"/>
            <ac:spMk id="57" creationId="{58522BF9-6E5C-B35D-6CA1-5A808924ED16}"/>
          </ac:spMkLst>
        </pc:spChg>
        <pc:spChg chg="add mod">
          <ac:chgData name="Jay Chan" userId="60b4ceb502f8e6fb" providerId="LiveId" clId="{D932DE56-CC1A-403E-A330-3685FACC5694}" dt="2023-11-29T03:32:55.625" v="6705" actId="207"/>
          <ac:spMkLst>
            <pc:docMk/>
            <pc:sldMk cId="3592579241" sldId="297"/>
            <ac:spMk id="59" creationId="{0BEE74B1-69D9-3C57-4753-90D160DBF66D}"/>
          </ac:spMkLst>
        </pc:spChg>
        <pc:graphicFrameChg chg="add del mod">
          <ac:chgData name="Jay Chan" userId="60b4ceb502f8e6fb" providerId="LiveId" clId="{D932DE56-CC1A-403E-A330-3685FACC5694}" dt="2023-11-27T03:25:29.348" v="4931" actId="478"/>
          <ac:graphicFrameMkLst>
            <pc:docMk/>
            <pc:sldMk cId="3592579241" sldId="297"/>
            <ac:graphicFrameMk id="4" creationId="{DE8BACD2-04C3-FE28-894F-6CD43D936D85}"/>
          </ac:graphicFrameMkLst>
        </pc:graphicFrameChg>
        <pc:graphicFrameChg chg="add del mod">
          <ac:chgData name="Jay Chan" userId="60b4ceb502f8e6fb" providerId="LiveId" clId="{D932DE56-CC1A-403E-A330-3685FACC5694}" dt="2023-11-27T03:25:29.348" v="4931" actId="478"/>
          <ac:graphicFrameMkLst>
            <pc:docMk/>
            <pc:sldMk cId="3592579241" sldId="297"/>
            <ac:graphicFrameMk id="5" creationId="{2A28644A-E5F0-3E49-299C-DA7B4B9F6788}"/>
          </ac:graphicFrameMkLst>
        </pc:graphicFrameChg>
        <pc:graphicFrameChg chg="add del mod">
          <ac:chgData name="Jay Chan" userId="60b4ceb502f8e6fb" providerId="LiveId" clId="{D932DE56-CC1A-403E-A330-3685FACC5694}" dt="2023-11-27T03:25:29.348" v="4931" actId="478"/>
          <ac:graphicFrameMkLst>
            <pc:docMk/>
            <pc:sldMk cId="3592579241" sldId="297"/>
            <ac:graphicFrameMk id="6" creationId="{80DB44F7-2DA2-90FA-D9CD-A589C9C5019C}"/>
          </ac:graphicFrameMkLst>
        </pc:graphicFrameChg>
        <pc:graphicFrameChg chg="add mod">
          <ac:chgData name="Jay Chan" userId="60b4ceb502f8e6fb" providerId="LiveId" clId="{D932DE56-CC1A-403E-A330-3685FACC5694}" dt="2023-11-27T03:25:48.561" v="4941"/>
          <ac:graphicFrameMkLst>
            <pc:docMk/>
            <pc:sldMk cId="3592579241" sldId="297"/>
            <ac:graphicFrameMk id="40" creationId="{1AE9331F-8819-BEE7-31DB-50D1BF97371A}"/>
          </ac:graphicFrameMkLst>
        </pc:graphicFrameChg>
        <pc:graphicFrameChg chg="add mod">
          <ac:chgData name="Jay Chan" userId="60b4ceb502f8e6fb" providerId="LiveId" clId="{D932DE56-CC1A-403E-A330-3685FACC5694}" dt="2023-11-27T03:25:48.561" v="4941"/>
          <ac:graphicFrameMkLst>
            <pc:docMk/>
            <pc:sldMk cId="3592579241" sldId="297"/>
            <ac:graphicFrameMk id="41" creationId="{6E5755DE-F18F-004A-23F2-3FA33C474110}"/>
          </ac:graphicFrameMkLst>
        </pc:graphicFrameChg>
        <pc:graphicFrameChg chg="add mod">
          <ac:chgData name="Jay Chan" userId="60b4ceb502f8e6fb" providerId="LiveId" clId="{D932DE56-CC1A-403E-A330-3685FACC5694}" dt="2023-11-27T03:25:48.561" v="4941"/>
          <ac:graphicFrameMkLst>
            <pc:docMk/>
            <pc:sldMk cId="3592579241" sldId="297"/>
            <ac:graphicFrameMk id="42" creationId="{E680AEC0-8AAF-79E5-0B7D-6D41C37966C0}"/>
          </ac:graphicFrameMkLst>
        </pc:graphicFrameChg>
        <pc:cxnChg chg="add del mod">
          <ac:chgData name="Jay Chan" userId="60b4ceb502f8e6fb" providerId="LiveId" clId="{D932DE56-CC1A-403E-A330-3685FACC5694}" dt="2023-11-27T03:25:35.488" v="4936" actId="478"/>
          <ac:cxnSpMkLst>
            <pc:docMk/>
            <pc:sldMk cId="3592579241" sldId="297"/>
            <ac:cxnSpMk id="9" creationId="{365C2930-9F5E-C842-9798-ECBF5F71C38A}"/>
          </ac:cxnSpMkLst>
        </pc:cxnChg>
        <pc:cxnChg chg="add del mod">
          <ac:chgData name="Jay Chan" userId="60b4ceb502f8e6fb" providerId="LiveId" clId="{D932DE56-CC1A-403E-A330-3685FACC5694}" dt="2023-11-27T03:25:34.242" v="4935" actId="478"/>
          <ac:cxnSpMkLst>
            <pc:docMk/>
            <pc:sldMk cId="3592579241" sldId="297"/>
            <ac:cxnSpMk id="10" creationId="{41579E6A-7686-0188-7A04-C856C47557A4}"/>
          </ac:cxnSpMkLst>
        </pc:cxnChg>
        <pc:cxnChg chg="add del mod">
          <ac:chgData name="Jay Chan" userId="60b4ceb502f8e6fb" providerId="LiveId" clId="{D932DE56-CC1A-403E-A330-3685FACC5694}" dt="2023-11-27T03:25:32.299" v="4933" actId="478"/>
          <ac:cxnSpMkLst>
            <pc:docMk/>
            <pc:sldMk cId="3592579241" sldId="297"/>
            <ac:cxnSpMk id="11" creationId="{543E4652-4D51-BBD0-72A1-296467696BB0}"/>
          </ac:cxnSpMkLst>
        </pc:cxnChg>
        <pc:cxnChg chg="add del mod">
          <ac:chgData name="Jay Chan" userId="60b4ceb502f8e6fb" providerId="LiveId" clId="{D932DE56-CC1A-403E-A330-3685FACC5694}" dt="2023-11-27T03:25:38.189" v="4939" actId="478"/>
          <ac:cxnSpMkLst>
            <pc:docMk/>
            <pc:sldMk cId="3592579241" sldId="297"/>
            <ac:cxnSpMk id="13" creationId="{11480348-FBBC-A6C6-E068-32807AA74B95}"/>
          </ac:cxnSpMkLst>
        </pc:cxnChg>
        <pc:cxnChg chg="add del mod">
          <ac:chgData name="Jay Chan" userId="60b4ceb502f8e6fb" providerId="LiveId" clId="{D932DE56-CC1A-403E-A330-3685FACC5694}" dt="2023-11-27T03:25:36.506" v="4937" actId="478"/>
          <ac:cxnSpMkLst>
            <pc:docMk/>
            <pc:sldMk cId="3592579241" sldId="297"/>
            <ac:cxnSpMk id="14" creationId="{C14EF416-7E02-BE0E-5F2E-83D4AEB60475}"/>
          </ac:cxnSpMkLst>
        </pc:cxnChg>
        <pc:cxnChg chg="add del mod">
          <ac:chgData name="Jay Chan" userId="60b4ceb502f8e6fb" providerId="LiveId" clId="{D932DE56-CC1A-403E-A330-3685FACC5694}" dt="2023-11-27T03:25:37.401" v="4938" actId="478"/>
          <ac:cxnSpMkLst>
            <pc:docMk/>
            <pc:sldMk cId="3592579241" sldId="297"/>
            <ac:cxnSpMk id="15" creationId="{F433970A-2726-BFD7-0532-9B2C3BDDCF5A}"/>
          </ac:cxnSpMkLst>
        </pc:cxnChg>
        <pc:cxnChg chg="add del mod">
          <ac:chgData name="Jay Chan" userId="60b4ceb502f8e6fb" providerId="LiveId" clId="{D932DE56-CC1A-403E-A330-3685FACC5694}" dt="2023-11-27T03:25:29.348" v="4931" actId="478"/>
          <ac:cxnSpMkLst>
            <pc:docMk/>
            <pc:sldMk cId="3592579241" sldId="297"/>
            <ac:cxnSpMk id="20" creationId="{2813ACE3-587B-E701-F243-13A72869021C}"/>
          </ac:cxnSpMkLst>
        </pc:cxnChg>
        <pc:cxnChg chg="add del mod">
          <ac:chgData name="Jay Chan" userId="60b4ceb502f8e6fb" providerId="LiveId" clId="{D932DE56-CC1A-403E-A330-3685FACC5694}" dt="2023-11-27T03:25:33.059" v="4934" actId="478"/>
          <ac:cxnSpMkLst>
            <pc:docMk/>
            <pc:sldMk cId="3592579241" sldId="297"/>
            <ac:cxnSpMk id="21" creationId="{C00DF2BE-67A7-21AD-217C-79E05ADD90BC}"/>
          </ac:cxnSpMkLst>
        </pc:cxnChg>
        <pc:cxnChg chg="add del mod">
          <ac:chgData name="Jay Chan" userId="60b4ceb502f8e6fb" providerId="LiveId" clId="{D932DE56-CC1A-403E-A330-3685FACC5694}" dt="2023-11-27T03:25:31.624" v="4932" actId="478"/>
          <ac:cxnSpMkLst>
            <pc:docMk/>
            <pc:sldMk cId="3592579241" sldId="297"/>
            <ac:cxnSpMk id="22" creationId="{F9B98686-FD7B-7463-B7F4-B0677B323104}"/>
          </ac:cxnSpMkLst>
        </pc:cxnChg>
        <pc:cxnChg chg="add del mod">
          <ac:chgData name="Jay Chan" userId="60b4ceb502f8e6fb" providerId="LiveId" clId="{D932DE56-CC1A-403E-A330-3685FACC5694}" dt="2023-11-27T03:25:29.348" v="4931" actId="478"/>
          <ac:cxnSpMkLst>
            <pc:docMk/>
            <pc:sldMk cId="3592579241" sldId="297"/>
            <ac:cxnSpMk id="23" creationId="{DC203426-F467-1089-E13E-CDF47EA2BFCF}"/>
          </ac:cxnSpMkLst>
        </pc:cxnChg>
        <pc:cxnChg chg="add del mod">
          <ac:chgData name="Jay Chan" userId="60b4ceb502f8e6fb" providerId="LiveId" clId="{D932DE56-CC1A-403E-A330-3685FACC5694}" dt="2023-11-27T03:25:29.348" v="4931" actId="478"/>
          <ac:cxnSpMkLst>
            <pc:docMk/>
            <pc:sldMk cId="3592579241" sldId="297"/>
            <ac:cxnSpMk id="24" creationId="{649AD1B3-E744-4D9A-FA6D-0EE5F957E8A5}"/>
          </ac:cxnSpMkLst>
        </pc:cxnChg>
        <pc:cxnChg chg="add del mod">
          <ac:chgData name="Jay Chan" userId="60b4ceb502f8e6fb" providerId="LiveId" clId="{D932DE56-CC1A-403E-A330-3685FACC5694}" dt="2023-11-27T03:25:29.348" v="4931" actId="478"/>
          <ac:cxnSpMkLst>
            <pc:docMk/>
            <pc:sldMk cId="3592579241" sldId="297"/>
            <ac:cxnSpMk id="25" creationId="{ED61BE80-DE64-2192-15BE-ABE70508EB7C}"/>
          </ac:cxnSpMkLst>
        </pc:cxnChg>
        <pc:cxnChg chg="add del mod">
          <ac:chgData name="Jay Chan" userId="60b4ceb502f8e6fb" providerId="LiveId" clId="{D932DE56-CC1A-403E-A330-3685FACC5694}" dt="2023-11-27T03:25:29.348" v="4931" actId="478"/>
          <ac:cxnSpMkLst>
            <pc:docMk/>
            <pc:sldMk cId="3592579241" sldId="297"/>
            <ac:cxnSpMk id="26" creationId="{CF73D215-7BC6-95C3-EABF-76955B86B8D6}"/>
          </ac:cxnSpMkLst>
        </pc:cxnChg>
        <pc:cxnChg chg="add del mod">
          <ac:chgData name="Jay Chan" userId="60b4ceb502f8e6fb" providerId="LiveId" clId="{D932DE56-CC1A-403E-A330-3685FACC5694}" dt="2023-11-27T03:22:29" v="4911" actId="21"/>
          <ac:cxnSpMkLst>
            <pc:docMk/>
            <pc:sldMk cId="3592579241" sldId="297"/>
            <ac:cxnSpMk id="29" creationId="{E503F684-4A77-23BA-AAAB-9C8D0B5481D0}"/>
          </ac:cxnSpMkLst>
        </pc:cxnChg>
        <pc:cxnChg chg="add mod">
          <ac:chgData name="Jay Chan" userId="60b4ceb502f8e6fb" providerId="LiveId" clId="{D932DE56-CC1A-403E-A330-3685FACC5694}" dt="2023-11-27T03:26:14.003" v="4943" actId="1076"/>
          <ac:cxnSpMkLst>
            <pc:docMk/>
            <pc:sldMk cId="3592579241" sldId="297"/>
            <ac:cxnSpMk id="32" creationId="{A0368224-0ABB-C4EF-9E2C-91499B165E96}"/>
          </ac:cxnSpMkLst>
        </pc:cxnChg>
        <pc:cxnChg chg="add mod">
          <ac:chgData name="Jay Chan" userId="60b4ceb502f8e6fb" providerId="LiveId" clId="{D932DE56-CC1A-403E-A330-3685FACC5694}" dt="2023-11-27T03:26:20.619" v="4944" actId="1076"/>
          <ac:cxnSpMkLst>
            <pc:docMk/>
            <pc:sldMk cId="3592579241" sldId="297"/>
            <ac:cxnSpMk id="36" creationId="{72E8F629-55DF-16D5-BB3C-4EF92384E8D1}"/>
          </ac:cxnSpMkLst>
        </pc:cxnChg>
        <pc:cxnChg chg="add mod">
          <ac:chgData name="Jay Chan" userId="60b4ceb502f8e6fb" providerId="LiveId" clId="{D932DE56-CC1A-403E-A330-3685FACC5694}" dt="2023-11-29T03:28:10.606" v="6684" actId="208"/>
          <ac:cxnSpMkLst>
            <pc:docMk/>
            <pc:sldMk cId="3592579241" sldId="297"/>
            <ac:cxnSpMk id="39" creationId="{EEDDE094-E216-C301-5F4F-291349095849}"/>
          </ac:cxnSpMkLst>
        </pc:cxnChg>
        <pc:cxnChg chg="add mod">
          <ac:chgData name="Jay Chan" userId="60b4ceb502f8e6fb" providerId="LiveId" clId="{D932DE56-CC1A-403E-A330-3685FACC5694}" dt="2023-11-29T03:28:20.810" v="6685" actId="208"/>
          <ac:cxnSpMkLst>
            <pc:docMk/>
            <pc:sldMk cId="3592579241" sldId="297"/>
            <ac:cxnSpMk id="45" creationId="{588302F1-E939-B212-4007-BA4EE60C9479}"/>
          </ac:cxnSpMkLst>
        </pc:cxnChg>
        <pc:cxnChg chg="add mod">
          <ac:chgData name="Jay Chan" userId="60b4ceb502f8e6fb" providerId="LiveId" clId="{D932DE56-CC1A-403E-A330-3685FACC5694}" dt="2023-11-29T03:28:20.810" v="6685" actId="208"/>
          <ac:cxnSpMkLst>
            <pc:docMk/>
            <pc:sldMk cId="3592579241" sldId="297"/>
            <ac:cxnSpMk id="46" creationId="{9A15934D-1311-9DAB-F03F-73C96B644A7B}"/>
          </ac:cxnSpMkLst>
        </pc:cxnChg>
        <pc:cxnChg chg="add mod">
          <ac:chgData name="Jay Chan" userId="60b4ceb502f8e6fb" providerId="LiveId" clId="{D932DE56-CC1A-403E-A330-3685FACC5694}" dt="2023-11-29T03:28:20.810" v="6685" actId="208"/>
          <ac:cxnSpMkLst>
            <pc:docMk/>
            <pc:sldMk cId="3592579241" sldId="297"/>
            <ac:cxnSpMk id="47" creationId="{5912B239-9EE3-5EFB-E2EB-4C7FDCFE7BA9}"/>
          </ac:cxnSpMkLst>
        </pc:cxnChg>
        <pc:cxnChg chg="add mod">
          <ac:chgData name="Jay Chan" userId="60b4ceb502f8e6fb" providerId="LiveId" clId="{D932DE56-CC1A-403E-A330-3685FACC5694}" dt="2023-11-29T03:28:20.810" v="6685" actId="208"/>
          <ac:cxnSpMkLst>
            <pc:docMk/>
            <pc:sldMk cId="3592579241" sldId="297"/>
            <ac:cxnSpMk id="50" creationId="{97B55104-0CE2-D4FD-5F98-E4E214F91BCF}"/>
          </ac:cxnSpMkLst>
        </pc:cxnChg>
        <pc:cxnChg chg="add mod">
          <ac:chgData name="Jay Chan" userId="60b4ceb502f8e6fb" providerId="LiveId" clId="{D932DE56-CC1A-403E-A330-3685FACC5694}" dt="2023-11-29T03:28:20.810" v="6685" actId="208"/>
          <ac:cxnSpMkLst>
            <pc:docMk/>
            <pc:sldMk cId="3592579241" sldId="297"/>
            <ac:cxnSpMk id="51" creationId="{913411CD-823C-5740-512D-B339C84A94BB}"/>
          </ac:cxnSpMkLst>
        </pc:cxnChg>
        <pc:cxnChg chg="add mod">
          <ac:chgData name="Jay Chan" userId="60b4ceb502f8e6fb" providerId="LiveId" clId="{D932DE56-CC1A-403E-A330-3685FACC5694}" dt="2023-11-29T03:28:20.810" v="6685" actId="208"/>
          <ac:cxnSpMkLst>
            <pc:docMk/>
            <pc:sldMk cId="3592579241" sldId="297"/>
            <ac:cxnSpMk id="52" creationId="{26E22626-B114-89C7-C32D-17874CD0C995}"/>
          </ac:cxnSpMkLst>
        </pc:cxnChg>
        <pc:cxnChg chg="add mod">
          <ac:chgData name="Jay Chan" userId="60b4ceb502f8e6fb" providerId="LiveId" clId="{D932DE56-CC1A-403E-A330-3685FACC5694}" dt="2023-11-27T03:25:48.561" v="4941"/>
          <ac:cxnSpMkLst>
            <pc:docMk/>
            <pc:sldMk cId="3592579241" sldId="297"/>
            <ac:cxnSpMk id="58" creationId="{1918D784-0DBE-7783-86BD-ECCF91944183}"/>
          </ac:cxnSpMkLst>
        </pc:cxnChg>
      </pc:sldChg>
      <pc:sldChg chg="modSp new mod">
        <pc:chgData name="Jay Chan" userId="60b4ceb502f8e6fb" providerId="LiveId" clId="{D932DE56-CC1A-403E-A330-3685FACC5694}" dt="2023-11-29T03:39:45.997" v="6786" actId="6549"/>
        <pc:sldMkLst>
          <pc:docMk/>
          <pc:sldMk cId="2660793947" sldId="298"/>
        </pc:sldMkLst>
        <pc:spChg chg="mod">
          <ac:chgData name="Jay Chan" userId="60b4ceb502f8e6fb" providerId="LiveId" clId="{D932DE56-CC1A-403E-A330-3685FACC5694}" dt="2023-11-29T03:39:45.997" v="6786" actId="6549"/>
          <ac:spMkLst>
            <pc:docMk/>
            <pc:sldMk cId="2660793947" sldId="298"/>
            <ac:spMk id="2" creationId="{80F879F2-CEDC-0066-EF62-0C5E882CE46C}"/>
          </ac:spMkLst>
        </pc:spChg>
      </pc:sldChg>
      <pc:sldChg chg="addSp delSp modSp new mod delAnim modAnim">
        <pc:chgData name="Jay Chan" userId="60b4ceb502f8e6fb" providerId="LiveId" clId="{D932DE56-CC1A-403E-A330-3685FACC5694}" dt="2023-11-29T03:33:13.898" v="6706" actId="207"/>
        <pc:sldMkLst>
          <pc:docMk/>
          <pc:sldMk cId="1443120803" sldId="299"/>
        </pc:sldMkLst>
        <pc:spChg chg="mod">
          <ac:chgData name="Jay Chan" userId="60b4ceb502f8e6fb" providerId="LiveId" clId="{D932DE56-CC1A-403E-A330-3685FACC5694}" dt="2023-11-29T02:56:59.414" v="6372" actId="108"/>
          <ac:spMkLst>
            <pc:docMk/>
            <pc:sldMk cId="1443120803" sldId="299"/>
            <ac:spMk id="2" creationId="{79B855EC-95DC-5E65-DB88-281C461761FC}"/>
          </ac:spMkLst>
        </pc:spChg>
        <pc:spChg chg="add del mod">
          <ac:chgData name="Jay Chan" userId="60b4ceb502f8e6fb" providerId="LiveId" clId="{D932DE56-CC1A-403E-A330-3685FACC5694}" dt="2023-11-28T03:35:49.233" v="5356" actId="478"/>
          <ac:spMkLst>
            <pc:docMk/>
            <pc:sldMk cId="1443120803" sldId="299"/>
            <ac:spMk id="5" creationId="{DFEA0C08-5349-13A6-B8F4-3CCB9AEFBD2C}"/>
          </ac:spMkLst>
        </pc:spChg>
        <pc:spChg chg="add del mod">
          <ac:chgData name="Jay Chan" userId="60b4ceb502f8e6fb" providerId="LiveId" clId="{D932DE56-CC1A-403E-A330-3685FACC5694}" dt="2023-11-28T03:35:49.233" v="5356" actId="478"/>
          <ac:spMkLst>
            <pc:docMk/>
            <pc:sldMk cId="1443120803" sldId="299"/>
            <ac:spMk id="7" creationId="{2118E272-7BB2-3A3A-D253-416EBF0EB3C4}"/>
          </ac:spMkLst>
        </pc:spChg>
        <pc:spChg chg="add del mod">
          <ac:chgData name="Jay Chan" userId="60b4ceb502f8e6fb" providerId="LiveId" clId="{D932DE56-CC1A-403E-A330-3685FACC5694}" dt="2023-11-28T03:35:49.233" v="5356" actId="478"/>
          <ac:spMkLst>
            <pc:docMk/>
            <pc:sldMk cId="1443120803" sldId="299"/>
            <ac:spMk id="9" creationId="{C22774E7-6F8D-6B0C-D52E-978AFFCF5019}"/>
          </ac:spMkLst>
        </pc:spChg>
        <pc:spChg chg="add del mod">
          <ac:chgData name="Jay Chan" userId="60b4ceb502f8e6fb" providerId="LiveId" clId="{D932DE56-CC1A-403E-A330-3685FACC5694}" dt="2023-11-28T03:35:49.233" v="5356" actId="478"/>
          <ac:spMkLst>
            <pc:docMk/>
            <pc:sldMk cId="1443120803" sldId="299"/>
            <ac:spMk id="13" creationId="{07B3AE9C-5899-51AB-FF01-7DD7127857B1}"/>
          </ac:spMkLst>
        </pc:spChg>
        <pc:spChg chg="add mod">
          <ac:chgData name="Jay Chan" userId="60b4ceb502f8e6fb" providerId="LiveId" clId="{D932DE56-CC1A-403E-A330-3685FACC5694}" dt="2023-11-29T03:33:13.898" v="6706" actId="207"/>
          <ac:spMkLst>
            <pc:docMk/>
            <pc:sldMk cId="1443120803" sldId="299"/>
            <ac:spMk id="15" creationId="{11449124-D4DC-E2A5-AE15-BC7867743E46}"/>
          </ac:spMkLst>
        </pc:spChg>
        <pc:spChg chg="add mod">
          <ac:chgData name="Jay Chan" userId="60b4ceb502f8e6fb" providerId="LiveId" clId="{D932DE56-CC1A-403E-A330-3685FACC5694}" dt="2023-11-28T10:39:05.878" v="6276" actId="313"/>
          <ac:spMkLst>
            <pc:docMk/>
            <pc:sldMk cId="1443120803" sldId="299"/>
            <ac:spMk id="17" creationId="{20E32D2D-B2EE-EF89-9D2D-3AA37661C7A1}"/>
          </ac:spMkLst>
        </pc:spChg>
        <pc:spChg chg="add mod">
          <ac:chgData name="Jay Chan" userId="60b4ceb502f8e6fb" providerId="LiveId" clId="{D932DE56-CC1A-403E-A330-3685FACC5694}" dt="2023-11-28T03:50:28.197" v="5458" actId="20577"/>
          <ac:spMkLst>
            <pc:docMk/>
            <pc:sldMk cId="1443120803" sldId="299"/>
            <ac:spMk id="18" creationId="{AAE6435F-6468-3453-E8D3-20CC26DDFB36}"/>
          </ac:spMkLst>
        </pc:spChg>
        <pc:spChg chg="add mod">
          <ac:chgData name="Jay Chan" userId="60b4ceb502f8e6fb" providerId="LiveId" clId="{D932DE56-CC1A-403E-A330-3685FACC5694}" dt="2023-11-28T03:37:10.042" v="5367" actId="1076"/>
          <ac:spMkLst>
            <pc:docMk/>
            <pc:sldMk cId="1443120803" sldId="299"/>
            <ac:spMk id="23" creationId="{D3763A36-CBA9-5DD4-EED2-A08007D81AB1}"/>
          </ac:spMkLst>
        </pc:spChg>
        <pc:graphicFrameChg chg="add del mod">
          <ac:chgData name="Jay Chan" userId="60b4ceb502f8e6fb" providerId="LiveId" clId="{D932DE56-CC1A-403E-A330-3685FACC5694}" dt="2023-11-28T03:35:49.233" v="5356" actId="478"/>
          <ac:graphicFrameMkLst>
            <pc:docMk/>
            <pc:sldMk cId="1443120803" sldId="299"/>
            <ac:graphicFrameMk id="4" creationId="{A8BAD8F7-162E-1AF6-0C37-18A444DC08D2}"/>
          </ac:graphicFrameMkLst>
        </pc:graphicFrameChg>
        <pc:graphicFrameChg chg="add mod modGraphic">
          <ac:chgData name="Jay Chan" userId="60b4ceb502f8e6fb" providerId="LiveId" clId="{D932DE56-CC1A-403E-A330-3685FACC5694}" dt="2023-11-28T03:40:38.824" v="5387" actId="2084"/>
          <ac:graphicFrameMkLst>
            <pc:docMk/>
            <pc:sldMk cId="1443120803" sldId="299"/>
            <ac:graphicFrameMk id="14" creationId="{70F54903-3383-7DF0-6793-C4651ADDA9E3}"/>
          </ac:graphicFrameMkLst>
        </pc:graphicFrameChg>
        <pc:cxnChg chg="add del mod">
          <ac:chgData name="Jay Chan" userId="60b4ceb502f8e6fb" providerId="LiveId" clId="{D932DE56-CC1A-403E-A330-3685FACC5694}" dt="2023-11-28T03:35:49.233" v="5356" actId="478"/>
          <ac:cxnSpMkLst>
            <pc:docMk/>
            <pc:sldMk cId="1443120803" sldId="299"/>
            <ac:cxnSpMk id="6" creationId="{F7EDD0A6-6016-5C21-8D1C-335E3E73B677}"/>
          </ac:cxnSpMkLst>
        </pc:cxnChg>
        <pc:cxnChg chg="add del mod">
          <ac:chgData name="Jay Chan" userId="60b4ceb502f8e6fb" providerId="LiveId" clId="{D932DE56-CC1A-403E-A330-3685FACC5694}" dt="2023-11-28T03:35:49.233" v="5356" actId="478"/>
          <ac:cxnSpMkLst>
            <pc:docMk/>
            <pc:sldMk cId="1443120803" sldId="299"/>
            <ac:cxnSpMk id="8" creationId="{66972FB1-24C3-B98B-E793-4271468A268D}"/>
          </ac:cxnSpMkLst>
        </pc:cxnChg>
        <pc:cxnChg chg="add del mod">
          <ac:chgData name="Jay Chan" userId="60b4ceb502f8e6fb" providerId="LiveId" clId="{D932DE56-CC1A-403E-A330-3685FACC5694}" dt="2023-11-28T03:35:49.233" v="5356" actId="478"/>
          <ac:cxnSpMkLst>
            <pc:docMk/>
            <pc:sldMk cId="1443120803" sldId="299"/>
            <ac:cxnSpMk id="10" creationId="{C3B2D651-C437-A074-B94A-FE193DC2E26B}"/>
          </ac:cxnSpMkLst>
        </pc:cxnChg>
        <pc:cxnChg chg="add del mod">
          <ac:chgData name="Jay Chan" userId="60b4ceb502f8e6fb" providerId="LiveId" clId="{D932DE56-CC1A-403E-A330-3685FACC5694}" dt="2023-11-28T03:35:49.233" v="5356" actId="478"/>
          <ac:cxnSpMkLst>
            <pc:docMk/>
            <pc:sldMk cId="1443120803" sldId="299"/>
            <ac:cxnSpMk id="11" creationId="{F323ADDB-E85B-371C-89DB-CA638736083B}"/>
          </ac:cxnSpMkLst>
        </pc:cxnChg>
        <pc:cxnChg chg="add del mod">
          <ac:chgData name="Jay Chan" userId="60b4ceb502f8e6fb" providerId="LiveId" clId="{D932DE56-CC1A-403E-A330-3685FACC5694}" dt="2023-11-28T03:35:49.233" v="5356" actId="478"/>
          <ac:cxnSpMkLst>
            <pc:docMk/>
            <pc:sldMk cId="1443120803" sldId="299"/>
            <ac:cxnSpMk id="12" creationId="{1AB42D48-4C70-9091-9D82-B931D1C9F293}"/>
          </ac:cxnSpMkLst>
        </pc:cxnChg>
        <pc:cxnChg chg="add mod">
          <ac:chgData name="Jay Chan" userId="60b4ceb502f8e6fb" providerId="LiveId" clId="{D932DE56-CC1A-403E-A330-3685FACC5694}" dt="2023-11-29T03:27:31.501" v="6683" actId="208"/>
          <ac:cxnSpMkLst>
            <pc:docMk/>
            <pc:sldMk cId="1443120803" sldId="299"/>
            <ac:cxnSpMk id="16" creationId="{8B190401-13C2-62D4-C023-8584E4AC42F9}"/>
          </ac:cxnSpMkLst>
        </pc:cxnChg>
        <pc:cxnChg chg="add mod">
          <ac:chgData name="Jay Chan" userId="60b4ceb502f8e6fb" providerId="LiveId" clId="{D932DE56-CC1A-403E-A330-3685FACC5694}" dt="2023-11-28T03:36:48.538" v="5365" actId="1076"/>
          <ac:cxnSpMkLst>
            <pc:docMk/>
            <pc:sldMk cId="1443120803" sldId="299"/>
            <ac:cxnSpMk id="19" creationId="{498C7EA1-A0F6-85E8-2DD2-81119FD6BB3E}"/>
          </ac:cxnSpMkLst>
        </pc:cxnChg>
        <pc:cxnChg chg="add del mod">
          <ac:chgData name="Jay Chan" userId="60b4ceb502f8e6fb" providerId="LiveId" clId="{D932DE56-CC1A-403E-A330-3685FACC5694}" dt="2023-11-28T03:36:02.903" v="5360" actId="478"/>
          <ac:cxnSpMkLst>
            <pc:docMk/>
            <pc:sldMk cId="1443120803" sldId="299"/>
            <ac:cxnSpMk id="20" creationId="{684B7363-1A54-AA99-5F48-F63892077AFC}"/>
          </ac:cxnSpMkLst>
        </pc:cxnChg>
        <pc:cxnChg chg="add del mod">
          <ac:chgData name="Jay Chan" userId="60b4ceb502f8e6fb" providerId="LiveId" clId="{D932DE56-CC1A-403E-A330-3685FACC5694}" dt="2023-11-28T03:36:02.433" v="5359" actId="478"/>
          <ac:cxnSpMkLst>
            <pc:docMk/>
            <pc:sldMk cId="1443120803" sldId="299"/>
            <ac:cxnSpMk id="21" creationId="{7AD1CFEB-3713-70BA-9520-13EAD19E0239}"/>
          </ac:cxnSpMkLst>
        </pc:cxnChg>
        <pc:cxnChg chg="add mod">
          <ac:chgData name="Jay Chan" userId="60b4ceb502f8e6fb" providerId="LiveId" clId="{D932DE56-CC1A-403E-A330-3685FACC5694}" dt="2023-11-28T03:36:48.538" v="5365" actId="1076"/>
          <ac:cxnSpMkLst>
            <pc:docMk/>
            <pc:sldMk cId="1443120803" sldId="299"/>
            <ac:cxnSpMk id="22" creationId="{02D648F3-57B8-542E-8CBE-69A1CEF9B559}"/>
          </ac:cxnSpMkLst>
        </pc:cxnChg>
        <pc:cxnChg chg="add mod">
          <ac:chgData name="Jay Chan" userId="60b4ceb502f8e6fb" providerId="LiveId" clId="{D932DE56-CC1A-403E-A330-3685FACC5694}" dt="2023-11-28T03:37:10.042" v="5367" actId="1076"/>
          <ac:cxnSpMkLst>
            <pc:docMk/>
            <pc:sldMk cId="1443120803" sldId="299"/>
            <ac:cxnSpMk id="24" creationId="{6FC5A860-7862-F146-6B0D-7A16E10DCAB9}"/>
          </ac:cxnSpMkLst>
        </pc:cxnChg>
        <pc:cxnChg chg="add mod">
          <ac:chgData name="Jay Chan" userId="60b4ceb502f8e6fb" providerId="LiveId" clId="{D932DE56-CC1A-403E-A330-3685FACC5694}" dt="2023-11-29T03:27:31.501" v="6683" actId="208"/>
          <ac:cxnSpMkLst>
            <pc:docMk/>
            <pc:sldMk cId="1443120803" sldId="299"/>
            <ac:cxnSpMk id="25" creationId="{42C90091-55A4-C322-5E09-675E1C052A3B}"/>
          </ac:cxnSpMkLst>
        </pc:cxnChg>
      </pc:sldChg>
      <pc:sldChg chg="addSp delSp modSp new mod delAnim modAnim">
        <pc:chgData name="Jay Chan" userId="60b4ceb502f8e6fb" providerId="LiveId" clId="{D932DE56-CC1A-403E-A330-3685FACC5694}" dt="2023-11-29T03:33:20.795" v="6707" actId="207"/>
        <pc:sldMkLst>
          <pc:docMk/>
          <pc:sldMk cId="769203108" sldId="300"/>
        </pc:sldMkLst>
        <pc:spChg chg="mod">
          <ac:chgData name="Jay Chan" userId="60b4ceb502f8e6fb" providerId="LiveId" clId="{D932DE56-CC1A-403E-A330-3685FACC5694}" dt="2023-11-28T10:38:54.310" v="6262" actId="313"/>
          <ac:spMkLst>
            <pc:docMk/>
            <pc:sldMk cId="769203108" sldId="300"/>
            <ac:spMk id="2" creationId="{1A89613F-194A-9096-7380-AEFBED0B1D3E}"/>
          </ac:spMkLst>
        </pc:spChg>
        <pc:spChg chg="add del mod">
          <ac:chgData name="Jay Chan" userId="60b4ceb502f8e6fb" providerId="LiveId" clId="{D932DE56-CC1A-403E-A330-3685FACC5694}" dt="2023-11-28T03:35:39.074" v="5354" actId="478"/>
          <ac:spMkLst>
            <pc:docMk/>
            <pc:sldMk cId="769203108" sldId="300"/>
            <ac:spMk id="5" creationId="{62BA850A-47A1-48FA-4381-5019472F5EEE}"/>
          </ac:spMkLst>
        </pc:spChg>
        <pc:spChg chg="add del mod">
          <ac:chgData name="Jay Chan" userId="60b4ceb502f8e6fb" providerId="LiveId" clId="{D932DE56-CC1A-403E-A330-3685FACC5694}" dt="2023-11-28T03:35:39.074" v="5354" actId="478"/>
          <ac:spMkLst>
            <pc:docMk/>
            <pc:sldMk cId="769203108" sldId="300"/>
            <ac:spMk id="7" creationId="{D2BB9DF4-E8AB-2D71-EA76-0F8C13DCECC0}"/>
          </ac:spMkLst>
        </pc:spChg>
        <pc:spChg chg="add del mod">
          <ac:chgData name="Jay Chan" userId="60b4ceb502f8e6fb" providerId="LiveId" clId="{D932DE56-CC1A-403E-A330-3685FACC5694}" dt="2023-11-28T03:35:39.074" v="5354" actId="478"/>
          <ac:spMkLst>
            <pc:docMk/>
            <pc:sldMk cId="769203108" sldId="300"/>
            <ac:spMk id="9" creationId="{730C85E6-53FD-437F-91B8-90F3E1D1ED91}"/>
          </ac:spMkLst>
        </pc:spChg>
        <pc:spChg chg="add del mod">
          <ac:chgData name="Jay Chan" userId="60b4ceb502f8e6fb" providerId="LiveId" clId="{D932DE56-CC1A-403E-A330-3685FACC5694}" dt="2023-11-28T03:35:39.074" v="5354" actId="478"/>
          <ac:spMkLst>
            <pc:docMk/>
            <pc:sldMk cId="769203108" sldId="300"/>
            <ac:spMk id="11" creationId="{E4D02D84-6CF4-D8D7-EEFD-39A4E721DF87}"/>
          </ac:spMkLst>
        </pc:spChg>
        <pc:spChg chg="add del mod">
          <ac:chgData name="Jay Chan" userId="60b4ceb502f8e6fb" providerId="LiveId" clId="{D932DE56-CC1A-403E-A330-3685FACC5694}" dt="2023-11-28T03:35:39.074" v="5354" actId="478"/>
          <ac:spMkLst>
            <pc:docMk/>
            <pc:sldMk cId="769203108" sldId="300"/>
            <ac:spMk id="15" creationId="{ED6E9D58-6E5E-4574-89C3-5DA702892317}"/>
          </ac:spMkLst>
        </pc:spChg>
        <pc:spChg chg="add del mod">
          <ac:chgData name="Jay Chan" userId="60b4ceb502f8e6fb" providerId="LiveId" clId="{D932DE56-CC1A-403E-A330-3685FACC5694}" dt="2023-11-28T03:35:39.074" v="5354" actId="478"/>
          <ac:spMkLst>
            <pc:docMk/>
            <pc:sldMk cId="769203108" sldId="300"/>
            <ac:spMk id="17" creationId="{B147359A-B2B1-235E-84E6-3D16F4A0BE74}"/>
          </ac:spMkLst>
        </pc:spChg>
        <pc:spChg chg="add del mod">
          <ac:chgData name="Jay Chan" userId="60b4ceb502f8e6fb" providerId="LiveId" clId="{D932DE56-CC1A-403E-A330-3685FACC5694}" dt="2023-11-28T03:35:39.074" v="5354" actId="478"/>
          <ac:spMkLst>
            <pc:docMk/>
            <pc:sldMk cId="769203108" sldId="300"/>
            <ac:spMk id="22" creationId="{093A8C9D-6F66-190D-22FA-99DFF540FA77}"/>
          </ac:spMkLst>
        </pc:spChg>
        <pc:spChg chg="add del mod">
          <ac:chgData name="Jay Chan" userId="60b4ceb502f8e6fb" providerId="LiveId" clId="{D932DE56-CC1A-403E-A330-3685FACC5694}" dt="2023-11-28T03:39:03.773" v="5378" actId="478"/>
          <ac:spMkLst>
            <pc:docMk/>
            <pc:sldMk cId="769203108" sldId="300"/>
            <ac:spMk id="26" creationId="{2BD30F23-D332-E987-3561-5397CDEA707B}"/>
          </ac:spMkLst>
        </pc:spChg>
        <pc:spChg chg="add mod">
          <ac:chgData name="Jay Chan" userId="60b4ceb502f8e6fb" providerId="LiveId" clId="{D932DE56-CC1A-403E-A330-3685FACC5694}" dt="2023-11-28T03:35:40.022" v="5355"/>
          <ac:spMkLst>
            <pc:docMk/>
            <pc:sldMk cId="769203108" sldId="300"/>
            <ac:spMk id="28" creationId="{EC1E8429-8753-9962-B648-4C272CB0BA69}"/>
          </ac:spMkLst>
        </pc:spChg>
        <pc:spChg chg="add mod">
          <ac:chgData name="Jay Chan" userId="60b4ceb502f8e6fb" providerId="LiveId" clId="{D932DE56-CC1A-403E-A330-3685FACC5694}" dt="2023-11-28T10:38:55.567" v="6263" actId="313"/>
          <ac:spMkLst>
            <pc:docMk/>
            <pc:sldMk cId="769203108" sldId="300"/>
            <ac:spMk id="30" creationId="{3E70E182-2BF4-6094-566E-103AF0BC58EE}"/>
          </ac:spMkLst>
        </pc:spChg>
        <pc:spChg chg="add del mod">
          <ac:chgData name="Jay Chan" userId="60b4ceb502f8e6fb" providerId="LiveId" clId="{D932DE56-CC1A-403E-A330-3685FACC5694}" dt="2023-11-28T03:41:40.572" v="5389" actId="478"/>
          <ac:spMkLst>
            <pc:docMk/>
            <pc:sldMk cId="769203108" sldId="300"/>
            <ac:spMk id="32" creationId="{5B220515-86F6-80AA-1C43-E5A7DFD2DEED}"/>
          </ac:spMkLst>
        </pc:spChg>
        <pc:spChg chg="add mod">
          <ac:chgData name="Jay Chan" userId="60b4ceb502f8e6fb" providerId="LiveId" clId="{D932DE56-CC1A-403E-A330-3685FACC5694}" dt="2023-11-28T03:50:41.099" v="5463" actId="20577"/>
          <ac:spMkLst>
            <pc:docMk/>
            <pc:sldMk cId="769203108" sldId="300"/>
            <ac:spMk id="35" creationId="{D8AB3973-E05F-B39C-2A10-8BFB699B41E4}"/>
          </ac:spMkLst>
        </pc:spChg>
        <pc:spChg chg="add del mod">
          <ac:chgData name="Jay Chan" userId="60b4ceb502f8e6fb" providerId="LiveId" clId="{D932DE56-CC1A-403E-A330-3685FACC5694}" dt="2023-11-28T03:41:40.572" v="5389" actId="478"/>
          <ac:spMkLst>
            <pc:docMk/>
            <pc:sldMk cId="769203108" sldId="300"/>
            <ac:spMk id="40" creationId="{554B348B-AD74-2543-E529-5E1AADB4B3EA}"/>
          </ac:spMkLst>
        </pc:spChg>
        <pc:spChg chg="add mod">
          <ac:chgData name="Jay Chan" userId="60b4ceb502f8e6fb" providerId="LiveId" clId="{D932DE56-CC1A-403E-A330-3685FACC5694}" dt="2023-11-29T03:33:20.795" v="6707" actId="207"/>
          <ac:spMkLst>
            <pc:docMk/>
            <pc:sldMk cId="769203108" sldId="300"/>
            <ac:spMk id="44" creationId="{E703ECC0-0AF2-96F4-6C3A-145851F775FB}"/>
          </ac:spMkLst>
        </pc:spChg>
        <pc:spChg chg="add mod">
          <ac:chgData name="Jay Chan" userId="60b4ceb502f8e6fb" providerId="LiveId" clId="{D932DE56-CC1A-403E-A330-3685FACC5694}" dt="2023-11-28T10:38:56.558" v="6264" actId="313"/>
          <ac:spMkLst>
            <pc:docMk/>
            <pc:sldMk cId="769203108" sldId="300"/>
            <ac:spMk id="46" creationId="{6A8EFED6-5D17-70DD-77F6-E9CCE391E8AC}"/>
          </ac:spMkLst>
        </pc:spChg>
        <pc:spChg chg="add mod">
          <ac:chgData name="Jay Chan" userId="60b4ceb502f8e6fb" providerId="LiveId" clId="{D932DE56-CC1A-403E-A330-3685FACC5694}" dt="2023-11-28T03:50:18.471" v="5453" actId="20577"/>
          <ac:spMkLst>
            <pc:docMk/>
            <pc:sldMk cId="769203108" sldId="300"/>
            <ac:spMk id="47" creationId="{22ABECD5-9C6C-BDAF-BAB6-B269AB61D381}"/>
          </ac:spMkLst>
        </pc:spChg>
        <pc:spChg chg="add mod">
          <ac:chgData name="Jay Chan" userId="60b4ceb502f8e6fb" providerId="LiveId" clId="{D932DE56-CC1A-403E-A330-3685FACC5694}" dt="2023-11-28T03:41:41.625" v="5390"/>
          <ac:spMkLst>
            <pc:docMk/>
            <pc:sldMk cId="769203108" sldId="300"/>
            <ac:spMk id="50" creationId="{51395219-CCBB-77A4-093B-E7B3E10B1317}"/>
          </ac:spMkLst>
        </pc:spChg>
        <pc:graphicFrameChg chg="add del mod">
          <ac:chgData name="Jay Chan" userId="60b4ceb502f8e6fb" providerId="LiveId" clId="{D932DE56-CC1A-403E-A330-3685FACC5694}" dt="2023-11-28T03:35:39.074" v="5354" actId="478"/>
          <ac:graphicFrameMkLst>
            <pc:docMk/>
            <pc:sldMk cId="769203108" sldId="300"/>
            <ac:graphicFrameMk id="4" creationId="{7CEBD883-FAB2-433A-59CC-DEF1E7468780}"/>
          </ac:graphicFrameMkLst>
        </pc:graphicFrameChg>
        <pc:graphicFrameChg chg="add del mod">
          <ac:chgData name="Jay Chan" userId="60b4ceb502f8e6fb" providerId="LiveId" clId="{D932DE56-CC1A-403E-A330-3685FACC5694}" dt="2023-11-28T03:35:39.074" v="5354" actId="478"/>
          <ac:graphicFrameMkLst>
            <pc:docMk/>
            <pc:sldMk cId="769203108" sldId="300"/>
            <ac:graphicFrameMk id="14" creationId="{1FA603D9-86EA-F7B1-3297-7D9D05661BE7}"/>
          </ac:graphicFrameMkLst>
        </pc:graphicFrameChg>
        <pc:graphicFrameChg chg="add del mod">
          <ac:chgData name="Jay Chan" userId="60b4ceb502f8e6fb" providerId="LiveId" clId="{D932DE56-CC1A-403E-A330-3685FACC5694}" dt="2023-11-28T03:41:40.572" v="5389" actId="478"/>
          <ac:graphicFrameMkLst>
            <pc:docMk/>
            <pc:sldMk cId="769203108" sldId="300"/>
            <ac:graphicFrameMk id="25" creationId="{79F76578-970C-9300-88E5-49339B5A47CE}"/>
          </ac:graphicFrameMkLst>
        </pc:graphicFrameChg>
        <pc:graphicFrameChg chg="add mod modGraphic">
          <ac:chgData name="Jay Chan" userId="60b4ceb502f8e6fb" providerId="LiveId" clId="{D932DE56-CC1A-403E-A330-3685FACC5694}" dt="2023-11-28T03:41:50.733" v="5391" actId="2084"/>
          <ac:graphicFrameMkLst>
            <pc:docMk/>
            <pc:sldMk cId="769203108" sldId="300"/>
            <ac:graphicFrameMk id="34" creationId="{E40FF93E-D3BC-1AF5-55B6-BE2119243AEE}"/>
          </ac:graphicFrameMkLst>
        </pc:graphicFrameChg>
        <pc:graphicFrameChg chg="add mod">
          <ac:chgData name="Jay Chan" userId="60b4ceb502f8e6fb" providerId="LiveId" clId="{D932DE56-CC1A-403E-A330-3685FACC5694}" dt="2023-11-28T03:41:41.625" v="5390"/>
          <ac:graphicFrameMkLst>
            <pc:docMk/>
            <pc:sldMk cId="769203108" sldId="300"/>
            <ac:graphicFrameMk id="43" creationId="{37B83568-6CB4-64A8-9484-D2AD2DE4606E}"/>
          </ac:graphicFrameMkLst>
        </pc:graphicFrameChg>
        <pc:cxnChg chg="add del mod">
          <ac:chgData name="Jay Chan" userId="60b4ceb502f8e6fb" providerId="LiveId" clId="{D932DE56-CC1A-403E-A330-3685FACC5694}" dt="2023-11-28T03:35:39.074" v="5354" actId="478"/>
          <ac:cxnSpMkLst>
            <pc:docMk/>
            <pc:sldMk cId="769203108" sldId="300"/>
            <ac:cxnSpMk id="6" creationId="{50ED7611-5A9D-EA97-78F3-AC65B2049B86}"/>
          </ac:cxnSpMkLst>
        </pc:cxnChg>
        <pc:cxnChg chg="add del mod">
          <ac:chgData name="Jay Chan" userId="60b4ceb502f8e6fb" providerId="LiveId" clId="{D932DE56-CC1A-403E-A330-3685FACC5694}" dt="2023-11-28T03:35:39.074" v="5354" actId="478"/>
          <ac:cxnSpMkLst>
            <pc:docMk/>
            <pc:sldMk cId="769203108" sldId="300"/>
            <ac:cxnSpMk id="8" creationId="{5C1688AA-F282-678F-854B-3F24786F72B4}"/>
          </ac:cxnSpMkLst>
        </pc:cxnChg>
        <pc:cxnChg chg="add del mod">
          <ac:chgData name="Jay Chan" userId="60b4ceb502f8e6fb" providerId="LiveId" clId="{D932DE56-CC1A-403E-A330-3685FACC5694}" dt="2023-11-28T03:35:39.074" v="5354" actId="478"/>
          <ac:cxnSpMkLst>
            <pc:docMk/>
            <pc:sldMk cId="769203108" sldId="300"/>
            <ac:cxnSpMk id="10" creationId="{E97C2C5F-F59B-5FEC-30FB-790955DE00D1}"/>
          </ac:cxnSpMkLst>
        </pc:cxnChg>
        <pc:cxnChg chg="add del mod">
          <ac:chgData name="Jay Chan" userId="60b4ceb502f8e6fb" providerId="LiveId" clId="{D932DE56-CC1A-403E-A330-3685FACC5694}" dt="2023-11-28T03:35:39.074" v="5354" actId="478"/>
          <ac:cxnSpMkLst>
            <pc:docMk/>
            <pc:sldMk cId="769203108" sldId="300"/>
            <ac:cxnSpMk id="12" creationId="{EA2327A3-E339-0C8E-FCCC-B13BAFA001F3}"/>
          </ac:cxnSpMkLst>
        </pc:cxnChg>
        <pc:cxnChg chg="add del mod">
          <ac:chgData name="Jay Chan" userId="60b4ceb502f8e6fb" providerId="LiveId" clId="{D932DE56-CC1A-403E-A330-3685FACC5694}" dt="2023-11-28T03:35:39.074" v="5354" actId="478"/>
          <ac:cxnSpMkLst>
            <pc:docMk/>
            <pc:sldMk cId="769203108" sldId="300"/>
            <ac:cxnSpMk id="13" creationId="{C3E66BE5-2D76-6D9D-6814-76150D96F77F}"/>
          </ac:cxnSpMkLst>
        </pc:cxnChg>
        <pc:cxnChg chg="add del mod">
          <ac:chgData name="Jay Chan" userId="60b4ceb502f8e6fb" providerId="LiveId" clId="{D932DE56-CC1A-403E-A330-3685FACC5694}" dt="2023-11-28T03:35:39.074" v="5354" actId="478"/>
          <ac:cxnSpMkLst>
            <pc:docMk/>
            <pc:sldMk cId="769203108" sldId="300"/>
            <ac:cxnSpMk id="16" creationId="{BF3D4BD9-AEEB-9AD6-7B34-CA6D7A0DDD41}"/>
          </ac:cxnSpMkLst>
        </pc:cxnChg>
        <pc:cxnChg chg="add del mod">
          <ac:chgData name="Jay Chan" userId="60b4ceb502f8e6fb" providerId="LiveId" clId="{D932DE56-CC1A-403E-A330-3685FACC5694}" dt="2023-11-28T03:35:39.074" v="5354" actId="478"/>
          <ac:cxnSpMkLst>
            <pc:docMk/>
            <pc:sldMk cId="769203108" sldId="300"/>
            <ac:cxnSpMk id="18" creationId="{4D705AF5-EFAF-8551-A65B-055270BFF9A1}"/>
          </ac:cxnSpMkLst>
        </pc:cxnChg>
        <pc:cxnChg chg="add del mod">
          <ac:chgData name="Jay Chan" userId="60b4ceb502f8e6fb" providerId="LiveId" clId="{D932DE56-CC1A-403E-A330-3685FACC5694}" dt="2023-11-28T03:35:39.074" v="5354" actId="478"/>
          <ac:cxnSpMkLst>
            <pc:docMk/>
            <pc:sldMk cId="769203108" sldId="300"/>
            <ac:cxnSpMk id="19" creationId="{DB7C9D2B-3A03-09F1-6A05-36080C896D68}"/>
          </ac:cxnSpMkLst>
        </pc:cxnChg>
        <pc:cxnChg chg="add del mod">
          <ac:chgData name="Jay Chan" userId="60b4ceb502f8e6fb" providerId="LiveId" clId="{D932DE56-CC1A-403E-A330-3685FACC5694}" dt="2023-11-28T03:35:39.074" v="5354" actId="478"/>
          <ac:cxnSpMkLst>
            <pc:docMk/>
            <pc:sldMk cId="769203108" sldId="300"/>
            <ac:cxnSpMk id="20" creationId="{40BEF066-38A6-4F49-3235-627D8D4E0886}"/>
          </ac:cxnSpMkLst>
        </pc:cxnChg>
        <pc:cxnChg chg="add del mod">
          <ac:chgData name="Jay Chan" userId="60b4ceb502f8e6fb" providerId="LiveId" clId="{D932DE56-CC1A-403E-A330-3685FACC5694}" dt="2023-11-28T03:35:39.074" v="5354" actId="478"/>
          <ac:cxnSpMkLst>
            <pc:docMk/>
            <pc:sldMk cId="769203108" sldId="300"/>
            <ac:cxnSpMk id="21" creationId="{0C81F757-4CE5-97EB-ED99-C25D6729481E}"/>
          </ac:cxnSpMkLst>
        </pc:cxnChg>
        <pc:cxnChg chg="add del mod">
          <ac:chgData name="Jay Chan" userId="60b4ceb502f8e6fb" providerId="LiveId" clId="{D932DE56-CC1A-403E-A330-3685FACC5694}" dt="2023-11-28T03:35:39.074" v="5354" actId="478"/>
          <ac:cxnSpMkLst>
            <pc:docMk/>
            <pc:sldMk cId="769203108" sldId="300"/>
            <ac:cxnSpMk id="23" creationId="{B5490947-EF0F-5702-834F-C1E54B87971A}"/>
          </ac:cxnSpMkLst>
        </pc:cxnChg>
        <pc:cxnChg chg="add del mod">
          <ac:chgData name="Jay Chan" userId="60b4ceb502f8e6fb" providerId="LiveId" clId="{D932DE56-CC1A-403E-A330-3685FACC5694}" dt="2023-11-28T03:35:39.074" v="5354" actId="478"/>
          <ac:cxnSpMkLst>
            <pc:docMk/>
            <pc:sldMk cId="769203108" sldId="300"/>
            <ac:cxnSpMk id="24" creationId="{82DE0E5B-F55B-E8E6-173C-2344F4296A08}"/>
          </ac:cxnSpMkLst>
        </pc:cxnChg>
        <pc:cxnChg chg="add del mod">
          <ac:chgData name="Jay Chan" userId="60b4ceb502f8e6fb" providerId="LiveId" clId="{D932DE56-CC1A-403E-A330-3685FACC5694}" dt="2023-11-28T03:39:04.661" v="5379" actId="478"/>
          <ac:cxnSpMkLst>
            <pc:docMk/>
            <pc:sldMk cId="769203108" sldId="300"/>
            <ac:cxnSpMk id="27" creationId="{E8E267AA-AF77-F9F7-B9E0-7D99BEB3A60C}"/>
          </ac:cxnSpMkLst>
        </pc:cxnChg>
        <pc:cxnChg chg="add mod">
          <ac:chgData name="Jay Chan" userId="60b4ceb502f8e6fb" providerId="LiveId" clId="{D932DE56-CC1A-403E-A330-3685FACC5694}" dt="2023-11-28T03:35:40.022" v="5355"/>
          <ac:cxnSpMkLst>
            <pc:docMk/>
            <pc:sldMk cId="769203108" sldId="300"/>
            <ac:cxnSpMk id="29" creationId="{920E1C87-9C13-56B7-E6EF-6843D0D73057}"/>
          </ac:cxnSpMkLst>
        </pc:cxnChg>
        <pc:cxnChg chg="add mod">
          <ac:chgData name="Jay Chan" userId="60b4ceb502f8e6fb" providerId="LiveId" clId="{D932DE56-CC1A-403E-A330-3685FACC5694}" dt="2023-11-28T03:35:40.022" v="5355"/>
          <ac:cxnSpMkLst>
            <pc:docMk/>
            <pc:sldMk cId="769203108" sldId="300"/>
            <ac:cxnSpMk id="31" creationId="{2C0E9A21-AB13-4320-94E2-EEC8B0B7C024}"/>
          </ac:cxnSpMkLst>
        </pc:cxnChg>
        <pc:cxnChg chg="add mod">
          <ac:chgData name="Jay Chan" userId="60b4ceb502f8e6fb" providerId="LiveId" clId="{D932DE56-CC1A-403E-A330-3685FACC5694}" dt="2023-11-28T03:35:40.022" v="5355"/>
          <ac:cxnSpMkLst>
            <pc:docMk/>
            <pc:sldMk cId="769203108" sldId="300"/>
            <ac:cxnSpMk id="33" creationId="{DC06CE19-F47D-E6DC-A545-D904AA0D313A}"/>
          </ac:cxnSpMkLst>
        </pc:cxnChg>
        <pc:cxnChg chg="add mod">
          <ac:chgData name="Jay Chan" userId="60b4ceb502f8e6fb" providerId="LiveId" clId="{D932DE56-CC1A-403E-A330-3685FACC5694}" dt="2023-11-29T03:27:03.161" v="6682" actId="208"/>
          <ac:cxnSpMkLst>
            <pc:docMk/>
            <pc:sldMk cId="769203108" sldId="300"/>
            <ac:cxnSpMk id="36" creationId="{CC1A2E0C-A587-222B-392A-3711DD816371}"/>
          </ac:cxnSpMkLst>
        </pc:cxnChg>
        <pc:cxnChg chg="add mod">
          <ac:chgData name="Jay Chan" userId="60b4ceb502f8e6fb" providerId="LiveId" clId="{D932DE56-CC1A-403E-A330-3685FACC5694}" dt="2023-11-29T03:27:03.161" v="6682" actId="208"/>
          <ac:cxnSpMkLst>
            <pc:docMk/>
            <pc:sldMk cId="769203108" sldId="300"/>
            <ac:cxnSpMk id="37" creationId="{86EF3192-DAD8-CB57-666F-683D00CB6B58}"/>
          </ac:cxnSpMkLst>
        </pc:cxnChg>
        <pc:cxnChg chg="add mod">
          <ac:chgData name="Jay Chan" userId="60b4ceb502f8e6fb" providerId="LiveId" clId="{D932DE56-CC1A-403E-A330-3685FACC5694}" dt="2023-11-29T03:27:03.161" v="6682" actId="208"/>
          <ac:cxnSpMkLst>
            <pc:docMk/>
            <pc:sldMk cId="769203108" sldId="300"/>
            <ac:cxnSpMk id="38" creationId="{F68186D0-6E32-469F-258D-9F73CBA5998D}"/>
          </ac:cxnSpMkLst>
        </pc:cxnChg>
        <pc:cxnChg chg="add del mod">
          <ac:chgData name="Jay Chan" userId="60b4ceb502f8e6fb" providerId="LiveId" clId="{D932DE56-CC1A-403E-A330-3685FACC5694}" dt="2023-11-28T03:43:03.327" v="5399" actId="478"/>
          <ac:cxnSpMkLst>
            <pc:docMk/>
            <pc:sldMk cId="769203108" sldId="300"/>
            <ac:cxnSpMk id="39" creationId="{D0FB8D8F-AB3A-8B4E-16FD-EF97D4A70B2E}"/>
          </ac:cxnSpMkLst>
        </pc:cxnChg>
        <pc:cxnChg chg="add del mod">
          <ac:chgData name="Jay Chan" userId="60b4ceb502f8e6fb" providerId="LiveId" clId="{D932DE56-CC1A-403E-A330-3685FACC5694}" dt="2023-11-28T03:41:40.572" v="5389" actId="478"/>
          <ac:cxnSpMkLst>
            <pc:docMk/>
            <pc:sldMk cId="769203108" sldId="300"/>
            <ac:cxnSpMk id="41" creationId="{DA7FA832-6E26-93B0-7D8E-22929E70658B}"/>
          </ac:cxnSpMkLst>
        </pc:cxnChg>
        <pc:cxnChg chg="add del mod">
          <ac:chgData name="Jay Chan" userId="60b4ceb502f8e6fb" providerId="LiveId" clId="{D932DE56-CC1A-403E-A330-3685FACC5694}" dt="2023-11-28T03:41:40.572" v="5389" actId="478"/>
          <ac:cxnSpMkLst>
            <pc:docMk/>
            <pc:sldMk cId="769203108" sldId="300"/>
            <ac:cxnSpMk id="42" creationId="{010C428D-5C02-9C84-CF29-57B20D8AF9CE}"/>
          </ac:cxnSpMkLst>
        </pc:cxnChg>
        <pc:cxnChg chg="add mod">
          <ac:chgData name="Jay Chan" userId="60b4ceb502f8e6fb" providerId="LiveId" clId="{D932DE56-CC1A-403E-A330-3685FACC5694}" dt="2023-11-29T03:27:03.161" v="6682" actId="208"/>
          <ac:cxnSpMkLst>
            <pc:docMk/>
            <pc:sldMk cId="769203108" sldId="300"/>
            <ac:cxnSpMk id="45" creationId="{AAC87992-1B19-A424-8000-15EAF97B40D1}"/>
          </ac:cxnSpMkLst>
        </pc:cxnChg>
        <pc:cxnChg chg="add mod">
          <ac:chgData name="Jay Chan" userId="60b4ceb502f8e6fb" providerId="LiveId" clId="{D932DE56-CC1A-403E-A330-3685FACC5694}" dt="2023-11-28T03:41:41.625" v="5390"/>
          <ac:cxnSpMkLst>
            <pc:docMk/>
            <pc:sldMk cId="769203108" sldId="300"/>
            <ac:cxnSpMk id="48" creationId="{E83369AB-E64E-4F94-045C-B0040FFD51CD}"/>
          </ac:cxnSpMkLst>
        </pc:cxnChg>
        <pc:cxnChg chg="add mod">
          <ac:chgData name="Jay Chan" userId="60b4ceb502f8e6fb" providerId="LiveId" clId="{D932DE56-CC1A-403E-A330-3685FACC5694}" dt="2023-11-28T03:41:41.625" v="5390"/>
          <ac:cxnSpMkLst>
            <pc:docMk/>
            <pc:sldMk cId="769203108" sldId="300"/>
            <ac:cxnSpMk id="49" creationId="{1D212A1F-04E0-59EB-231C-0C6939F430ED}"/>
          </ac:cxnSpMkLst>
        </pc:cxnChg>
        <pc:cxnChg chg="add mod">
          <ac:chgData name="Jay Chan" userId="60b4ceb502f8e6fb" providerId="LiveId" clId="{D932DE56-CC1A-403E-A330-3685FACC5694}" dt="2023-11-28T03:41:41.625" v="5390"/>
          <ac:cxnSpMkLst>
            <pc:docMk/>
            <pc:sldMk cId="769203108" sldId="300"/>
            <ac:cxnSpMk id="51" creationId="{D9664BA0-EFDA-3E37-9150-F3785158CF1E}"/>
          </ac:cxnSpMkLst>
        </pc:cxnChg>
        <pc:cxnChg chg="add mod">
          <ac:chgData name="Jay Chan" userId="60b4ceb502f8e6fb" providerId="LiveId" clId="{D932DE56-CC1A-403E-A330-3685FACC5694}" dt="2023-11-29T03:27:03.161" v="6682" actId="208"/>
          <ac:cxnSpMkLst>
            <pc:docMk/>
            <pc:sldMk cId="769203108" sldId="300"/>
            <ac:cxnSpMk id="52" creationId="{5BADD07D-038A-6A1A-FC84-48B2E5F71D1F}"/>
          </ac:cxnSpMkLst>
        </pc:cxnChg>
      </pc:sldChg>
      <pc:sldChg chg="addSp delSp modSp new mod delAnim modAnim">
        <pc:chgData name="Jay Chan" userId="60b4ceb502f8e6fb" providerId="LiveId" clId="{D932DE56-CC1A-403E-A330-3685FACC5694}" dt="2023-11-29T03:33:25.193" v="6708" actId="207"/>
        <pc:sldMkLst>
          <pc:docMk/>
          <pc:sldMk cId="1208953666" sldId="301"/>
        </pc:sldMkLst>
        <pc:spChg chg="mod">
          <ac:chgData name="Jay Chan" userId="60b4ceb502f8e6fb" providerId="LiveId" clId="{D932DE56-CC1A-403E-A330-3685FACC5694}" dt="2023-11-28T10:39:47.337" v="6278" actId="20577"/>
          <ac:spMkLst>
            <pc:docMk/>
            <pc:sldMk cId="1208953666" sldId="301"/>
            <ac:spMk id="2" creationId="{0543CCAC-B210-2B2F-F002-F0F978DAEED0}"/>
          </ac:spMkLst>
        </pc:spChg>
        <pc:spChg chg="add del mod">
          <ac:chgData name="Jay Chan" userId="60b4ceb502f8e6fb" providerId="LiveId" clId="{D932DE56-CC1A-403E-A330-3685FACC5694}" dt="2023-11-28T03:39:17.150" v="5381" actId="478"/>
          <ac:spMkLst>
            <pc:docMk/>
            <pc:sldMk cId="1208953666" sldId="301"/>
            <ac:spMk id="5" creationId="{85E7392A-916B-FA05-5189-4076D89A55F7}"/>
          </ac:spMkLst>
        </pc:spChg>
        <pc:spChg chg="add mod">
          <ac:chgData name="Jay Chan" userId="60b4ceb502f8e6fb" providerId="LiveId" clId="{D932DE56-CC1A-403E-A330-3685FACC5694}" dt="2023-11-28T03:31:53.542" v="5293" actId="1076"/>
          <ac:spMkLst>
            <pc:docMk/>
            <pc:sldMk cId="1208953666" sldId="301"/>
            <ac:spMk id="7" creationId="{C240EEAD-CE5C-3A41-3ECB-99F56C6B7557}"/>
          </ac:spMkLst>
        </pc:spChg>
        <pc:spChg chg="add mod">
          <ac:chgData name="Jay Chan" userId="60b4ceb502f8e6fb" providerId="LiveId" clId="{D932DE56-CC1A-403E-A330-3685FACC5694}" dt="2023-11-28T10:38:59.536" v="6268" actId="313"/>
          <ac:spMkLst>
            <pc:docMk/>
            <pc:sldMk cId="1208953666" sldId="301"/>
            <ac:spMk id="9" creationId="{6DE779FE-71D0-B8A1-6FF8-1F30D891EA94}"/>
          </ac:spMkLst>
        </pc:spChg>
        <pc:spChg chg="add del mod">
          <ac:chgData name="Jay Chan" userId="60b4ceb502f8e6fb" providerId="LiveId" clId="{D932DE56-CC1A-403E-A330-3685FACC5694}" dt="2023-11-28T03:42:39.190" v="5394" actId="478"/>
          <ac:spMkLst>
            <pc:docMk/>
            <pc:sldMk cId="1208953666" sldId="301"/>
            <ac:spMk id="11" creationId="{CC359325-D81C-4A50-55A1-48925F68B9EE}"/>
          </ac:spMkLst>
        </pc:spChg>
        <pc:spChg chg="add mod">
          <ac:chgData name="Jay Chan" userId="60b4ceb502f8e6fb" providerId="LiveId" clId="{D932DE56-CC1A-403E-A330-3685FACC5694}" dt="2023-11-28T03:50:07.669" v="5448" actId="20577"/>
          <ac:spMkLst>
            <pc:docMk/>
            <pc:sldMk cId="1208953666" sldId="301"/>
            <ac:spMk id="15" creationId="{83FC4E03-6E3D-07C6-8E5E-BB24B2D86B9F}"/>
          </ac:spMkLst>
        </pc:spChg>
        <pc:spChg chg="add del mod">
          <ac:chgData name="Jay Chan" userId="60b4ceb502f8e6fb" providerId="LiveId" clId="{D932DE56-CC1A-403E-A330-3685FACC5694}" dt="2023-11-28T03:34:44.856" v="5348" actId="478"/>
          <ac:spMkLst>
            <pc:docMk/>
            <pc:sldMk cId="1208953666" sldId="301"/>
            <ac:spMk id="21" creationId="{B63DF8C6-475D-340A-183F-EF7CA2526F9A}"/>
          </ac:spMkLst>
        </pc:spChg>
        <pc:spChg chg="add del mod">
          <ac:chgData name="Jay Chan" userId="60b4ceb502f8e6fb" providerId="LiveId" clId="{D932DE56-CC1A-403E-A330-3685FACC5694}" dt="2023-11-28T03:34:44.856" v="5348" actId="478"/>
          <ac:spMkLst>
            <pc:docMk/>
            <pc:sldMk cId="1208953666" sldId="301"/>
            <ac:spMk id="27" creationId="{D2F890CC-957E-E76B-D69A-FD064602FB70}"/>
          </ac:spMkLst>
        </pc:spChg>
        <pc:spChg chg="add mod">
          <ac:chgData name="Jay Chan" userId="60b4ceb502f8e6fb" providerId="LiveId" clId="{D932DE56-CC1A-403E-A330-3685FACC5694}" dt="2023-11-28T03:35:03.296" v="5353" actId="1076"/>
          <ac:spMkLst>
            <pc:docMk/>
            <pc:sldMk cId="1208953666" sldId="301"/>
            <ac:spMk id="57" creationId="{90F42A52-5C2E-BBAF-1A6C-E648A2E39CFA}"/>
          </ac:spMkLst>
        </pc:spChg>
        <pc:spChg chg="add mod">
          <ac:chgData name="Jay Chan" userId="60b4ceb502f8e6fb" providerId="LiveId" clId="{D932DE56-CC1A-403E-A330-3685FACC5694}" dt="2023-11-28T10:39:00.063" v="6269" actId="313"/>
          <ac:spMkLst>
            <pc:docMk/>
            <pc:sldMk cId="1208953666" sldId="301"/>
            <ac:spMk id="59" creationId="{A9523230-DD37-4F59-EAB8-90F5E0C41A2B}"/>
          </ac:spMkLst>
        </pc:spChg>
        <pc:spChg chg="add del mod">
          <ac:chgData name="Jay Chan" userId="60b4ceb502f8e6fb" providerId="LiveId" clId="{D932DE56-CC1A-403E-A330-3685FACC5694}" dt="2023-11-28T03:42:37.221" v="5393" actId="478"/>
          <ac:spMkLst>
            <pc:docMk/>
            <pc:sldMk cId="1208953666" sldId="301"/>
            <ac:spMk id="65" creationId="{62458194-1A2F-BB45-36D1-96C9007C5CAB}"/>
          </ac:spMkLst>
        </pc:spChg>
        <pc:spChg chg="add mod">
          <ac:chgData name="Jay Chan" userId="60b4ceb502f8e6fb" providerId="LiveId" clId="{D932DE56-CC1A-403E-A330-3685FACC5694}" dt="2023-11-29T03:33:25.193" v="6708" actId="207"/>
          <ac:spMkLst>
            <pc:docMk/>
            <pc:sldMk cId="1208953666" sldId="301"/>
            <ac:spMk id="69" creationId="{A9BD5A2F-2A2A-D924-D95D-FF12B03E6904}"/>
          </ac:spMkLst>
        </pc:spChg>
        <pc:spChg chg="add del mod">
          <ac:chgData name="Jay Chan" userId="60b4ceb502f8e6fb" providerId="LiveId" clId="{D932DE56-CC1A-403E-A330-3685FACC5694}" dt="2023-11-28T03:49:08.759" v="5425" actId="478"/>
          <ac:spMkLst>
            <pc:docMk/>
            <pc:sldMk cId="1208953666" sldId="301"/>
            <ac:spMk id="71" creationId="{7D8E1E9A-D950-2085-6235-F1E157065636}"/>
          </ac:spMkLst>
        </pc:spChg>
        <pc:spChg chg="add mod">
          <ac:chgData name="Jay Chan" userId="60b4ceb502f8e6fb" providerId="LiveId" clId="{D932DE56-CC1A-403E-A330-3685FACC5694}" dt="2023-11-28T03:50:04.748" v="5446" actId="20577"/>
          <ac:spMkLst>
            <pc:docMk/>
            <pc:sldMk cId="1208953666" sldId="301"/>
            <ac:spMk id="72" creationId="{85945FBB-27A1-6CA3-DB9C-863249811A2E}"/>
          </ac:spMkLst>
        </pc:spChg>
        <pc:spChg chg="add del mod">
          <ac:chgData name="Jay Chan" userId="60b4ceb502f8e6fb" providerId="LiveId" clId="{D932DE56-CC1A-403E-A330-3685FACC5694}" dt="2023-11-28T03:49:11.748" v="5428" actId="478"/>
          <ac:spMkLst>
            <pc:docMk/>
            <pc:sldMk cId="1208953666" sldId="301"/>
            <ac:spMk id="75" creationId="{735620B1-63E5-D030-73A5-8DFA1E409F04}"/>
          </ac:spMkLst>
        </pc:spChg>
        <pc:spChg chg="add mod">
          <ac:chgData name="Jay Chan" userId="60b4ceb502f8e6fb" providerId="LiveId" clId="{D932DE56-CC1A-403E-A330-3685FACC5694}" dt="2023-11-28T03:49:59.157" v="5444" actId="20577"/>
          <ac:spMkLst>
            <pc:docMk/>
            <pc:sldMk cId="1208953666" sldId="301"/>
            <ac:spMk id="78" creationId="{890BF7FC-2AB1-5DE0-3681-05C3A59699B9}"/>
          </ac:spMkLst>
        </pc:spChg>
        <pc:graphicFrameChg chg="add del mod modGraphic">
          <ac:chgData name="Jay Chan" userId="60b4ceb502f8e6fb" providerId="LiveId" clId="{D932DE56-CC1A-403E-A330-3685FACC5694}" dt="2023-11-28T03:42:40.589" v="5395" actId="478"/>
          <ac:graphicFrameMkLst>
            <pc:docMk/>
            <pc:sldMk cId="1208953666" sldId="301"/>
            <ac:graphicFrameMk id="4" creationId="{4EEA155E-B387-EF69-4946-73B5A7542479}"/>
          </ac:graphicFrameMkLst>
        </pc:graphicFrameChg>
        <pc:graphicFrameChg chg="add mod modGraphic">
          <ac:chgData name="Jay Chan" userId="60b4ceb502f8e6fb" providerId="LiveId" clId="{D932DE56-CC1A-403E-A330-3685FACC5694}" dt="2023-11-28T03:42:51.273" v="5397" actId="2084"/>
          <ac:graphicFrameMkLst>
            <pc:docMk/>
            <pc:sldMk cId="1208953666" sldId="301"/>
            <ac:graphicFrameMk id="14" creationId="{3C73A203-B265-44B5-6AFC-51201ABA00E6}"/>
          </ac:graphicFrameMkLst>
        </pc:graphicFrameChg>
        <pc:graphicFrameChg chg="add mod modGraphic">
          <ac:chgData name="Jay Chan" userId="60b4ceb502f8e6fb" providerId="LiveId" clId="{D932DE56-CC1A-403E-A330-3685FACC5694}" dt="2023-11-28T03:42:55.048" v="5398" actId="2084"/>
          <ac:graphicFrameMkLst>
            <pc:docMk/>
            <pc:sldMk cId="1208953666" sldId="301"/>
            <ac:graphicFrameMk id="20" creationId="{6773335B-AA5C-7C4A-4FD1-E9A344830943}"/>
          </ac:graphicFrameMkLst>
        </pc:graphicFrameChg>
        <pc:graphicFrameChg chg="add mod">
          <ac:chgData name="Jay Chan" userId="60b4ceb502f8e6fb" providerId="LiveId" clId="{D932DE56-CC1A-403E-A330-3685FACC5694}" dt="2023-11-28T03:42:41.571" v="5396"/>
          <ac:graphicFrameMkLst>
            <pc:docMk/>
            <pc:sldMk cId="1208953666" sldId="301"/>
            <ac:graphicFrameMk id="68" creationId="{D3691FC0-F8CC-2CA4-D7E7-209696E45057}"/>
          </ac:graphicFrameMkLst>
        </pc:graphicFrameChg>
        <pc:cxnChg chg="add del mod">
          <ac:chgData name="Jay Chan" userId="60b4ceb502f8e6fb" providerId="LiveId" clId="{D932DE56-CC1A-403E-A330-3685FACC5694}" dt="2023-11-28T03:39:17.677" v="5382" actId="478"/>
          <ac:cxnSpMkLst>
            <pc:docMk/>
            <pc:sldMk cId="1208953666" sldId="301"/>
            <ac:cxnSpMk id="6" creationId="{FBC199B2-3C1B-77F3-64CB-C87825C0EEBC}"/>
          </ac:cxnSpMkLst>
        </pc:cxnChg>
        <pc:cxnChg chg="add mod">
          <ac:chgData name="Jay Chan" userId="60b4ceb502f8e6fb" providerId="LiveId" clId="{D932DE56-CC1A-403E-A330-3685FACC5694}" dt="2023-11-28T03:29:01.296" v="5254" actId="1076"/>
          <ac:cxnSpMkLst>
            <pc:docMk/>
            <pc:sldMk cId="1208953666" sldId="301"/>
            <ac:cxnSpMk id="8" creationId="{91D647F3-E9F1-D506-43B5-B68BBCA213E8}"/>
          </ac:cxnSpMkLst>
        </pc:cxnChg>
        <pc:cxnChg chg="add mod">
          <ac:chgData name="Jay Chan" userId="60b4ceb502f8e6fb" providerId="LiveId" clId="{D932DE56-CC1A-403E-A330-3685FACC5694}" dt="2023-11-28T03:34:23.412" v="5346" actId="1076"/>
          <ac:cxnSpMkLst>
            <pc:docMk/>
            <pc:sldMk cId="1208953666" sldId="301"/>
            <ac:cxnSpMk id="10" creationId="{EC3BDE06-B4CC-1228-4743-3434C3DF2B91}"/>
          </ac:cxnSpMkLst>
        </pc:cxnChg>
        <pc:cxnChg chg="add del mod">
          <ac:chgData name="Jay Chan" userId="60b4ceb502f8e6fb" providerId="LiveId" clId="{D932DE56-CC1A-403E-A330-3685FACC5694}" dt="2023-11-28T03:34:26.765" v="5347" actId="1035"/>
          <ac:cxnSpMkLst>
            <pc:docMk/>
            <pc:sldMk cId="1208953666" sldId="301"/>
            <ac:cxnSpMk id="12" creationId="{6E22ED54-0F9A-8DDE-E80C-FAA1B08B881D}"/>
          </ac:cxnSpMkLst>
        </pc:cxnChg>
        <pc:cxnChg chg="add del mod">
          <ac:chgData name="Jay Chan" userId="60b4ceb502f8e6fb" providerId="LiveId" clId="{D932DE56-CC1A-403E-A330-3685FACC5694}" dt="2023-11-28T03:26:17.810" v="5227" actId="478"/>
          <ac:cxnSpMkLst>
            <pc:docMk/>
            <pc:sldMk cId="1208953666" sldId="301"/>
            <ac:cxnSpMk id="13" creationId="{7A238EFF-B078-91AC-DDAD-8739811FE4F4}"/>
          </ac:cxnSpMkLst>
        </pc:cxnChg>
        <pc:cxnChg chg="add del mod">
          <ac:chgData name="Jay Chan" userId="60b4ceb502f8e6fb" providerId="LiveId" clId="{D932DE56-CC1A-403E-A330-3685FACC5694}" dt="2023-11-28T03:28:07.030" v="5247" actId="478"/>
          <ac:cxnSpMkLst>
            <pc:docMk/>
            <pc:sldMk cId="1208953666" sldId="301"/>
            <ac:cxnSpMk id="16" creationId="{616F43EB-26D8-4F83-9E9C-D4C6F6B65796}"/>
          </ac:cxnSpMkLst>
        </pc:cxnChg>
        <pc:cxnChg chg="add mod">
          <ac:chgData name="Jay Chan" userId="60b4ceb502f8e6fb" providerId="LiveId" clId="{D932DE56-CC1A-403E-A330-3685FACC5694}" dt="2023-11-29T03:26:36.196" v="6681" actId="208"/>
          <ac:cxnSpMkLst>
            <pc:docMk/>
            <pc:sldMk cId="1208953666" sldId="301"/>
            <ac:cxnSpMk id="17" creationId="{220C112D-F82E-1106-54A2-570E3BD9A1B2}"/>
          </ac:cxnSpMkLst>
        </pc:cxnChg>
        <pc:cxnChg chg="add mod">
          <ac:chgData name="Jay Chan" userId="60b4ceb502f8e6fb" providerId="LiveId" clId="{D932DE56-CC1A-403E-A330-3685FACC5694}" dt="2023-11-29T03:26:36.196" v="6681" actId="208"/>
          <ac:cxnSpMkLst>
            <pc:docMk/>
            <pc:sldMk cId="1208953666" sldId="301"/>
            <ac:cxnSpMk id="18" creationId="{552AE305-9C55-62CE-9C38-64AF74EF739F}"/>
          </ac:cxnSpMkLst>
        </pc:cxnChg>
        <pc:cxnChg chg="add mod">
          <ac:chgData name="Jay Chan" userId="60b4ceb502f8e6fb" providerId="LiveId" clId="{D932DE56-CC1A-403E-A330-3685FACC5694}" dt="2023-11-29T03:26:36.196" v="6681" actId="208"/>
          <ac:cxnSpMkLst>
            <pc:docMk/>
            <pc:sldMk cId="1208953666" sldId="301"/>
            <ac:cxnSpMk id="19" creationId="{7C9E2518-20FF-A869-0686-F3EBE71D7908}"/>
          </ac:cxnSpMkLst>
        </pc:cxnChg>
        <pc:cxnChg chg="add del mod">
          <ac:chgData name="Jay Chan" userId="60b4ceb502f8e6fb" providerId="LiveId" clId="{D932DE56-CC1A-403E-A330-3685FACC5694}" dt="2023-11-28T03:34:46.950" v="5349" actId="478"/>
          <ac:cxnSpMkLst>
            <pc:docMk/>
            <pc:sldMk cId="1208953666" sldId="301"/>
            <ac:cxnSpMk id="22" creationId="{002F971A-3584-95BA-EE82-148379EEE366}"/>
          </ac:cxnSpMkLst>
        </pc:cxnChg>
        <pc:cxnChg chg="add del mod">
          <ac:chgData name="Jay Chan" userId="60b4ceb502f8e6fb" providerId="LiveId" clId="{D932DE56-CC1A-403E-A330-3685FACC5694}" dt="2023-11-28T03:34:44.856" v="5348" actId="478"/>
          <ac:cxnSpMkLst>
            <pc:docMk/>
            <pc:sldMk cId="1208953666" sldId="301"/>
            <ac:cxnSpMk id="23" creationId="{9E737911-1E77-CE76-AFE9-513DFEEA3236}"/>
          </ac:cxnSpMkLst>
        </pc:cxnChg>
        <pc:cxnChg chg="add del mod">
          <ac:chgData name="Jay Chan" userId="60b4ceb502f8e6fb" providerId="LiveId" clId="{D932DE56-CC1A-403E-A330-3685FACC5694}" dt="2023-11-28T03:34:48.493" v="5351" actId="478"/>
          <ac:cxnSpMkLst>
            <pc:docMk/>
            <pc:sldMk cId="1208953666" sldId="301"/>
            <ac:cxnSpMk id="24" creationId="{19FABBBD-282D-C2CB-EF73-F67CFE716B91}"/>
          </ac:cxnSpMkLst>
        </pc:cxnChg>
        <pc:cxnChg chg="add del mod">
          <ac:chgData name="Jay Chan" userId="60b4ceb502f8e6fb" providerId="LiveId" clId="{D932DE56-CC1A-403E-A330-3685FACC5694}" dt="2023-11-28T03:34:44.856" v="5348" actId="478"/>
          <ac:cxnSpMkLst>
            <pc:docMk/>
            <pc:sldMk cId="1208953666" sldId="301"/>
            <ac:cxnSpMk id="25" creationId="{B546226A-15FC-535C-8CD7-D74EBD46C294}"/>
          </ac:cxnSpMkLst>
        </pc:cxnChg>
        <pc:cxnChg chg="add del mod">
          <ac:chgData name="Jay Chan" userId="60b4ceb502f8e6fb" providerId="LiveId" clId="{D932DE56-CC1A-403E-A330-3685FACC5694}" dt="2023-11-28T03:34:47.549" v="5350" actId="478"/>
          <ac:cxnSpMkLst>
            <pc:docMk/>
            <pc:sldMk cId="1208953666" sldId="301"/>
            <ac:cxnSpMk id="26" creationId="{5C602402-0536-04CA-9B38-2DB7F69FFA32}"/>
          </ac:cxnSpMkLst>
        </pc:cxnChg>
        <pc:cxnChg chg="add del mod">
          <ac:chgData name="Jay Chan" userId="60b4ceb502f8e6fb" providerId="LiveId" clId="{D932DE56-CC1A-403E-A330-3685FACC5694}" dt="2023-11-28T03:34:44.856" v="5348" actId="478"/>
          <ac:cxnSpMkLst>
            <pc:docMk/>
            <pc:sldMk cId="1208953666" sldId="301"/>
            <ac:cxnSpMk id="28" creationId="{1BB6AC51-CA09-3942-A3EA-1B79BCC92AEE}"/>
          </ac:cxnSpMkLst>
        </pc:cxnChg>
        <pc:cxnChg chg="add del mod">
          <ac:chgData name="Jay Chan" userId="60b4ceb502f8e6fb" providerId="LiveId" clId="{D932DE56-CC1A-403E-A330-3685FACC5694}" dt="2023-11-28T03:34:44.856" v="5348" actId="478"/>
          <ac:cxnSpMkLst>
            <pc:docMk/>
            <pc:sldMk cId="1208953666" sldId="301"/>
            <ac:cxnSpMk id="29" creationId="{4DD03855-117A-459F-85D4-9900B801EA88}"/>
          </ac:cxnSpMkLst>
        </pc:cxnChg>
        <pc:cxnChg chg="add mod">
          <ac:chgData name="Jay Chan" userId="60b4ceb502f8e6fb" providerId="LiveId" clId="{D932DE56-CC1A-403E-A330-3685FACC5694}" dt="2023-11-28T03:35:03.296" v="5353" actId="1076"/>
          <ac:cxnSpMkLst>
            <pc:docMk/>
            <pc:sldMk cId="1208953666" sldId="301"/>
            <ac:cxnSpMk id="58" creationId="{0E328AEA-62A7-7D10-1147-916FF75E3467}"/>
          </ac:cxnSpMkLst>
        </pc:cxnChg>
        <pc:cxnChg chg="add mod">
          <ac:chgData name="Jay Chan" userId="60b4ceb502f8e6fb" providerId="LiveId" clId="{D932DE56-CC1A-403E-A330-3685FACC5694}" dt="2023-11-28T03:35:03.296" v="5353" actId="1076"/>
          <ac:cxnSpMkLst>
            <pc:docMk/>
            <pc:sldMk cId="1208953666" sldId="301"/>
            <ac:cxnSpMk id="60" creationId="{AFDCCA73-515D-EB2D-7652-856C3AB32FD9}"/>
          </ac:cxnSpMkLst>
        </pc:cxnChg>
        <pc:cxnChg chg="add mod">
          <ac:chgData name="Jay Chan" userId="60b4ceb502f8e6fb" providerId="LiveId" clId="{D932DE56-CC1A-403E-A330-3685FACC5694}" dt="2023-11-28T03:35:03.296" v="5353" actId="1076"/>
          <ac:cxnSpMkLst>
            <pc:docMk/>
            <pc:sldMk cId="1208953666" sldId="301"/>
            <ac:cxnSpMk id="61" creationId="{844E4F1E-D0A4-E43E-8C83-882339C51952}"/>
          </ac:cxnSpMkLst>
        </pc:cxnChg>
        <pc:cxnChg chg="add mod">
          <ac:chgData name="Jay Chan" userId="60b4ceb502f8e6fb" providerId="LiveId" clId="{D932DE56-CC1A-403E-A330-3685FACC5694}" dt="2023-11-29T03:26:36.196" v="6681" actId="208"/>
          <ac:cxnSpMkLst>
            <pc:docMk/>
            <pc:sldMk cId="1208953666" sldId="301"/>
            <ac:cxnSpMk id="62" creationId="{A5259059-28F0-13C2-1168-45126F4550F0}"/>
          </ac:cxnSpMkLst>
        </pc:cxnChg>
        <pc:cxnChg chg="add mod">
          <ac:chgData name="Jay Chan" userId="60b4ceb502f8e6fb" providerId="LiveId" clId="{D932DE56-CC1A-403E-A330-3685FACC5694}" dt="2023-11-29T03:26:36.196" v="6681" actId="208"/>
          <ac:cxnSpMkLst>
            <pc:docMk/>
            <pc:sldMk cId="1208953666" sldId="301"/>
            <ac:cxnSpMk id="63" creationId="{809223AB-B99C-D250-BA92-1F13B272E47D}"/>
          </ac:cxnSpMkLst>
        </pc:cxnChg>
        <pc:cxnChg chg="add mod">
          <ac:chgData name="Jay Chan" userId="60b4ceb502f8e6fb" providerId="LiveId" clId="{D932DE56-CC1A-403E-A330-3685FACC5694}" dt="2023-11-29T03:26:36.196" v="6681" actId="208"/>
          <ac:cxnSpMkLst>
            <pc:docMk/>
            <pc:sldMk cId="1208953666" sldId="301"/>
            <ac:cxnSpMk id="64" creationId="{0377632C-8A51-740F-454A-5824CA06836D}"/>
          </ac:cxnSpMkLst>
        </pc:cxnChg>
        <pc:cxnChg chg="add del mod">
          <ac:chgData name="Jay Chan" userId="60b4ceb502f8e6fb" providerId="LiveId" clId="{D932DE56-CC1A-403E-A330-3685FACC5694}" dt="2023-11-28T03:42:37.221" v="5393" actId="478"/>
          <ac:cxnSpMkLst>
            <pc:docMk/>
            <pc:sldMk cId="1208953666" sldId="301"/>
            <ac:cxnSpMk id="66" creationId="{66AA52A5-7B29-BE5A-3B1C-AA9DF10F065E}"/>
          </ac:cxnSpMkLst>
        </pc:cxnChg>
        <pc:cxnChg chg="add del mod">
          <ac:chgData name="Jay Chan" userId="60b4ceb502f8e6fb" providerId="LiveId" clId="{D932DE56-CC1A-403E-A330-3685FACC5694}" dt="2023-11-28T03:42:37.221" v="5393" actId="478"/>
          <ac:cxnSpMkLst>
            <pc:docMk/>
            <pc:sldMk cId="1208953666" sldId="301"/>
            <ac:cxnSpMk id="67" creationId="{51835AE4-D66B-86A4-BE57-BBAED9EBCBCB}"/>
          </ac:cxnSpMkLst>
        </pc:cxnChg>
        <pc:cxnChg chg="add mod">
          <ac:chgData name="Jay Chan" userId="60b4ceb502f8e6fb" providerId="LiveId" clId="{D932DE56-CC1A-403E-A330-3685FACC5694}" dt="2023-11-29T03:26:36.196" v="6681" actId="208"/>
          <ac:cxnSpMkLst>
            <pc:docMk/>
            <pc:sldMk cId="1208953666" sldId="301"/>
            <ac:cxnSpMk id="70" creationId="{F5369C9C-0198-8B5E-7AE0-D550651E153E}"/>
          </ac:cxnSpMkLst>
        </pc:cxnChg>
        <pc:cxnChg chg="add del mod">
          <ac:chgData name="Jay Chan" userId="60b4ceb502f8e6fb" providerId="LiveId" clId="{D932DE56-CC1A-403E-A330-3685FACC5694}" dt="2023-11-28T03:49:09.500" v="5426" actId="478"/>
          <ac:cxnSpMkLst>
            <pc:docMk/>
            <pc:sldMk cId="1208953666" sldId="301"/>
            <ac:cxnSpMk id="73" creationId="{AB2C344A-D847-EBAA-795C-EDB9F3E6BB78}"/>
          </ac:cxnSpMkLst>
        </pc:cxnChg>
        <pc:cxnChg chg="add del mod">
          <ac:chgData name="Jay Chan" userId="60b4ceb502f8e6fb" providerId="LiveId" clId="{D932DE56-CC1A-403E-A330-3685FACC5694}" dt="2023-11-28T03:49:10.107" v="5427" actId="478"/>
          <ac:cxnSpMkLst>
            <pc:docMk/>
            <pc:sldMk cId="1208953666" sldId="301"/>
            <ac:cxnSpMk id="74" creationId="{DD24D8B8-2221-6080-4AA7-5322A2437D5C}"/>
          </ac:cxnSpMkLst>
        </pc:cxnChg>
        <pc:cxnChg chg="add del mod">
          <ac:chgData name="Jay Chan" userId="60b4ceb502f8e6fb" providerId="LiveId" clId="{D932DE56-CC1A-403E-A330-3685FACC5694}" dt="2023-11-28T03:49:12.587" v="5429" actId="478"/>
          <ac:cxnSpMkLst>
            <pc:docMk/>
            <pc:sldMk cId="1208953666" sldId="301"/>
            <ac:cxnSpMk id="76" creationId="{1955CBB7-0894-5298-7E9A-A56D374479CD}"/>
          </ac:cxnSpMkLst>
        </pc:cxnChg>
        <pc:cxnChg chg="add mod">
          <ac:chgData name="Jay Chan" userId="60b4ceb502f8e6fb" providerId="LiveId" clId="{D932DE56-CC1A-403E-A330-3685FACC5694}" dt="2023-11-29T03:26:36.196" v="6681" actId="208"/>
          <ac:cxnSpMkLst>
            <pc:docMk/>
            <pc:sldMk cId="1208953666" sldId="301"/>
            <ac:cxnSpMk id="77" creationId="{7345F8B3-3123-1178-C61F-6579345DB9CC}"/>
          </ac:cxnSpMkLst>
        </pc:cxnChg>
      </pc:sldChg>
      <pc:sldChg chg="modSp new del mod ord">
        <pc:chgData name="Jay Chan" userId="60b4ceb502f8e6fb" providerId="LiveId" clId="{D932DE56-CC1A-403E-A330-3685FACC5694}" dt="2023-11-29T02:59:05.173" v="6426" actId="47"/>
        <pc:sldMkLst>
          <pc:docMk/>
          <pc:sldMk cId="218189397" sldId="302"/>
        </pc:sldMkLst>
        <pc:spChg chg="mod">
          <ac:chgData name="Jay Chan" userId="60b4ceb502f8e6fb" providerId="LiveId" clId="{D932DE56-CC1A-403E-A330-3685FACC5694}" dt="2023-11-29T02:58:45.667" v="6406" actId="21"/>
          <ac:spMkLst>
            <pc:docMk/>
            <pc:sldMk cId="218189397" sldId="302"/>
            <ac:spMk id="2" creationId="{8EAD3130-72A3-6CE0-4ABF-25851585ACCA}"/>
          </ac:spMkLst>
        </pc:spChg>
      </pc:sldChg>
      <pc:sldChg chg="modSp new mod">
        <pc:chgData name="Jay Chan" userId="60b4ceb502f8e6fb" providerId="LiveId" clId="{D932DE56-CC1A-403E-A330-3685FACC5694}" dt="2023-11-29T03:40:52.531" v="6791" actId="20577"/>
        <pc:sldMkLst>
          <pc:docMk/>
          <pc:sldMk cId="523816792" sldId="303"/>
        </pc:sldMkLst>
        <pc:spChg chg="mod">
          <ac:chgData name="Jay Chan" userId="60b4ceb502f8e6fb" providerId="LiveId" clId="{D932DE56-CC1A-403E-A330-3685FACC5694}" dt="2023-11-29T03:40:52.531" v="6791" actId="20577"/>
          <ac:spMkLst>
            <pc:docMk/>
            <pc:sldMk cId="523816792" sldId="303"/>
            <ac:spMk id="2" creationId="{2CE641EB-C7DB-3F73-F519-D178CD0A4C71}"/>
          </ac:spMkLst>
        </pc:spChg>
      </pc:sldChg>
      <pc:sldChg chg="addSp delSp modSp new mod delAnim modAnim">
        <pc:chgData name="Jay Chan" userId="60b4ceb502f8e6fb" providerId="LiveId" clId="{D932DE56-CC1A-403E-A330-3685FACC5694}" dt="2023-11-29T03:26:13.603" v="6680" actId="207"/>
        <pc:sldMkLst>
          <pc:docMk/>
          <pc:sldMk cId="1401839792" sldId="304"/>
        </pc:sldMkLst>
        <pc:spChg chg="mod">
          <ac:chgData name="Jay Chan" userId="60b4ceb502f8e6fb" providerId="LiveId" clId="{D932DE56-CC1A-403E-A330-3685FACC5694}" dt="2023-11-28T10:40:14.744" v="6280" actId="20577"/>
          <ac:spMkLst>
            <pc:docMk/>
            <pc:sldMk cId="1401839792" sldId="304"/>
            <ac:spMk id="2" creationId="{F0BD2C2E-FB29-BFF3-3B6F-DEA6DC5DA206}"/>
          </ac:spMkLst>
        </pc:spChg>
        <pc:spChg chg="add mod">
          <ac:chgData name="Jay Chan" userId="60b4ceb502f8e6fb" providerId="LiveId" clId="{D932DE56-CC1A-403E-A330-3685FACC5694}" dt="2023-11-28T04:14:49.627" v="5918" actId="1076"/>
          <ac:spMkLst>
            <pc:docMk/>
            <pc:sldMk cId="1401839792" sldId="304"/>
            <ac:spMk id="4" creationId="{4E1B9746-F51A-8FE3-AA9D-AB14E191F066}"/>
          </ac:spMkLst>
        </pc:spChg>
        <pc:spChg chg="add del mod">
          <ac:chgData name="Jay Chan" userId="60b4ceb502f8e6fb" providerId="LiveId" clId="{D932DE56-CC1A-403E-A330-3685FACC5694}" dt="2023-11-28T04:14:54.492" v="5919" actId="478"/>
          <ac:spMkLst>
            <pc:docMk/>
            <pc:sldMk cId="1401839792" sldId="304"/>
            <ac:spMk id="6" creationId="{87A50764-3556-6618-1317-92DB6D9BF3FC}"/>
          </ac:spMkLst>
        </pc:spChg>
        <pc:spChg chg="add mod">
          <ac:chgData name="Jay Chan" userId="60b4ceb502f8e6fb" providerId="LiveId" clId="{D932DE56-CC1A-403E-A330-3685FACC5694}" dt="2023-11-28T04:14:27.872" v="5915"/>
          <ac:spMkLst>
            <pc:docMk/>
            <pc:sldMk cId="1401839792" sldId="304"/>
            <ac:spMk id="10" creationId="{5284C956-D0AB-4BA2-A88B-0D195C1EA975}"/>
          </ac:spMkLst>
        </pc:spChg>
        <pc:spChg chg="add mod">
          <ac:chgData name="Jay Chan" userId="60b4ceb502f8e6fb" providerId="LiveId" clId="{D932DE56-CC1A-403E-A330-3685FACC5694}" dt="2023-11-28T04:14:27.872" v="5915"/>
          <ac:spMkLst>
            <pc:docMk/>
            <pc:sldMk cId="1401839792" sldId="304"/>
            <ac:spMk id="15" creationId="{E7399DB6-F111-0D2C-04E3-841A8B1969D6}"/>
          </ac:spMkLst>
        </pc:spChg>
        <pc:spChg chg="add mod">
          <ac:chgData name="Jay Chan" userId="60b4ceb502f8e6fb" providerId="LiveId" clId="{D932DE56-CC1A-403E-A330-3685FACC5694}" dt="2023-11-28T10:39:01.625" v="6271" actId="313"/>
          <ac:spMkLst>
            <pc:docMk/>
            <pc:sldMk cId="1401839792" sldId="304"/>
            <ac:spMk id="17" creationId="{10FF2C64-FBCA-CFE5-6268-01A08C67C0CB}"/>
          </ac:spMkLst>
        </pc:spChg>
        <pc:spChg chg="add mod">
          <ac:chgData name="Jay Chan" userId="60b4ceb502f8e6fb" providerId="LiveId" clId="{D932DE56-CC1A-403E-A330-3685FACC5694}" dt="2023-11-29T03:25:13.418" v="6673" actId="207"/>
          <ac:spMkLst>
            <pc:docMk/>
            <pc:sldMk cId="1401839792" sldId="304"/>
            <ac:spMk id="24" creationId="{75AD245B-23C7-E8D4-321B-FC2BBFB5D74B}"/>
          </ac:spMkLst>
        </pc:spChg>
        <pc:spChg chg="add mod">
          <ac:chgData name="Jay Chan" userId="60b4ceb502f8e6fb" providerId="LiveId" clId="{D932DE56-CC1A-403E-A330-3685FACC5694}" dt="2023-11-28T04:14:27.872" v="5915"/>
          <ac:spMkLst>
            <pc:docMk/>
            <pc:sldMk cId="1401839792" sldId="304"/>
            <ac:spMk id="26" creationId="{4509833F-9BFF-D49F-CA16-78839557EA60}"/>
          </ac:spMkLst>
        </pc:spChg>
        <pc:spChg chg="add mod">
          <ac:chgData name="Jay Chan" userId="60b4ceb502f8e6fb" providerId="LiveId" clId="{D932DE56-CC1A-403E-A330-3685FACC5694}" dt="2023-11-28T04:14:27.872" v="5915"/>
          <ac:spMkLst>
            <pc:docMk/>
            <pc:sldMk cId="1401839792" sldId="304"/>
            <ac:spMk id="28" creationId="{FA17B9E6-B40B-A325-5291-278E6BDC98C0}"/>
          </ac:spMkLst>
        </pc:spChg>
        <pc:spChg chg="add mod">
          <ac:chgData name="Jay Chan" userId="60b4ceb502f8e6fb" providerId="LiveId" clId="{D932DE56-CC1A-403E-A330-3685FACC5694}" dt="2023-11-28T04:15:03.231" v="5923" actId="20577"/>
          <ac:spMkLst>
            <pc:docMk/>
            <pc:sldMk cId="1401839792" sldId="304"/>
            <ac:spMk id="30" creationId="{9F4281DF-C83F-DFE6-1FE2-4B4B8E35E042}"/>
          </ac:spMkLst>
        </pc:spChg>
        <pc:spChg chg="add mod">
          <ac:chgData name="Jay Chan" userId="60b4ceb502f8e6fb" providerId="LiveId" clId="{D932DE56-CC1A-403E-A330-3685FACC5694}" dt="2023-11-29T03:26:13.603" v="6680" actId="207"/>
          <ac:spMkLst>
            <pc:docMk/>
            <pc:sldMk cId="1401839792" sldId="304"/>
            <ac:spMk id="31" creationId="{CFADDC55-A83B-E88C-18CE-B4BEDFAC794D}"/>
          </ac:spMkLst>
        </pc:spChg>
        <pc:graphicFrameChg chg="add mod">
          <ac:chgData name="Jay Chan" userId="60b4ceb502f8e6fb" providerId="LiveId" clId="{D932DE56-CC1A-403E-A330-3685FACC5694}" dt="2023-11-28T04:14:27.872" v="5915"/>
          <ac:graphicFrameMkLst>
            <pc:docMk/>
            <pc:sldMk cId="1401839792" sldId="304"/>
            <ac:graphicFrameMk id="9" creationId="{76F44EEF-EB7E-E011-F5C5-F16796B74C43}"/>
          </ac:graphicFrameMkLst>
        </pc:graphicFrameChg>
        <pc:graphicFrameChg chg="add mod">
          <ac:chgData name="Jay Chan" userId="60b4ceb502f8e6fb" providerId="LiveId" clId="{D932DE56-CC1A-403E-A330-3685FACC5694}" dt="2023-11-28T04:14:27.872" v="5915"/>
          <ac:graphicFrameMkLst>
            <pc:docMk/>
            <pc:sldMk cId="1401839792" sldId="304"/>
            <ac:graphicFrameMk id="14" creationId="{A398C41D-D1ED-CB7A-25E1-94B83693413B}"/>
          </ac:graphicFrameMkLst>
        </pc:graphicFrameChg>
        <pc:graphicFrameChg chg="add mod">
          <ac:chgData name="Jay Chan" userId="60b4ceb502f8e6fb" providerId="LiveId" clId="{D932DE56-CC1A-403E-A330-3685FACC5694}" dt="2023-11-28T04:14:27.872" v="5915"/>
          <ac:graphicFrameMkLst>
            <pc:docMk/>
            <pc:sldMk cId="1401839792" sldId="304"/>
            <ac:graphicFrameMk id="23" creationId="{91986297-2A67-FF33-9C3A-48041014D05A}"/>
          </ac:graphicFrameMkLst>
        </pc:graphicFrameChg>
        <pc:graphicFrameChg chg="add mod">
          <ac:chgData name="Jay Chan" userId="60b4ceb502f8e6fb" providerId="LiveId" clId="{D932DE56-CC1A-403E-A330-3685FACC5694}" dt="2023-11-28T04:14:38.995" v="5917" actId="1076"/>
          <ac:graphicFrameMkLst>
            <pc:docMk/>
            <pc:sldMk cId="1401839792" sldId="304"/>
            <ac:graphicFrameMk id="29" creationId="{83CBE83A-674E-CCE1-93F0-2A48F8AF2B71}"/>
          </ac:graphicFrameMkLst>
        </pc:graphicFrameChg>
        <pc:cxnChg chg="add mod">
          <ac:chgData name="Jay Chan" userId="60b4ceb502f8e6fb" providerId="LiveId" clId="{D932DE56-CC1A-403E-A330-3685FACC5694}" dt="2023-11-28T04:14:49.627" v="5918" actId="1076"/>
          <ac:cxnSpMkLst>
            <pc:docMk/>
            <pc:sldMk cId="1401839792" sldId="304"/>
            <ac:cxnSpMk id="5" creationId="{16183922-17DB-E3A1-4A83-FA703FF1F3BD}"/>
          </ac:cxnSpMkLst>
        </pc:cxnChg>
        <pc:cxnChg chg="add del mod">
          <ac:chgData name="Jay Chan" userId="60b4ceb502f8e6fb" providerId="LiveId" clId="{D932DE56-CC1A-403E-A330-3685FACC5694}" dt="2023-11-28T04:14:55.932" v="5921" actId="478"/>
          <ac:cxnSpMkLst>
            <pc:docMk/>
            <pc:sldMk cId="1401839792" sldId="304"/>
            <ac:cxnSpMk id="7" creationId="{6632DC99-ADD2-EF85-89FA-8732455D1C22}"/>
          </ac:cxnSpMkLst>
        </pc:cxnChg>
        <pc:cxnChg chg="add del mod">
          <ac:chgData name="Jay Chan" userId="60b4ceb502f8e6fb" providerId="LiveId" clId="{D932DE56-CC1A-403E-A330-3685FACC5694}" dt="2023-11-28T04:14:55.156" v="5920" actId="478"/>
          <ac:cxnSpMkLst>
            <pc:docMk/>
            <pc:sldMk cId="1401839792" sldId="304"/>
            <ac:cxnSpMk id="8" creationId="{4B3A1695-78CD-E544-B2F7-EF99D11B2702}"/>
          </ac:cxnSpMkLst>
        </pc:cxnChg>
        <pc:cxnChg chg="add mod">
          <ac:chgData name="Jay Chan" userId="60b4ceb502f8e6fb" providerId="LiveId" clId="{D932DE56-CC1A-403E-A330-3685FACC5694}" dt="2023-11-29T03:25:30.853" v="6675" actId="208"/>
          <ac:cxnSpMkLst>
            <pc:docMk/>
            <pc:sldMk cId="1401839792" sldId="304"/>
            <ac:cxnSpMk id="11" creationId="{907A717B-6968-207E-D368-85366479D412}"/>
          </ac:cxnSpMkLst>
        </pc:cxnChg>
        <pc:cxnChg chg="add mod">
          <ac:chgData name="Jay Chan" userId="60b4ceb502f8e6fb" providerId="LiveId" clId="{D932DE56-CC1A-403E-A330-3685FACC5694}" dt="2023-11-29T03:25:30.853" v="6675" actId="208"/>
          <ac:cxnSpMkLst>
            <pc:docMk/>
            <pc:sldMk cId="1401839792" sldId="304"/>
            <ac:cxnSpMk id="12" creationId="{FAFAD176-EA8C-5C05-B280-C48413FC89FC}"/>
          </ac:cxnSpMkLst>
        </pc:cxnChg>
        <pc:cxnChg chg="add mod">
          <ac:chgData name="Jay Chan" userId="60b4ceb502f8e6fb" providerId="LiveId" clId="{D932DE56-CC1A-403E-A330-3685FACC5694}" dt="2023-11-29T03:25:30.853" v="6675" actId="208"/>
          <ac:cxnSpMkLst>
            <pc:docMk/>
            <pc:sldMk cId="1401839792" sldId="304"/>
            <ac:cxnSpMk id="13" creationId="{07FC0DF2-9ABC-8BF4-B22E-13F10F9604C5}"/>
          </ac:cxnSpMkLst>
        </pc:cxnChg>
        <pc:cxnChg chg="add mod">
          <ac:chgData name="Jay Chan" userId="60b4ceb502f8e6fb" providerId="LiveId" clId="{D932DE56-CC1A-403E-A330-3685FACC5694}" dt="2023-11-28T04:14:27.872" v="5915"/>
          <ac:cxnSpMkLst>
            <pc:docMk/>
            <pc:sldMk cId="1401839792" sldId="304"/>
            <ac:cxnSpMk id="16" creationId="{CC18EDF1-791E-4261-F2F3-8A2FE7C39955}"/>
          </ac:cxnSpMkLst>
        </pc:cxnChg>
        <pc:cxnChg chg="add mod">
          <ac:chgData name="Jay Chan" userId="60b4ceb502f8e6fb" providerId="LiveId" clId="{D932DE56-CC1A-403E-A330-3685FACC5694}" dt="2023-11-28T04:14:27.872" v="5915"/>
          <ac:cxnSpMkLst>
            <pc:docMk/>
            <pc:sldMk cId="1401839792" sldId="304"/>
            <ac:cxnSpMk id="18" creationId="{B3106A31-9F6A-0222-AC0C-EA9CEB9F32C1}"/>
          </ac:cxnSpMkLst>
        </pc:cxnChg>
        <pc:cxnChg chg="add mod">
          <ac:chgData name="Jay Chan" userId="60b4ceb502f8e6fb" providerId="LiveId" clId="{D932DE56-CC1A-403E-A330-3685FACC5694}" dt="2023-11-28T04:14:27.872" v="5915"/>
          <ac:cxnSpMkLst>
            <pc:docMk/>
            <pc:sldMk cId="1401839792" sldId="304"/>
            <ac:cxnSpMk id="19" creationId="{4B973AB8-FF13-3AE8-D7A8-FDEC63621074}"/>
          </ac:cxnSpMkLst>
        </pc:cxnChg>
        <pc:cxnChg chg="add mod">
          <ac:chgData name="Jay Chan" userId="60b4ceb502f8e6fb" providerId="LiveId" clId="{D932DE56-CC1A-403E-A330-3685FACC5694}" dt="2023-11-29T03:25:37.840" v="6676" actId="208"/>
          <ac:cxnSpMkLst>
            <pc:docMk/>
            <pc:sldMk cId="1401839792" sldId="304"/>
            <ac:cxnSpMk id="20" creationId="{E671AF28-3C8E-19BD-81A2-D9383CBEEAAC}"/>
          </ac:cxnSpMkLst>
        </pc:cxnChg>
        <pc:cxnChg chg="add mod">
          <ac:chgData name="Jay Chan" userId="60b4ceb502f8e6fb" providerId="LiveId" clId="{D932DE56-CC1A-403E-A330-3685FACC5694}" dt="2023-11-29T03:25:37.840" v="6676" actId="208"/>
          <ac:cxnSpMkLst>
            <pc:docMk/>
            <pc:sldMk cId="1401839792" sldId="304"/>
            <ac:cxnSpMk id="21" creationId="{A25F4C50-40B1-B153-F9D7-B94B56891DDD}"/>
          </ac:cxnSpMkLst>
        </pc:cxnChg>
        <pc:cxnChg chg="add mod">
          <ac:chgData name="Jay Chan" userId="60b4ceb502f8e6fb" providerId="LiveId" clId="{D932DE56-CC1A-403E-A330-3685FACC5694}" dt="2023-11-29T03:25:37.840" v="6676" actId="208"/>
          <ac:cxnSpMkLst>
            <pc:docMk/>
            <pc:sldMk cId="1401839792" sldId="304"/>
            <ac:cxnSpMk id="22" creationId="{F1FD7DFC-4E79-746E-CD85-CDC965D0869D}"/>
          </ac:cxnSpMkLst>
        </pc:cxnChg>
        <pc:cxnChg chg="add mod">
          <ac:chgData name="Jay Chan" userId="60b4ceb502f8e6fb" providerId="LiveId" clId="{D932DE56-CC1A-403E-A330-3685FACC5694}" dt="2023-11-29T03:25:24.010" v="6674" actId="208"/>
          <ac:cxnSpMkLst>
            <pc:docMk/>
            <pc:sldMk cId="1401839792" sldId="304"/>
            <ac:cxnSpMk id="25" creationId="{3DCE913C-B38F-1465-7686-DB0DBAED831F}"/>
          </ac:cxnSpMkLst>
        </pc:cxnChg>
        <pc:cxnChg chg="add mod">
          <ac:chgData name="Jay Chan" userId="60b4ceb502f8e6fb" providerId="LiveId" clId="{D932DE56-CC1A-403E-A330-3685FACC5694}" dt="2023-11-29T03:25:24.010" v="6674" actId="208"/>
          <ac:cxnSpMkLst>
            <pc:docMk/>
            <pc:sldMk cId="1401839792" sldId="304"/>
            <ac:cxnSpMk id="27" creationId="{836ADFB5-1464-810A-A1AC-9AA5F9CCEE3D}"/>
          </ac:cxnSpMkLst>
        </pc:cxnChg>
      </pc:sldChg>
      <pc:sldChg chg="addSp delSp modSp new mod delAnim modAnim">
        <pc:chgData name="Jay Chan" userId="60b4ceb502f8e6fb" providerId="LiveId" clId="{D932DE56-CC1A-403E-A330-3685FACC5694}" dt="2023-11-29T12:13:55.707" v="7433" actId="207"/>
        <pc:sldMkLst>
          <pc:docMk/>
          <pc:sldMk cId="3203307274" sldId="305"/>
        </pc:sldMkLst>
        <pc:spChg chg="mod">
          <ac:chgData name="Jay Chan" userId="60b4ceb502f8e6fb" providerId="LiveId" clId="{D932DE56-CC1A-403E-A330-3685FACC5694}" dt="2023-11-29T12:13:55.707" v="7433" actId="207"/>
          <ac:spMkLst>
            <pc:docMk/>
            <pc:sldMk cId="3203307274" sldId="305"/>
            <ac:spMk id="2" creationId="{D7A84A04-3F6A-DA22-5767-96DC671F4FB4}"/>
          </ac:spMkLst>
        </pc:spChg>
        <pc:spChg chg="add del mod">
          <ac:chgData name="Jay Chan" userId="60b4ceb502f8e6fb" providerId="LiveId" clId="{D932DE56-CC1A-403E-A330-3685FACC5694}" dt="2023-11-29T02:49:01.527" v="6293" actId="478"/>
          <ac:spMkLst>
            <pc:docMk/>
            <pc:sldMk cId="3203307274" sldId="305"/>
            <ac:spMk id="4" creationId="{67DA34A6-4F23-B1D0-8E43-7D29F4631EA6}"/>
          </ac:spMkLst>
        </pc:spChg>
        <pc:spChg chg="add del mod">
          <ac:chgData name="Jay Chan" userId="60b4ceb502f8e6fb" providerId="LiveId" clId="{D932DE56-CC1A-403E-A330-3685FACC5694}" dt="2023-11-29T03:35:39.982" v="6731" actId="478"/>
          <ac:spMkLst>
            <pc:docMk/>
            <pc:sldMk cId="3203307274" sldId="305"/>
            <ac:spMk id="9" creationId="{47434B06-F594-8B0C-5C18-AC2204FF6861}"/>
          </ac:spMkLst>
        </pc:spChg>
        <pc:spChg chg="add del mod">
          <ac:chgData name="Jay Chan" userId="60b4ceb502f8e6fb" providerId="LiveId" clId="{D932DE56-CC1A-403E-A330-3685FACC5694}" dt="2023-11-29T03:35:39.982" v="6731" actId="478"/>
          <ac:spMkLst>
            <pc:docMk/>
            <pc:sldMk cId="3203307274" sldId="305"/>
            <ac:spMk id="11" creationId="{836C59A2-A151-A037-69A2-BA15AA415BC9}"/>
          </ac:spMkLst>
        </pc:spChg>
        <pc:spChg chg="add del mod">
          <ac:chgData name="Jay Chan" userId="60b4ceb502f8e6fb" providerId="LiveId" clId="{D932DE56-CC1A-403E-A330-3685FACC5694}" dt="2023-11-29T03:35:39.982" v="6731" actId="478"/>
          <ac:spMkLst>
            <pc:docMk/>
            <pc:sldMk cId="3203307274" sldId="305"/>
            <ac:spMk id="12" creationId="{FAF2A88A-FBA4-6FAB-1480-7E648102364C}"/>
          </ac:spMkLst>
        </pc:spChg>
        <pc:spChg chg="add del mod">
          <ac:chgData name="Jay Chan" userId="60b4ceb502f8e6fb" providerId="LiveId" clId="{D932DE56-CC1A-403E-A330-3685FACC5694}" dt="2023-11-29T03:35:39.982" v="6731" actId="478"/>
          <ac:spMkLst>
            <pc:docMk/>
            <pc:sldMk cId="3203307274" sldId="305"/>
            <ac:spMk id="16" creationId="{B8120549-71F3-97E4-0EA3-60404AE6E85F}"/>
          </ac:spMkLst>
        </pc:spChg>
        <pc:spChg chg="add del mod">
          <ac:chgData name="Jay Chan" userId="60b4ceb502f8e6fb" providerId="LiveId" clId="{D932DE56-CC1A-403E-A330-3685FACC5694}" dt="2023-11-29T03:35:39.982" v="6731" actId="478"/>
          <ac:spMkLst>
            <pc:docMk/>
            <pc:sldMk cId="3203307274" sldId="305"/>
            <ac:spMk id="20" creationId="{3BA8EB3C-9CC6-647A-74E4-3A344CB6C516}"/>
          </ac:spMkLst>
        </pc:spChg>
        <pc:spChg chg="add del mod">
          <ac:chgData name="Jay Chan" userId="60b4ceb502f8e6fb" providerId="LiveId" clId="{D932DE56-CC1A-403E-A330-3685FACC5694}" dt="2023-11-29T03:35:35.068" v="6730" actId="478"/>
          <ac:spMkLst>
            <pc:docMk/>
            <pc:sldMk cId="3203307274" sldId="305"/>
            <ac:spMk id="24" creationId="{0115AFAB-F82E-B969-3D30-B4E6C755245A}"/>
          </ac:spMkLst>
        </pc:spChg>
        <pc:spChg chg="add mod">
          <ac:chgData name="Jay Chan" userId="60b4ceb502f8e6fb" providerId="LiveId" clId="{D932DE56-CC1A-403E-A330-3685FACC5694}" dt="2023-11-29T03:34:31.123" v="6718"/>
          <ac:spMkLst>
            <pc:docMk/>
            <pc:sldMk cId="3203307274" sldId="305"/>
            <ac:spMk id="29" creationId="{2089AC4E-6102-A139-86D4-4A2C04F30C16}"/>
          </ac:spMkLst>
        </pc:spChg>
        <pc:spChg chg="add del mod">
          <ac:chgData name="Jay Chan" userId="60b4ceb502f8e6fb" providerId="LiveId" clId="{D932DE56-CC1A-403E-A330-3685FACC5694}" dt="2023-11-29T03:34:48.495" v="6721" actId="478"/>
          <ac:spMkLst>
            <pc:docMk/>
            <pc:sldMk cId="3203307274" sldId="305"/>
            <ac:spMk id="30" creationId="{D6F1E065-33E1-A1A8-AE01-21BA7D965241}"/>
          </ac:spMkLst>
        </pc:spChg>
        <pc:spChg chg="add mod">
          <ac:chgData name="Jay Chan" userId="60b4ceb502f8e6fb" providerId="LiveId" clId="{D932DE56-CC1A-403E-A330-3685FACC5694}" dt="2023-11-29T03:34:31.123" v="6718"/>
          <ac:spMkLst>
            <pc:docMk/>
            <pc:sldMk cId="3203307274" sldId="305"/>
            <ac:spMk id="36" creationId="{130F456C-1EC3-A719-AC23-43AA9092736D}"/>
          </ac:spMkLst>
        </pc:spChg>
        <pc:spChg chg="add mod">
          <ac:chgData name="Jay Chan" userId="60b4ceb502f8e6fb" providerId="LiveId" clId="{D932DE56-CC1A-403E-A330-3685FACC5694}" dt="2023-11-29T03:34:31.123" v="6718"/>
          <ac:spMkLst>
            <pc:docMk/>
            <pc:sldMk cId="3203307274" sldId="305"/>
            <ac:spMk id="37" creationId="{61A4E56E-4A6A-79CA-E9CE-281071C11A83}"/>
          </ac:spMkLst>
        </pc:spChg>
        <pc:spChg chg="add mod">
          <ac:chgData name="Jay Chan" userId="60b4ceb502f8e6fb" providerId="LiveId" clId="{D932DE56-CC1A-403E-A330-3685FACC5694}" dt="2023-11-29T03:34:31.123" v="6718"/>
          <ac:spMkLst>
            <pc:docMk/>
            <pc:sldMk cId="3203307274" sldId="305"/>
            <ac:spMk id="41" creationId="{172A4A0B-459D-F925-8E4C-F854FFC16203}"/>
          </ac:spMkLst>
        </pc:spChg>
        <pc:spChg chg="add mod">
          <ac:chgData name="Jay Chan" userId="60b4ceb502f8e6fb" providerId="LiveId" clId="{D932DE56-CC1A-403E-A330-3685FACC5694}" dt="2023-11-29T03:34:31.123" v="6718"/>
          <ac:spMkLst>
            <pc:docMk/>
            <pc:sldMk cId="3203307274" sldId="305"/>
            <ac:spMk id="45" creationId="{386E2DA8-D0FB-23D2-E741-1DC79822CD04}"/>
          </ac:spMkLst>
        </pc:spChg>
        <pc:spChg chg="add mod">
          <ac:chgData name="Jay Chan" userId="60b4ceb502f8e6fb" providerId="LiveId" clId="{D932DE56-CC1A-403E-A330-3685FACC5694}" dt="2023-11-29T03:35:33.083" v="6729"/>
          <ac:spMkLst>
            <pc:docMk/>
            <pc:sldMk cId="3203307274" sldId="305"/>
            <ac:spMk id="49" creationId="{7FCD8D5F-A2A1-31AE-5533-7CE17A142FDC}"/>
          </ac:spMkLst>
        </pc:spChg>
        <pc:spChg chg="add mod">
          <ac:chgData name="Jay Chan" userId="60b4ceb502f8e6fb" providerId="LiveId" clId="{D932DE56-CC1A-403E-A330-3685FACC5694}" dt="2023-11-29T03:34:31.123" v="6718"/>
          <ac:spMkLst>
            <pc:docMk/>
            <pc:sldMk cId="3203307274" sldId="305"/>
            <ac:spMk id="50" creationId="{F4296C7D-FBE7-A07C-D971-C98929F68241}"/>
          </ac:spMkLst>
        </pc:spChg>
        <pc:graphicFrameChg chg="add del mod">
          <ac:chgData name="Jay Chan" userId="60b4ceb502f8e6fb" providerId="LiveId" clId="{D932DE56-CC1A-403E-A330-3685FACC5694}" dt="2023-11-29T03:35:39.982" v="6731" actId="478"/>
          <ac:graphicFrameMkLst>
            <pc:docMk/>
            <pc:sldMk cId="3203307274" sldId="305"/>
            <ac:graphicFrameMk id="5" creationId="{B84F12A9-F146-107C-A91F-5391C4E9A882}"/>
          </ac:graphicFrameMkLst>
        </pc:graphicFrameChg>
        <pc:graphicFrameChg chg="add del mod">
          <ac:chgData name="Jay Chan" userId="60b4ceb502f8e6fb" providerId="LiveId" clId="{D932DE56-CC1A-403E-A330-3685FACC5694}" dt="2023-11-29T03:35:39.982" v="6731" actId="478"/>
          <ac:graphicFrameMkLst>
            <pc:docMk/>
            <pc:sldMk cId="3203307274" sldId="305"/>
            <ac:graphicFrameMk id="6" creationId="{D4E0CE66-825A-D348-8195-842DB62ADBC6}"/>
          </ac:graphicFrameMkLst>
        </pc:graphicFrameChg>
        <pc:graphicFrameChg chg="add del mod">
          <ac:chgData name="Jay Chan" userId="60b4ceb502f8e6fb" providerId="LiveId" clId="{D932DE56-CC1A-403E-A330-3685FACC5694}" dt="2023-11-29T03:35:39.982" v="6731" actId="478"/>
          <ac:graphicFrameMkLst>
            <pc:docMk/>
            <pc:sldMk cId="3203307274" sldId="305"/>
            <ac:graphicFrameMk id="7" creationId="{39CC97B4-8655-E54B-C3D7-2CD27365B7F1}"/>
          </ac:graphicFrameMkLst>
        </pc:graphicFrameChg>
        <pc:graphicFrameChg chg="add del mod">
          <ac:chgData name="Jay Chan" userId="60b4ceb502f8e6fb" providerId="LiveId" clId="{D932DE56-CC1A-403E-A330-3685FACC5694}" dt="2023-11-29T03:35:39.982" v="6731" actId="478"/>
          <ac:graphicFrameMkLst>
            <pc:docMk/>
            <pc:sldMk cId="3203307274" sldId="305"/>
            <ac:graphicFrameMk id="8" creationId="{EF8D84EE-0FDD-3177-F581-D4877E3F5CDC}"/>
          </ac:graphicFrameMkLst>
        </pc:graphicFrameChg>
        <pc:graphicFrameChg chg="add mod ord modGraphic">
          <ac:chgData name="Jay Chan" userId="60b4ceb502f8e6fb" providerId="LiveId" clId="{D932DE56-CC1A-403E-A330-3685FACC5694}" dt="2023-11-29T03:35:03.821" v="6723" actId="207"/>
          <ac:graphicFrameMkLst>
            <pc:docMk/>
            <pc:sldMk cId="3203307274" sldId="305"/>
            <ac:graphicFrameMk id="25" creationId="{3403D084-DC44-07DC-1B1D-96B4723B7461}"/>
          </ac:graphicFrameMkLst>
        </pc:graphicFrameChg>
        <pc:graphicFrameChg chg="add mod">
          <ac:chgData name="Jay Chan" userId="60b4ceb502f8e6fb" providerId="LiveId" clId="{D932DE56-CC1A-403E-A330-3685FACC5694}" dt="2023-11-29T03:34:31.123" v="6718"/>
          <ac:graphicFrameMkLst>
            <pc:docMk/>
            <pc:sldMk cId="3203307274" sldId="305"/>
            <ac:graphicFrameMk id="31" creationId="{A3300AA7-1DC5-CDC9-95EF-30694A7A2428}"/>
          </ac:graphicFrameMkLst>
        </pc:graphicFrameChg>
        <pc:graphicFrameChg chg="add mod">
          <ac:chgData name="Jay Chan" userId="60b4ceb502f8e6fb" providerId="LiveId" clId="{D932DE56-CC1A-403E-A330-3685FACC5694}" dt="2023-11-29T03:34:31.123" v="6718"/>
          <ac:graphicFrameMkLst>
            <pc:docMk/>
            <pc:sldMk cId="3203307274" sldId="305"/>
            <ac:graphicFrameMk id="32" creationId="{F6F3D23B-A31A-8AFD-AECF-FCBC70714D0B}"/>
          </ac:graphicFrameMkLst>
        </pc:graphicFrameChg>
        <pc:graphicFrameChg chg="add mod">
          <ac:chgData name="Jay Chan" userId="60b4ceb502f8e6fb" providerId="LiveId" clId="{D932DE56-CC1A-403E-A330-3685FACC5694}" dt="2023-11-29T03:34:31.123" v="6718"/>
          <ac:graphicFrameMkLst>
            <pc:docMk/>
            <pc:sldMk cId="3203307274" sldId="305"/>
            <ac:graphicFrameMk id="33" creationId="{8EB91FB8-B437-00BE-1D00-79430800063F}"/>
          </ac:graphicFrameMkLst>
        </pc:graphicFrameChg>
        <pc:graphicFrameChg chg="add mod">
          <ac:chgData name="Jay Chan" userId="60b4ceb502f8e6fb" providerId="LiveId" clId="{D932DE56-CC1A-403E-A330-3685FACC5694}" dt="2023-11-29T03:34:31.123" v="6718"/>
          <ac:graphicFrameMkLst>
            <pc:docMk/>
            <pc:sldMk cId="3203307274" sldId="305"/>
            <ac:graphicFrameMk id="34" creationId="{EB1E839E-52EA-8510-ACB7-57C2D74CB172}"/>
          </ac:graphicFrameMkLst>
        </pc:graphicFrameChg>
        <pc:cxnChg chg="add del mod">
          <ac:chgData name="Jay Chan" userId="60b4ceb502f8e6fb" providerId="LiveId" clId="{D932DE56-CC1A-403E-A330-3685FACC5694}" dt="2023-11-29T02:49:17.161" v="6300" actId="478"/>
          <ac:cxnSpMkLst>
            <pc:docMk/>
            <pc:sldMk cId="3203307274" sldId="305"/>
            <ac:cxnSpMk id="10" creationId="{5F4C62CA-3574-4D4C-18B0-61CE0B18DC0F}"/>
          </ac:cxnSpMkLst>
        </pc:cxnChg>
        <pc:cxnChg chg="add del mod">
          <ac:chgData name="Jay Chan" userId="60b4ceb502f8e6fb" providerId="LiveId" clId="{D932DE56-CC1A-403E-A330-3685FACC5694}" dt="2023-11-29T03:35:39.982" v="6731" actId="478"/>
          <ac:cxnSpMkLst>
            <pc:docMk/>
            <pc:sldMk cId="3203307274" sldId="305"/>
            <ac:cxnSpMk id="13" creationId="{BA674CCF-D663-10AE-0D1F-6953BCF814D6}"/>
          </ac:cxnSpMkLst>
        </pc:cxnChg>
        <pc:cxnChg chg="add del mod">
          <ac:chgData name="Jay Chan" userId="60b4ceb502f8e6fb" providerId="LiveId" clId="{D932DE56-CC1A-403E-A330-3685FACC5694}" dt="2023-11-29T03:35:39.982" v="6731" actId="478"/>
          <ac:cxnSpMkLst>
            <pc:docMk/>
            <pc:sldMk cId="3203307274" sldId="305"/>
            <ac:cxnSpMk id="14" creationId="{C5F45948-1567-5F63-A30D-8E1BDA4303D1}"/>
          </ac:cxnSpMkLst>
        </pc:cxnChg>
        <pc:cxnChg chg="add del mod">
          <ac:chgData name="Jay Chan" userId="60b4ceb502f8e6fb" providerId="LiveId" clId="{D932DE56-CC1A-403E-A330-3685FACC5694}" dt="2023-11-29T03:35:39.982" v="6731" actId="478"/>
          <ac:cxnSpMkLst>
            <pc:docMk/>
            <pc:sldMk cId="3203307274" sldId="305"/>
            <ac:cxnSpMk id="15" creationId="{B5918541-B547-CA82-A73A-AEBB0F84E9EE}"/>
          </ac:cxnSpMkLst>
        </pc:cxnChg>
        <pc:cxnChg chg="add del mod">
          <ac:chgData name="Jay Chan" userId="60b4ceb502f8e6fb" providerId="LiveId" clId="{D932DE56-CC1A-403E-A330-3685FACC5694}" dt="2023-11-29T03:35:39.982" v="6731" actId="478"/>
          <ac:cxnSpMkLst>
            <pc:docMk/>
            <pc:sldMk cId="3203307274" sldId="305"/>
            <ac:cxnSpMk id="17" creationId="{781BF875-6F29-446B-7E20-3DCC73EE123E}"/>
          </ac:cxnSpMkLst>
        </pc:cxnChg>
        <pc:cxnChg chg="add del mod">
          <ac:chgData name="Jay Chan" userId="60b4ceb502f8e6fb" providerId="LiveId" clId="{D932DE56-CC1A-403E-A330-3685FACC5694}" dt="2023-11-29T03:35:39.982" v="6731" actId="478"/>
          <ac:cxnSpMkLst>
            <pc:docMk/>
            <pc:sldMk cId="3203307274" sldId="305"/>
            <ac:cxnSpMk id="18" creationId="{5F9B945E-B5EE-C0AB-73CC-0960C28B0E77}"/>
          </ac:cxnSpMkLst>
        </pc:cxnChg>
        <pc:cxnChg chg="add del mod">
          <ac:chgData name="Jay Chan" userId="60b4ceb502f8e6fb" providerId="LiveId" clId="{D932DE56-CC1A-403E-A330-3685FACC5694}" dt="2023-11-29T03:35:39.982" v="6731" actId="478"/>
          <ac:cxnSpMkLst>
            <pc:docMk/>
            <pc:sldMk cId="3203307274" sldId="305"/>
            <ac:cxnSpMk id="19" creationId="{779DFC2F-5EB8-3785-FE98-E82B40235F6F}"/>
          </ac:cxnSpMkLst>
        </pc:cxnChg>
        <pc:cxnChg chg="add del mod">
          <ac:chgData name="Jay Chan" userId="60b4ceb502f8e6fb" providerId="LiveId" clId="{D932DE56-CC1A-403E-A330-3685FACC5694}" dt="2023-11-29T03:35:39.982" v="6731" actId="478"/>
          <ac:cxnSpMkLst>
            <pc:docMk/>
            <pc:sldMk cId="3203307274" sldId="305"/>
            <ac:cxnSpMk id="21" creationId="{E3F60756-F7BF-E8D7-DAAA-1D515312155E}"/>
          </ac:cxnSpMkLst>
        </pc:cxnChg>
        <pc:cxnChg chg="add del mod">
          <ac:chgData name="Jay Chan" userId="60b4ceb502f8e6fb" providerId="LiveId" clId="{D932DE56-CC1A-403E-A330-3685FACC5694}" dt="2023-11-29T03:35:39.982" v="6731" actId="478"/>
          <ac:cxnSpMkLst>
            <pc:docMk/>
            <pc:sldMk cId="3203307274" sldId="305"/>
            <ac:cxnSpMk id="22" creationId="{D16A61DF-9D6D-306D-D2A2-A66B7D4C3455}"/>
          </ac:cxnSpMkLst>
        </pc:cxnChg>
        <pc:cxnChg chg="add del mod">
          <ac:chgData name="Jay Chan" userId="60b4ceb502f8e6fb" providerId="LiveId" clId="{D932DE56-CC1A-403E-A330-3685FACC5694}" dt="2023-11-29T03:35:39.982" v="6731" actId="478"/>
          <ac:cxnSpMkLst>
            <pc:docMk/>
            <pc:sldMk cId="3203307274" sldId="305"/>
            <ac:cxnSpMk id="23" creationId="{6961910D-5665-FB17-A8DF-04329EFE73B4}"/>
          </ac:cxnSpMkLst>
        </pc:cxnChg>
        <pc:cxnChg chg="add del mod">
          <ac:chgData name="Jay Chan" userId="60b4ceb502f8e6fb" providerId="LiveId" clId="{D932DE56-CC1A-403E-A330-3685FACC5694}" dt="2023-11-29T03:35:39.982" v="6731" actId="478"/>
          <ac:cxnSpMkLst>
            <pc:docMk/>
            <pc:sldMk cId="3203307274" sldId="305"/>
            <ac:cxnSpMk id="26" creationId="{3DB4C531-2464-E1A7-C9AC-020C3E36E45B}"/>
          </ac:cxnSpMkLst>
        </pc:cxnChg>
        <pc:cxnChg chg="add del mod">
          <ac:chgData name="Jay Chan" userId="60b4ceb502f8e6fb" providerId="LiveId" clId="{D932DE56-CC1A-403E-A330-3685FACC5694}" dt="2023-11-29T03:35:39.982" v="6731" actId="478"/>
          <ac:cxnSpMkLst>
            <pc:docMk/>
            <pc:sldMk cId="3203307274" sldId="305"/>
            <ac:cxnSpMk id="27" creationId="{FCDE9760-A63F-D905-1394-5E90F5F4F858}"/>
          </ac:cxnSpMkLst>
        </pc:cxnChg>
        <pc:cxnChg chg="add del mod">
          <ac:chgData name="Jay Chan" userId="60b4ceb502f8e6fb" providerId="LiveId" clId="{D932DE56-CC1A-403E-A330-3685FACC5694}" dt="2023-11-29T03:35:39.982" v="6731" actId="478"/>
          <ac:cxnSpMkLst>
            <pc:docMk/>
            <pc:sldMk cId="3203307274" sldId="305"/>
            <ac:cxnSpMk id="28" creationId="{D6634100-DA90-978D-8622-9F2DD4BA9FC3}"/>
          </ac:cxnSpMkLst>
        </pc:cxnChg>
        <pc:cxnChg chg="add del mod">
          <ac:chgData name="Jay Chan" userId="60b4ceb502f8e6fb" providerId="LiveId" clId="{D932DE56-CC1A-403E-A330-3685FACC5694}" dt="2023-11-29T03:35:13.555" v="6724" actId="478"/>
          <ac:cxnSpMkLst>
            <pc:docMk/>
            <pc:sldMk cId="3203307274" sldId="305"/>
            <ac:cxnSpMk id="35" creationId="{CD35E638-E458-80E0-26F0-12C93BFBD47C}"/>
          </ac:cxnSpMkLst>
        </pc:cxnChg>
        <pc:cxnChg chg="add mod">
          <ac:chgData name="Jay Chan" userId="60b4ceb502f8e6fb" providerId="LiveId" clId="{D932DE56-CC1A-403E-A330-3685FACC5694}" dt="2023-11-29T03:34:31.123" v="6718"/>
          <ac:cxnSpMkLst>
            <pc:docMk/>
            <pc:sldMk cId="3203307274" sldId="305"/>
            <ac:cxnSpMk id="38" creationId="{BCECB136-081E-23DD-D73D-EB00559885D7}"/>
          </ac:cxnSpMkLst>
        </pc:cxnChg>
        <pc:cxnChg chg="add mod">
          <ac:chgData name="Jay Chan" userId="60b4ceb502f8e6fb" providerId="LiveId" clId="{D932DE56-CC1A-403E-A330-3685FACC5694}" dt="2023-11-29T03:34:31.123" v="6718"/>
          <ac:cxnSpMkLst>
            <pc:docMk/>
            <pc:sldMk cId="3203307274" sldId="305"/>
            <ac:cxnSpMk id="39" creationId="{FB8F0545-447C-2D01-49E5-2A53E0CFE45E}"/>
          </ac:cxnSpMkLst>
        </pc:cxnChg>
        <pc:cxnChg chg="add mod">
          <ac:chgData name="Jay Chan" userId="60b4ceb502f8e6fb" providerId="LiveId" clId="{D932DE56-CC1A-403E-A330-3685FACC5694}" dt="2023-11-29T03:34:31.123" v="6718"/>
          <ac:cxnSpMkLst>
            <pc:docMk/>
            <pc:sldMk cId="3203307274" sldId="305"/>
            <ac:cxnSpMk id="40" creationId="{CE7E2A30-8E35-14F2-69AD-90ED87C47A52}"/>
          </ac:cxnSpMkLst>
        </pc:cxnChg>
        <pc:cxnChg chg="add mod">
          <ac:chgData name="Jay Chan" userId="60b4ceb502f8e6fb" providerId="LiveId" clId="{D932DE56-CC1A-403E-A330-3685FACC5694}" dt="2023-11-29T03:34:31.123" v="6718"/>
          <ac:cxnSpMkLst>
            <pc:docMk/>
            <pc:sldMk cId="3203307274" sldId="305"/>
            <ac:cxnSpMk id="42" creationId="{46594724-13E8-63FA-969E-777BFE07FBF6}"/>
          </ac:cxnSpMkLst>
        </pc:cxnChg>
        <pc:cxnChg chg="add mod">
          <ac:chgData name="Jay Chan" userId="60b4ceb502f8e6fb" providerId="LiveId" clId="{D932DE56-CC1A-403E-A330-3685FACC5694}" dt="2023-11-29T03:34:31.123" v="6718"/>
          <ac:cxnSpMkLst>
            <pc:docMk/>
            <pc:sldMk cId="3203307274" sldId="305"/>
            <ac:cxnSpMk id="43" creationId="{83270ACB-FAC3-F3FA-5C3C-0644EB76664A}"/>
          </ac:cxnSpMkLst>
        </pc:cxnChg>
        <pc:cxnChg chg="add mod">
          <ac:chgData name="Jay Chan" userId="60b4ceb502f8e6fb" providerId="LiveId" clId="{D932DE56-CC1A-403E-A330-3685FACC5694}" dt="2023-11-29T03:34:31.123" v="6718"/>
          <ac:cxnSpMkLst>
            <pc:docMk/>
            <pc:sldMk cId="3203307274" sldId="305"/>
            <ac:cxnSpMk id="44" creationId="{F830FF47-5357-94C8-6B8F-E2578E9C77C5}"/>
          </ac:cxnSpMkLst>
        </pc:cxnChg>
        <pc:cxnChg chg="add mod">
          <ac:chgData name="Jay Chan" userId="60b4ceb502f8e6fb" providerId="LiveId" clId="{D932DE56-CC1A-403E-A330-3685FACC5694}" dt="2023-11-29T03:34:31.123" v="6718"/>
          <ac:cxnSpMkLst>
            <pc:docMk/>
            <pc:sldMk cId="3203307274" sldId="305"/>
            <ac:cxnSpMk id="46" creationId="{D0D16D88-76F2-5617-3BF6-8B6420B0682E}"/>
          </ac:cxnSpMkLst>
        </pc:cxnChg>
        <pc:cxnChg chg="add mod">
          <ac:chgData name="Jay Chan" userId="60b4ceb502f8e6fb" providerId="LiveId" clId="{D932DE56-CC1A-403E-A330-3685FACC5694}" dt="2023-11-29T03:34:31.123" v="6718"/>
          <ac:cxnSpMkLst>
            <pc:docMk/>
            <pc:sldMk cId="3203307274" sldId="305"/>
            <ac:cxnSpMk id="47" creationId="{4C0F349D-C6AF-E80B-B7B7-D116AE75E30F}"/>
          </ac:cxnSpMkLst>
        </pc:cxnChg>
        <pc:cxnChg chg="add mod">
          <ac:chgData name="Jay Chan" userId="60b4ceb502f8e6fb" providerId="LiveId" clId="{D932DE56-CC1A-403E-A330-3685FACC5694}" dt="2023-11-29T03:34:31.123" v="6718"/>
          <ac:cxnSpMkLst>
            <pc:docMk/>
            <pc:sldMk cId="3203307274" sldId="305"/>
            <ac:cxnSpMk id="48" creationId="{4D7207D1-5408-E76F-0AB0-F3108CBD3602}"/>
          </ac:cxnSpMkLst>
        </pc:cxnChg>
        <pc:cxnChg chg="add mod">
          <ac:chgData name="Jay Chan" userId="60b4ceb502f8e6fb" providerId="LiveId" clId="{D932DE56-CC1A-403E-A330-3685FACC5694}" dt="2023-11-29T03:35:23.590" v="6726" actId="1076"/>
          <ac:cxnSpMkLst>
            <pc:docMk/>
            <pc:sldMk cId="3203307274" sldId="305"/>
            <ac:cxnSpMk id="51" creationId="{997122BE-3074-AE62-211C-E483874BC9E0}"/>
          </ac:cxnSpMkLst>
        </pc:cxnChg>
        <pc:cxnChg chg="add mod">
          <ac:chgData name="Jay Chan" userId="60b4ceb502f8e6fb" providerId="LiveId" clId="{D932DE56-CC1A-403E-A330-3685FACC5694}" dt="2023-11-29T03:35:23.590" v="6726" actId="1076"/>
          <ac:cxnSpMkLst>
            <pc:docMk/>
            <pc:sldMk cId="3203307274" sldId="305"/>
            <ac:cxnSpMk id="52" creationId="{73902CA4-0C79-7154-856A-A559B2D5E69C}"/>
          </ac:cxnSpMkLst>
        </pc:cxnChg>
        <pc:cxnChg chg="add mod">
          <ac:chgData name="Jay Chan" userId="60b4ceb502f8e6fb" providerId="LiveId" clId="{D932DE56-CC1A-403E-A330-3685FACC5694}" dt="2023-11-29T03:35:23.590" v="6726" actId="1076"/>
          <ac:cxnSpMkLst>
            <pc:docMk/>
            <pc:sldMk cId="3203307274" sldId="305"/>
            <ac:cxnSpMk id="53" creationId="{62D65EE6-AE1F-B731-3978-89F72ECD5438}"/>
          </ac:cxnSpMkLst>
        </pc:cxnChg>
      </pc:sldChg>
      <pc:sldChg chg="new del">
        <pc:chgData name="Jay Chan" userId="60b4ceb502f8e6fb" providerId="LiveId" clId="{D932DE56-CC1A-403E-A330-3685FACC5694}" dt="2023-11-28T05:56:32.011" v="6220" actId="2696"/>
        <pc:sldMkLst>
          <pc:docMk/>
          <pc:sldMk cId="3250975348" sldId="305"/>
        </pc:sldMkLst>
      </pc:sldChg>
      <pc:sldChg chg="modSp new mod">
        <pc:chgData name="Jay Chan" userId="60b4ceb502f8e6fb" providerId="LiveId" clId="{D932DE56-CC1A-403E-A330-3685FACC5694}" dt="2023-11-29T12:06:32.642" v="7343"/>
        <pc:sldMkLst>
          <pc:docMk/>
          <pc:sldMk cId="91195535" sldId="306"/>
        </pc:sldMkLst>
        <pc:spChg chg="mod">
          <ac:chgData name="Jay Chan" userId="60b4ceb502f8e6fb" providerId="LiveId" clId="{D932DE56-CC1A-403E-A330-3685FACC5694}" dt="2023-11-29T12:06:32.642" v="7343"/>
          <ac:spMkLst>
            <pc:docMk/>
            <pc:sldMk cId="91195535" sldId="306"/>
            <ac:spMk id="2" creationId="{67479683-4798-D9A0-6064-78AFD0C8368F}"/>
          </ac:spMkLst>
        </pc:spChg>
      </pc:sldChg>
      <pc:sldChg chg="modSp new mod">
        <pc:chgData name="Jay Chan" userId="60b4ceb502f8e6fb" providerId="LiveId" clId="{D932DE56-CC1A-403E-A330-3685FACC5694}" dt="2023-11-29T12:19:00.901" v="7437" actId="20577"/>
        <pc:sldMkLst>
          <pc:docMk/>
          <pc:sldMk cId="3897271556" sldId="307"/>
        </pc:sldMkLst>
        <pc:spChg chg="mod">
          <ac:chgData name="Jay Chan" userId="60b4ceb502f8e6fb" providerId="LiveId" clId="{D932DE56-CC1A-403E-A330-3685FACC5694}" dt="2023-11-29T12:19:00.901" v="7437" actId="20577"/>
          <ac:spMkLst>
            <pc:docMk/>
            <pc:sldMk cId="3897271556" sldId="307"/>
            <ac:spMk id="2" creationId="{387BED39-29AF-0F75-A64D-172AF372C19E}"/>
          </ac:spMkLst>
        </pc:spChg>
      </pc:sldChg>
      <pc:sldChg chg="modSp new mod">
        <pc:chgData name="Jay Chan" userId="60b4ceb502f8e6fb" providerId="LiveId" clId="{D932DE56-CC1A-403E-A330-3685FACC5694}" dt="2023-11-29T12:09:51.921" v="7400" actId="403"/>
        <pc:sldMkLst>
          <pc:docMk/>
          <pc:sldMk cId="3407633462" sldId="308"/>
        </pc:sldMkLst>
        <pc:spChg chg="mod">
          <ac:chgData name="Jay Chan" userId="60b4ceb502f8e6fb" providerId="LiveId" clId="{D932DE56-CC1A-403E-A330-3685FACC5694}" dt="2023-11-29T12:09:51.921" v="7400" actId="403"/>
          <ac:spMkLst>
            <pc:docMk/>
            <pc:sldMk cId="3407633462" sldId="308"/>
            <ac:spMk id="2" creationId="{B3850ECC-AD3A-50FF-641A-A00522B28C87}"/>
          </ac:spMkLst>
        </pc:spChg>
      </pc:sldChg>
      <pc:sldChg chg="modSp new mod">
        <pc:chgData name="Jay Chan" userId="60b4ceb502f8e6fb" providerId="LiveId" clId="{D932DE56-CC1A-403E-A330-3685FACC5694}" dt="2023-11-29T12:10:39.238" v="7409" actId="403"/>
        <pc:sldMkLst>
          <pc:docMk/>
          <pc:sldMk cId="2608129417" sldId="309"/>
        </pc:sldMkLst>
        <pc:spChg chg="mod">
          <ac:chgData name="Jay Chan" userId="60b4ceb502f8e6fb" providerId="LiveId" clId="{D932DE56-CC1A-403E-A330-3685FACC5694}" dt="2023-11-29T12:10:39.238" v="7409" actId="403"/>
          <ac:spMkLst>
            <pc:docMk/>
            <pc:sldMk cId="2608129417" sldId="309"/>
            <ac:spMk id="2" creationId="{172CEE04-8379-6154-DB82-465A29EC1A48}"/>
          </ac:spMkLst>
        </pc:spChg>
      </pc:sldChg>
      <pc:sldChg chg="modSp new mod">
        <pc:chgData name="Jay Chan" userId="60b4ceb502f8e6fb" providerId="LiveId" clId="{D932DE56-CC1A-403E-A330-3685FACC5694}" dt="2023-11-29T12:11:37.310" v="7417" actId="403"/>
        <pc:sldMkLst>
          <pc:docMk/>
          <pc:sldMk cId="3011061300" sldId="310"/>
        </pc:sldMkLst>
        <pc:spChg chg="mod">
          <ac:chgData name="Jay Chan" userId="60b4ceb502f8e6fb" providerId="LiveId" clId="{D932DE56-CC1A-403E-A330-3685FACC5694}" dt="2023-11-29T12:11:37.310" v="7417" actId="403"/>
          <ac:spMkLst>
            <pc:docMk/>
            <pc:sldMk cId="3011061300" sldId="310"/>
            <ac:spMk id="2" creationId="{6BA44F75-2B2A-73DB-B1C0-C9B7E7094A00}"/>
          </ac:spMkLst>
        </pc:spChg>
      </pc:sldChg>
      <pc:sldChg chg="modSp new mod">
        <pc:chgData name="Jay Chan" userId="60b4ceb502f8e6fb" providerId="LiveId" clId="{D932DE56-CC1A-403E-A330-3685FACC5694}" dt="2023-11-29T12:12:26.436" v="7429" actId="27636"/>
        <pc:sldMkLst>
          <pc:docMk/>
          <pc:sldMk cId="3215859109" sldId="311"/>
        </pc:sldMkLst>
        <pc:spChg chg="mod">
          <ac:chgData name="Jay Chan" userId="60b4ceb502f8e6fb" providerId="LiveId" clId="{D932DE56-CC1A-403E-A330-3685FACC5694}" dt="2023-11-29T12:12:26.436" v="7429" actId="27636"/>
          <ac:spMkLst>
            <pc:docMk/>
            <pc:sldMk cId="3215859109" sldId="311"/>
            <ac:spMk id="2" creationId="{08F049F4-0B2C-45DE-047F-F8AB3D43CADD}"/>
          </ac:spMkLst>
        </pc:spChg>
      </pc:sldChg>
      <pc:sldChg chg="modSp new mod">
        <pc:chgData name="Jay Chan" userId="60b4ceb502f8e6fb" providerId="LiveId" clId="{D932DE56-CC1A-403E-A330-3685FACC5694}" dt="2023-11-29T03:01:55.185" v="6491" actId="27636"/>
        <pc:sldMkLst>
          <pc:docMk/>
          <pc:sldMk cId="1310781927" sldId="312"/>
        </pc:sldMkLst>
        <pc:spChg chg="mod">
          <ac:chgData name="Jay Chan" userId="60b4ceb502f8e6fb" providerId="LiveId" clId="{D932DE56-CC1A-403E-A330-3685FACC5694}" dt="2023-11-29T03:01:55.185" v="6491" actId="27636"/>
          <ac:spMkLst>
            <pc:docMk/>
            <pc:sldMk cId="1310781927" sldId="312"/>
            <ac:spMk id="2" creationId="{CB267484-849F-8E2D-B6EE-BEF4AFE75661}"/>
          </ac:spMkLst>
        </pc:spChg>
      </pc:sldChg>
      <pc:sldChg chg="modSp new mod">
        <pc:chgData name="Jay Chan" userId="60b4ceb502f8e6fb" providerId="LiveId" clId="{D932DE56-CC1A-403E-A330-3685FACC5694}" dt="2023-11-29T03:02:08.321" v="6501" actId="20577"/>
        <pc:sldMkLst>
          <pc:docMk/>
          <pc:sldMk cId="4159159422" sldId="313"/>
        </pc:sldMkLst>
        <pc:spChg chg="mod">
          <ac:chgData name="Jay Chan" userId="60b4ceb502f8e6fb" providerId="LiveId" clId="{D932DE56-CC1A-403E-A330-3685FACC5694}" dt="2023-11-29T03:02:08.321" v="6501" actId="20577"/>
          <ac:spMkLst>
            <pc:docMk/>
            <pc:sldMk cId="4159159422" sldId="313"/>
            <ac:spMk id="2" creationId="{EEE0F18A-BBFA-8F88-4F2D-DEABDE99D9BC}"/>
          </ac:spMkLst>
        </pc:spChg>
      </pc:sldChg>
      <pc:sldChg chg="modSp new mod">
        <pc:chgData name="Jay Chan" userId="60b4ceb502f8e6fb" providerId="LiveId" clId="{D932DE56-CC1A-403E-A330-3685FACC5694}" dt="2023-11-29T03:02:55.206" v="6532" actId="404"/>
        <pc:sldMkLst>
          <pc:docMk/>
          <pc:sldMk cId="1073098738" sldId="314"/>
        </pc:sldMkLst>
        <pc:spChg chg="mod">
          <ac:chgData name="Jay Chan" userId="60b4ceb502f8e6fb" providerId="LiveId" clId="{D932DE56-CC1A-403E-A330-3685FACC5694}" dt="2023-11-29T03:02:55.206" v="6532" actId="404"/>
          <ac:spMkLst>
            <pc:docMk/>
            <pc:sldMk cId="1073098738" sldId="314"/>
            <ac:spMk id="2" creationId="{116661F5-D504-C0BF-63BC-7DC7ACB6AEED}"/>
          </ac:spMkLst>
        </pc:spChg>
      </pc:sldChg>
      <pc:sldChg chg="modSp new mod">
        <pc:chgData name="Jay Chan" userId="60b4ceb502f8e6fb" providerId="LiveId" clId="{D932DE56-CC1A-403E-A330-3685FACC5694}" dt="2023-11-29T03:03:28.720" v="6544" actId="27636"/>
        <pc:sldMkLst>
          <pc:docMk/>
          <pc:sldMk cId="4259762302" sldId="315"/>
        </pc:sldMkLst>
        <pc:spChg chg="mod">
          <ac:chgData name="Jay Chan" userId="60b4ceb502f8e6fb" providerId="LiveId" clId="{D932DE56-CC1A-403E-A330-3685FACC5694}" dt="2023-11-29T03:03:28.720" v="6544" actId="27636"/>
          <ac:spMkLst>
            <pc:docMk/>
            <pc:sldMk cId="4259762302" sldId="315"/>
            <ac:spMk id="2" creationId="{59D37DDE-63FC-61CF-2712-FE224B15D4EE}"/>
          </ac:spMkLst>
        </pc:spChg>
      </pc:sldChg>
      <pc:sldChg chg="addSp delSp modSp new mod addAnim delAnim modAnim">
        <pc:chgData name="Jay Chan" userId="60b4ceb502f8e6fb" providerId="LiveId" clId="{D932DE56-CC1A-403E-A330-3685FACC5694}" dt="2023-11-29T04:00:30.226" v="6894"/>
        <pc:sldMkLst>
          <pc:docMk/>
          <pc:sldMk cId="1013762713" sldId="316"/>
        </pc:sldMkLst>
        <pc:spChg chg="mod">
          <ac:chgData name="Jay Chan" userId="60b4ceb502f8e6fb" providerId="LiveId" clId="{D932DE56-CC1A-403E-A330-3685FACC5694}" dt="2023-11-29T03:58:32.329" v="6882" actId="6549"/>
          <ac:spMkLst>
            <pc:docMk/>
            <pc:sldMk cId="1013762713" sldId="316"/>
            <ac:spMk id="2" creationId="{75737518-86AD-AE69-E685-46145FEAE030}"/>
          </ac:spMkLst>
        </pc:spChg>
        <pc:spChg chg="add mod">
          <ac:chgData name="Jay Chan" userId="60b4ceb502f8e6fb" providerId="LiveId" clId="{D932DE56-CC1A-403E-A330-3685FACC5694}" dt="2023-11-29T02:51:38.623" v="6318"/>
          <ac:spMkLst>
            <pc:docMk/>
            <pc:sldMk cId="1013762713" sldId="316"/>
            <ac:spMk id="5" creationId="{1B080035-9338-3053-1F46-B06F3FFFDBAB}"/>
          </ac:spMkLst>
        </pc:spChg>
        <pc:spChg chg="add del mod">
          <ac:chgData name="Jay Chan" userId="60b4ceb502f8e6fb" providerId="LiveId" clId="{D932DE56-CC1A-403E-A330-3685FACC5694}" dt="2023-11-29T03:49:06.826" v="6833" actId="478"/>
          <ac:spMkLst>
            <pc:docMk/>
            <pc:sldMk cId="1013762713" sldId="316"/>
            <ac:spMk id="10" creationId="{58204C21-CE9E-D1A1-D26D-49F8CFB3B306}"/>
          </ac:spMkLst>
        </pc:spChg>
        <pc:spChg chg="add del mod">
          <ac:chgData name="Jay Chan" userId="60b4ceb502f8e6fb" providerId="LiveId" clId="{D932DE56-CC1A-403E-A330-3685FACC5694}" dt="2023-11-29T03:48:57.929" v="6830" actId="478"/>
          <ac:spMkLst>
            <pc:docMk/>
            <pc:sldMk cId="1013762713" sldId="316"/>
            <ac:spMk id="12" creationId="{89D54DCF-0AE2-2096-5386-F7699C5435BE}"/>
          </ac:spMkLst>
        </pc:spChg>
        <pc:spChg chg="add mod">
          <ac:chgData name="Jay Chan" userId="60b4ceb502f8e6fb" providerId="LiveId" clId="{D932DE56-CC1A-403E-A330-3685FACC5694}" dt="2023-11-29T03:33:35.275" v="6709" actId="207"/>
          <ac:spMkLst>
            <pc:docMk/>
            <pc:sldMk cId="1013762713" sldId="316"/>
            <ac:spMk id="19" creationId="{BDDA498F-30E8-1D2D-A8B3-455FDCD975BF}"/>
          </ac:spMkLst>
        </pc:spChg>
        <pc:spChg chg="add mod">
          <ac:chgData name="Jay Chan" userId="60b4ceb502f8e6fb" providerId="LiveId" clId="{D932DE56-CC1A-403E-A330-3685FACC5694}" dt="2023-11-29T02:51:38.623" v="6318"/>
          <ac:spMkLst>
            <pc:docMk/>
            <pc:sldMk cId="1013762713" sldId="316"/>
            <ac:spMk id="21" creationId="{D076FD21-0B45-2DB1-3602-A3EAB62416DF}"/>
          </ac:spMkLst>
        </pc:spChg>
        <pc:spChg chg="add mod">
          <ac:chgData name="Jay Chan" userId="60b4ceb502f8e6fb" providerId="LiveId" clId="{D932DE56-CC1A-403E-A330-3685FACC5694}" dt="2023-11-29T02:51:38.623" v="6318"/>
          <ac:spMkLst>
            <pc:docMk/>
            <pc:sldMk cId="1013762713" sldId="316"/>
            <ac:spMk id="23" creationId="{1E993E34-2591-C91F-FC77-483E06B066E5}"/>
          </ac:spMkLst>
        </pc:spChg>
        <pc:spChg chg="add del mod">
          <ac:chgData name="Jay Chan" userId="60b4ceb502f8e6fb" providerId="LiveId" clId="{D932DE56-CC1A-403E-A330-3685FACC5694}" dt="2023-11-29T03:57:20.486" v="6872" actId="478"/>
          <ac:spMkLst>
            <pc:docMk/>
            <pc:sldMk cId="1013762713" sldId="316"/>
            <ac:spMk id="24" creationId="{251CEA1C-C426-FF6E-D2BB-A993F722558C}"/>
          </ac:spMkLst>
        </pc:spChg>
        <pc:spChg chg="add mod">
          <ac:chgData name="Jay Chan" userId="60b4ceb502f8e6fb" providerId="LiveId" clId="{D932DE56-CC1A-403E-A330-3685FACC5694}" dt="2023-11-29T03:44:08.810" v="6800" actId="1076"/>
          <ac:spMkLst>
            <pc:docMk/>
            <pc:sldMk cId="1013762713" sldId="316"/>
            <ac:spMk id="25" creationId="{1D492B5E-135A-833E-4BE3-B0A942E844AB}"/>
          </ac:spMkLst>
        </pc:spChg>
        <pc:spChg chg="add mod">
          <ac:chgData name="Jay Chan" userId="60b4ceb502f8e6fb" providerId="LiveId" clId="{D932DE56-CC1A-403E-A330-3685FACC5694}" dt="2023-11-29T03:57:20.844" v="6873"/>
          <ac:spMkLst>
            <pc:docMk/>
            <pc:sldMk cId="1013762713" sldId="316"/>
            <ac:spMk id="28" creationId="{41EA41AE-932F-9A14-E377-27BF3D7E090A}"/>
          </ac:spMkLst>
        </pc:spChg>
        <pc:spChg chg="add mod">
          <ac:chgData name="Jay Chan" userId="60b4ceb502f8e6fb" providerId="LiveId" clId="{D932DE56-CC1A-403E-A330-3685FACC5694}" dt="2023-11-29T03:58:10.211" v="6877"/>
          <ac:spMkLst>
            <pc:docMk/>
            <pc:sldMk cId="1013762713" sldId="316"/>
            <ac:spMk id="29" creationId="{7ECAF7C3-11E3-6694-4D12-1454668D5A15}"/>
          </ac:spMkLst>
        </pc:spChg>
        <pc:graphicFrameChg chg="add mod">
          <ac:chgData name="Jay Chan" userId="60b4ceb502f8e6fb" providerId="LiveId" clId="{D932DE56-CC1A-403E-A330-3685FACC5694}" dt="2023-11-29T02:51:38.623" v="6318"/>
          <ac:graphicFrameMkLst>
            <pc:docMk/>
            <pc:sldMk cId="1013762713" sldId="316"/>
            <ac:graphicFrameMk id="4" creationId="{F915C5EC-EA85-322B-25B7-A30DEFDD8F30}"/>
          </ac:graphicFrameMkLst>
        </pc:graphicFrameChg>
        <pc:graphicFrameChg chg="add mod">
          <ac:chgData name="Jay Chan" userId="60b4ceb502f8e6fb" providerId="LiveId" clId="{D932DE56-CC1A-403E-A330-3685FACC5694}" dt="2023-11-29T02:51:38.623" v="6318"/>
          <ac:graphicFrameMkLst>
            <pc:docMk/>
            <pc:sldMk cId="1013762713" sldId="316"/>
            <ac:graphicFrameMk id="9" creationId="{1508B10D-EA17-7333-798B-4A6C5DFD5DF8}"/>
          </ac:graphicFrameMkLst>
        </pc:graphicFrameChg>
        <pc:graphicFrameChg chg="add mod">
          <ac:chgData name="Jay Chan" userId="60b4ceb502f8e6fb" providerId="LiveId" clId="{D932DE56-CC1A-403E-A330-3685FACC5694}" dt="2023-11-29T02:51:38.623" v="6318"/>
          <ac:graphicFrameMkLst>
            <pc:docMk/>
            <pc:sldMk cId="1013762713" sldId="316"/>
            <ac:graphicFrameMk id="18" creationId="{BD6FECEB-977B-CAC2-60BE-0C8FAF562D16}"/>
          </ac:graphicFrameMkLst>
        </pc:graphicFrameChg>
        <pc:cxnChg chg="add mod">
          <ac:chgData name="Jay Chan" userId="60b4ceb502f8e6fb" providerId="LiveId" clId="{D932DE56-CC1A-403E-A330-3685FACC5694}" dt="2023-11-29T03:33:46.530" v="6710" actId="208"/>
          <ac:cxnSpMkLst>
            <pc:docMk/>
            <pc:sldMk cId="1013762713" sldId="316"/>
            <ac:cxnSpMk id="6" creationId="{67645263-B796-269F-62B2-B900E4FF1EAA}"/>
          </ac:cxnSpMkLst>
        </pc:cxnChg>
        <pc:cxnChg chg="add mod">
          <ac:chgData name="Jay Chan" userId="60b4ceb502f8e6fb" providerId="LiveId" clId="{D932DE56-CC1A-403E-A330-3685FACC5694}" dt="2023-11-29T03:33:46.530" v="6710" actId="208"/>
          <ac:cxnSpMkLst>
            <pc:docMk/>
            <pc:sldMk cId="1013762713" sldId="316"/>
            <ac:cxnSpMk id="7" creationId="{A9139CDF-9273-2F32-63A2-637495CEF18C}"/>
          </ac:cxnSpMkLst>
        </pc:cxnChg>
        <pc:cxnChg chg="add mod">
          <ac:chgData name="Jay Chan" userId="60b4ceb502f8e6fb" providerId="LiveId" clId="{D932DE56-CC1A-403E-A330-3685FACC5694}" dt="2023-11-29T03:33:46.530" v="6710" actId="208"/>
          <ac:cxnSpMkLst>
            <pc:docMk/>
            <pc:sldMk cId="1013762713" sldId="316"/>
            <ac:cxnSpMk id="8" creationId="{1AEA240C-7087-3486-D1F6-9C8310A14E85}"/>
          </ac:cxnSpMkLst>
        </pc:cxnChg>
        <pc:cxnChg chg="add del mod">
          <ac:chgData name="Jay Chan" userId="60b4ceb502f8e6fb" providerId="LiveId" clId="{D932DE56-CC1A-403E-A330-3685FACC5694}" dt="2023-11-29T03:49:07.514" v="6834" actId="478"/>
          <ac:cxnSpMkLst>
            <pc:docMk/>
            <pc:sldMk cId="1013762713" sldId="316"/>
            <ac:cxnSpMk id="11" creationId="{0A4DA3FF-AA38-F5D3-976F-DEE7869140ED}"/>
          </ac:cxnSpMkLst>
        </pc:cxnChg>
        <pc:cxnChg chg="add del mod">
          <ac:chgData name="Jay Chan" userId="60b4ceb502f8e6fb" providerId="LiveId" clId="{D932DE56-CC1A-403E-A330-3685FACC5694}" dt="2023-11-29T03:48:59.345" v="6832" actId="478"/>
          <ac:cxnSpMkLst>
            <pc:docMk/>
            <pc:sldMk cId="1013762713" sldId="316"/>
            <ac:cxnSpMk id="13" creationId="{F6263DE5-143C-2B75-1FD6-21E5DB2FE15C}"/>
          </ac:cxnSpMkLst>
        </pc:cxnChg>
        <pc:cxnChg chg="add del mod">
          <ac:chgData name="Jay Chan" userId="60b4ceb502f8e6fb" providerId="LiveId" clId="{D932DE56-CC1A-403E-A330-3685FACC5694}" dt="2023-11-29T03:48:58.706" v="6831" actId="478"/>
          <ac:cxnSpMkLst>
            <pc:docMk/>
            <pc:sldMk cId="1013762713" sldId="316"/>
            <ac:cxnSpMk id="14" creationId="{B66B7BED-82AF-E687-97E4-1967CE410D62}"/>
          </ac:cxnSpMkLst>
        </pc:cxnChg>
        <pc:cxnChg chg="add mod">
          <ac:chgData name="Jay Chan" userId="60b4ceb502f8e6fb" providerId="LiveId" clId="{D932DE56-CC1A-403E-A330-3685FACC5694}" dt="2023-11-29T03:33:46.530" v="6710" actId="208"/>
          <ac:cxnSpMkLst>
            <pc:docMk/>
            <pc:sldMk cId="1013762713" sldId="316"/>
            <ac:cxnSpMk id="15" creationId="{02A84AAF-0F91-38D8-1B5D-6FBBA73B09E7}"/>
          </ac:cxnSpMkLst>
        </pc:cxnChg>
        <pc:cxnChg chg="add mod">
          <ac:chgData name="Jay Chan" userId="60b4ceb502f8e6fb" providerId="LiveId" clId="{D932DE56-CC1A-403E-A330-3685FACC5694}" dt="2023-11-29T03:33:46.530" v="6710" actId="208"/>
          <ac:cxnSpMkLst>
            <pc:docMk/>
            <pc:sldMk cId="1013762713" sldId="316"/>
            <ac:cxnSpMk id="16" creationId="{80E357E1-2D8D-494C-BD47-F7BA7F55D00B}"/>
          </ac:cxnSpMkLst>
        </pc:cxnChg>
        <pc:cxnChg chg="add mod">
          <ac:chgData name="Jay Chan" userId="60b4ceb502f8e6fb" providerId="LiveId" clId="{D932DE56-CC1A-403E-A330-3685FACC5694}" dt="2023-11-29T03:33:46.530" v="6710" actId="208"/>
          <ac:cxnSpMkLst>
            <pc:docMk/>
            <pc:sldMk cId="1013762713" sldId="316"/>
            <ac:cxnSpMk id="17" creationId="{D7CC92DC-C865-4683-5F62-91DA4A9EA3D4}"/>
          </ac:cxnSpMkLst>
        </pc:cxnChg>
        <pc:cxnChg chg="add mod">
          <ac:chgData name="Jay Chan" userId="60b4ceb502f8e6fb" providerId="LiveId" clId="{D932DE56-CC1A-403E-A330-3685FACC5694}" dt="2023-11-29T03:33:46.530" v="6710" actId="208"/>
          <ac:cxnSpMkLst>
            <pc:docMk/>
            <pc:sldMk cId="1013762713" sldId="316"/>
            <ac:cxnSpMk id="20" creationId="{64489C01-201A-EE37-744D-8ABF90CE6AFA}"/>
          </ac:cxnSpMkLst>
        </pc:cxnChg>
        <pc:cxnChg chg="add mod">
          <ac:chgData name="Jay Chan" userId="60b4ceb502f8e6fb" providerId="LiveId" clId="{D932DE56-CC1A-403E-A330-3685FACC5694}" dt="2023-11-29T03:33:46.530" v="6710" actId="208"/>
          <ac:cxnSpMkLst>
            <pc:docMk/>
            <pc:sldMk cId="1013762713" sldId="316"/>
            <ac:cxnSpMk id="22" creationId="{293DA6C3-A9C4-C4B7-2E55-231CB782979B}"/>
          </ac:cxnSpMkLst>
        </pc:cxnChg>
        <pc:cxnChg chg="add mod">
          <ac:chgData name="Jay Chan" userId="60b4ceb502f8e6fb" providerId="LiveId" clId="{D932DE56-CC1A-403E-A330-3685FACC5694}" dt="2023-11-29T03:44:08.810" v="6800" actId="1076"/>
          <ac:cxnSpMkLst>
            <pc:docMk/>
            <pc:sldMk cId="1013762713" sldId="316"/>
            <ac:cxnSpMk id="26" creationId="{B3414580-369D-681A-797A-AFAB7C219906}"/>
          </ac:cxnSpMkLst>
        </pc:cxnChg>
        <pc:cxnChg chg="add mod">
          <ac:chgData name="Jay Chan" userId="60b4ceb502f8e6fb" providerId="LiveId" clId="{D932DE56-CC1A-403E-A330-3685FACC5694}" dt="2023-11-29T03:44:08.810" v="6800" actId="1076"/>
          <ac:cxnSpMkLst>
            <pc:docMk/>
            <pc:sldMk cId="1013762713" sldId="316"/>
            <ac:cxnSpMk id="27" creationId="{C063862E-2858-FF24-F36E-76D083DBCE72}"/>
          </ac:cxnSpMkLst>
        </pc:cxnChg>
        <pc:cxnChg chg="add mod">
          <ac:chgData name="Jay Chan" userId="60b4ceb502f8e6fb" providerId="LiveId" clId="{D932DE56-CC1A-403E-A330-3685FACC5694}" dt="2023-11-29T03:58:10.211" v="6877"/>
          <ac:cxnSpMkLst>
            <pc:docMk/>
            <pc:sldMk cId="1013762713" sldId="316"/>
            <ac:cxnSpMk id="30" creationId="{EA0D195A-E283-1D1B-32EA-284EE3B9578A}"/>
          </ac:cxnSpMkLst>
        </pc:cxnChg>
      </pc:sldChg>
      <pc:sldChg chg="addSp delSp modSp new mod modAnim">
        <pc:chgData name="Jay Chan" userId="60b4ceb502f8e6fb" providerId="LiveId" clId="{D932DE56-CC1A-403E-A330-3685FACC5694}" dt="2023-11-29T04:23:39.725" v="7073" actId="478"/>
        <pc:sldMkLst>
          <pc:docMk/>
          <pc:sldMk cId="509001951" sldId="317"/>
        </pc:sldMkLst>
        <pc:spChg chg="mod">
          <ac:chgData name="Jay Chan" userId="60b4ceb502f8e6fb" providerId="LiveId" clId="{D932DE56-CC1A-403E-A330-3685FACC5694}" dt="2023-11-29T04:22:16.412" v="7065" actId="108"/>
          <ac:spMkLst>
            <pc:docMk/>
            <pc:sldMk cId="509001951" sldId="317"/>
            <ac:spMk id="2" creationId="{6AACF820-E370-C024-A3BA-479D22E71B8A}"/>
          </ac:spMkLst>
        </pc:spChg>
        <pc:spChg chg="add mod">
          <ac:chgData name="Jay Chan" userId="60b4ceb502f8e6fb" providerId="LiveId" clId="{D932DE56-CC1A-403E-A330-3685FACC5694}" dt="2023-11-29T04:21:32.894" v="7048" actId="20577"/>
          <ac:spMkLst>
            <pc:docMk/>
            <pc:sldMk cId="509001951" sldId="317"/>
            <ac:spMk id="5" creationId="{EAA430D9-CBC1-BCD7-818F-A31EA9718544}"/>
          </ac:spMkLst>
        </pc:spChg>
        <pc:spChg chg="add del mod">
          <ac:chgData name="Jay Chan" userId="60b4ceb502f8e6fb" providerId="LiveId" clId="{D932DE56-CC1A-403E-A330-3685FACC5694}" dt="2023-11-29T04:23:39.725" v="7073" actId="478"/>
          <ac:spMkLst>
            <pc:docMk/>
            <pc:sldMk cId="509001951" sldId="317"/>
            <ac:spMk id="10" creationId="{7A5DBBED-E522-1D07-114C-C2F54BC47DF3}"/>
          </ac:spMkLst>
        </pc:spChg>
        <pc:spChg chg="add mod">
          <ac:chgData name="Jay Chan" userId="60b4ceb502f8e6fb" providerId="LiveId" clId="{D932DE56-CC1A-403E-A330-3685FACC5694}" dt="2023-11-29T04:06:41.788" v="6920"/>
          <ac:spMkLst>
            <pc:docMk/>
            <pc:sldMk cId="509001951" sldId="317"/>
            <ac:spMk id="16" creationId="{2E3CECC6-B250-FF4F-EABB-F14725E6AFC7}"/>
          </ac:spMkLst>
        </pc:spChg>
        <pc:spChg chg="add mod">
          <ac:chgData name="Jay Chan" userId="60b4ceb502f8e6fb" providerId="LiveId" clId="{D932DE56-CC1A-403E-A330-3685FACC5694}" dt="2023-11-29T04:06:41.788" v="6920"/>
          <ac:spMkLst>
            <pc:docMk/>
            <pc:sldMk cId="509001951" sldId="317"/>
            <ac:spMk id="18" creationId="{04C293DA-8C37-FDEC-B082-587FC3D5EFA4}"/>
          </ac:spMkLst>
        </pc:spChg>
        <pc:spChg chg="add mod">
          <ac:chgData name="Jay Chan" userId="60b4ceb502f8e6fb" providerId="LiveId" clId="{D932DE56-CC1A-403E-A330-3685FACC5694}" dt="2023-11-29T04:06:41.788" v="6920"/>
          <ac:spMkLst>
            <pc:docMk/>
            <pc:sldMk cId="509001951" sldId="317"/>
            <ac:spMk id="20" creationId="{C316FD67-805B-6FAA-5A68-473B6F4AB858}"/>
          </ac:spMkLst>
        </pc:spChg>
        <pc:spChg chg="add mod">
          <ac:chgData name="Jay Chan" userId="60b4ceb502f8e6fb" providerId="LiveId" clId="{D932DE56-CC1A-403E-A330-3685FACC5694}" dt="2023-11-29T04:09:34.570" v="7017" actId="1036"/>
          <ac:spMkLst>
            <pc:docMk/>
            <pc:sldMk cId="509001951" sldId="317"/>
            <ac:spMk id="24" creationId="{A7063DC4-E0EE-E00E-3E5B-A96017EE721E}"/>
          </ac:spMkLst>
        </pc:spChg>
        <pc:spChg chg="add mod">
          <ac:chgData name="Jay Chan" userId="60b4ceb502f8e6fb" providerId="LiveId" clId="{D932DE56-CC1A-403E-A330-3685FACC5694}" dt="2023-11-29T04:06:41.788" v="6920"/>
          <ac:spMkLst>
            <pc:docMk/>
            <pc:sldMk cId="509001951" sldId="317"/>
            <ac:spMk id="26" creationId="{D16AE50D-8978-0D4F-9BD8-77B5078CDB66}"/>
          </ac:spMkLst>
        </pc:spChg>
        <pc:spChg chg="add mod">
          <ac:chgData name="Jay Chan" userId="60b4ceb502f8e6fb" providerId="LiveId" clId="{D932DE56-CC1A-403E-A330-3685FACC5694}" dt="2023-11-29T04:22:41.571" v="7069" actId="1076"/>
          <ac:spMkLst>
            <pc:docMk/>
            <pc:sldMk cId="509001951" sldId="317"/>
            <ac:spMk id="31" creationId="{0DF2EE5E-3CF6-52FC-C8C7-6B6FBB818279}"/>
          </ac:spMkLst>
        </pc:spChg>
        <pc:graphicFrameChg chg="add mod">
          <ac:chgData name="Jay Chan" userId="60b4ceb502f8e6fb" providerId="LiveId" clId="{D932DE56-CC1A-403E-A330-3685FACC5694}" dt="2023-11-29T04:09:34.570" v="7017" actId="1036"/>
          <ac:graphicFrameMkLst>
            <pc:docMk/>
            <pc:sldMk cId="509001951" sldId="317"/>
            <ac:graphicFrameMk id="4" creationId="{CC507F04-3FEB-1584-698C-19C96FC8676F}"/>
          </ac:graphicFrameMkLst>
        </pc:graphicFrameChg>
        <pc:graphicFrameChg chg="add mod">
          <ac:chgData name="Jay Chan" userId="60b4ceb502f8e6fb" providerId="LiveId" clId="{D932DE56-CC1A-403E-A330-3685FACC5694}" dt="2023-11-29T04:06:41.788" v="6920"/>
          <ac:graphicFrameMkLst>
            <pc:docMk/>
            <pc:sldMk cId="509001951" sldId="317"/>
            <ac:graphicFrameMk id="9" creationId="{86AE76FE-6B21-DBBD-0F22-E6479B725ED7}"/>
          </ac:graphicFrameMkLst>
        </pc:graphicFrameChg>
        <pc:graphicFrameChg chg="add mod">
          <ac:chgData name="Jay Chan" userId="60b4ceb502f8e6fb" providerId="LiveId" clId="{D932DE56-CC1A-403E-A330-3685FACC5694}" dt="2023-11-29T04:06:41.788" v="6920"/>
          <ac:graphicFrameMkLst>
            <pc:docMk/>
            <pc:sldMk cId="509001951" sldId="317"/>
            <ac:graphicFrameMk id="15" creationId="{F4994FCA-B35E-04DC-2DD5-715CBC691CA2}"/>
          </ac:graphicFrameMkLst>
        </pc:graphicFrameChg>
        <pc:cxnChg chg="add mod">
          <ac:chgData name="Jay Chan" userId="60b4ceb502f8e6fb" providerId="LiveId" clId="{D932DE56-CC1A-403E-A330-3685FACC5694}" dt="2023-11-29T04:06:41.788" v="6920"/>
          <ac:cxnSpMkLst>
            <pc:docMk/>
            <pc:sldMk cId="509001951" sldId="317"/>
            <ac:cxnSpMk id="6" creationId="{F535AEA2-CB13-A5D5-A049-D31129085183}"/>
          </ac:cxnSpMkLst>
        </pc:cxnChg>
        <pc:cxnChg chg="add del mod">
          <ac:chgData name="Jay Chan" userId="60b4ceb502f8e6fb" providerId="LiveId" clId="{D932DE56-CC1A-403E-A330-3685FACC5694}" dt="2023-11-29T04:08:48.270" v="6975" actId="478"/>
          <ac:cxnSpMkLst>
            <pc:docMk/>
            <pc:sldMk cId="509001951" sldId="317"/>
            <ac:cxnSpMk id="7" creationId="{FCD14ED3-3280-BC0F-71C7-BDF4C0204F32}"/>
          </ac:cxnSpMkLst>
        </pc:cxnChg>
        <pc:cxnChg chg="add del mod">
          <ac:chgData name="Jay Chan" userId="60b4ceb502f8e6fb" providerId="LiveId" clId="{D932DE56-CC1A-403E-A330-3685FACC5694}" dt="2023-11-29T04:08:47.051" v="6974" actId="478"/>
          <ac:cxnSpMkLst>
            <pc:docMk/>
            <pc:sldMk cId="509001951" sldId="317"/>
            <ac:cxnSpMk id="8" creationId="{DE73BCB6-F904-D46C-009E-0063CE32BEC7}"/>
          </ac:cxnSpMkLst>
        </pc:cxnChg>
        <pc:cxnChg chg="add del mod">
          <ac:chgData name="Jay Chan" userId="60b4ceb502f8e6fb" providerId="LiveId" clId="{D932DE56-CC1A-403E-A330-3685FACC5694}" dt="2023-11-29T04:23:37.628" v="7072" actId="478"/>
          <ac:cxnSpMkLst>
            <pc:docMk/>
            <pc:sldMk cId="509001951" sldId="317"/>
            <ac:cxnSpMk id="11" creationId="{BC153BEB-B588-03DC-949A-9365973BCC24}"/>
          </ac:cxnSpMkLst>
        </pc:cxnChg>
        <pc:cxnChg chg="add mod">
          <ac:chgData name="Jay Chan" userId="60b4ceb502f8e6fb" providerId="LiveId" clId="{D932DE56-CC1A-403E-A330-3685FACC5694}" dt="2023-11-29T04:09:44.832" v="7018" actId="14100"/>
          <ac:cxnSpMkLst>
            <pc:docMk/>
            <pc:sldMk cId="509001951" sldId="317"/>
            <ac:cxnSpMk id="12" creationId="{37C812E5-A364-DB7C-35F7-9A64FA81B8E7}"/>
          </ac:cxnSpMkLst>
        </pc:cxnChg>
        <pc:cxnChg chg="add mod">
          <ac:chgData name="Jay Chan" userId="60b4ceb502f8e6fb" providerId="LiveId" clId="{D932DE56-CC1A-403E-A330-3685FACC5694}" dt="2023-11-29T04:09:53.175" v="7020" actId="14100"/>
          <ac:cxnSpMkLst>
            <pc:docMk/>
            <pc:sldMk cId="509001951" sldId="317"/>
            <ac:cxnSpMk id="13" creationId="{229FCBBF-7372-7D3F-66D0-13DB8ADB1A23}"/>
          </ac:cxnSpMkLst>
        </pc:cxnChg>
        <pc:cxnChg chg="add mod">
          <ac:chgData name="Jay Chan" userId="60b4ceb502f8e6fb" providerId="LiveId" clId="{D932DE56-CC1A-403E-A330-3685FACC5694}" dt="2023-11-29T04:09:59.367" v="7022" actId="14100"/>
          <ac:cxnSpMkLst>
            <pc:docMk/>
            <pc:sldMk cId="509001951" sldId="317"/>
            <ac:cxnSpMk id="14" creationId="{08E01346-79C8-06D0-EB8E-9334F49BE1D9}"/>
          </ac:cxnSpMkLst>
        </pc:cxnChg>
        <pc:cxnChg chg="add mod">
          <ac:chgData name="Jay Chan" userId="60b4ceb502f8e6fb" providerId="LiveId" clId="{D932DE56-CC1A-403E-A330-3685FACC5694}" dt="2023-11-29T04:06:41.788" v="6920"/>
          <ac:cxnSpMkLst>
            <pc:docMk/>
            <pc:sldMk cId="509001951" sldId="317"/>
            <ac:cxnSpMk id="17" creationId="{42803330-DA2F-99B6-C4B4-3AE0EE0FE8BE}"/>
          </ac:cxnSpMkLst>
        </pc:cxnChg>
        <pc:cxnChg chg="add mod">
          <ac:chgData name="Jay Chan" userId="60b4ceb502f8e6fb" providerId="LiveId" clId="{D932DE56-CC1A-403E-A330-3685FACC5694}" dt="2023-11-29T04:06:41.788" v="6920"/>
          <ac:cxnSpMkLst>
            <pc:docMk/>
            <pc:sldMk cId="509001951" sldId="317"/>
            <ac:cxnSpMk id="19" creationId="{B80471A9-5E99-03CE-9ADC-EFE54CD312DA}"/>
          </ac:cxnSpMkLst>
        </pc:cxnChg>
        <pc:cxnChg chg="add mod">
          <ac:chgData name="Jay Chan" userId="60b4ceb502f8e6fb" providerId="LiveId" clId="{D932DE56-CC1A-403E-A330-3685FACC5694}" dt="2023-11-29T04:09:15.132" v="6977" actId="1076"/>
          <ac:cxnSpMkLst>
            <pc:docMk/>
            <pc:sldMk cId="509001951" sldId="317"/>
            <ac:cxnSpMk id="21" creationId="{B481BA10-332A-A9D9-E99A-6BED957A8DC1}"/>
          </ac:cxnSpMkLst>
        </pc:cxnChg>
        <pc:cxnChg chg="add mod">
          <ac:chgData name="Jay Chan" userId="60b4ceb502f8e6fb" providerId="LiveId" clId="{D932DE56-CC1A-403E-A330-3685FACC5694}" dt="2023-11-29T04:06:41.788" v="6920"/>
          <ac:cxnSpMkLst>
            <pc:docMk/>
            <pc:sldMk cId="509001951" sldId="317"/>
            <ac:cxnSpMk id="22" creationId="{FF67031B-3812-C0C1-67F2-CEE0BD369B0F}"/>
          </ac:cxnSpMkLst>
        </pc:cxnChg>
        <pc:cxnChg chg="add mod">
          <ac:chgData name="Jay Chan" userId="60b4ceb502f8e6fb" providerId="LiveId" clId="{D932DE56-CC1A-403E-A330-3685FACC5694}" dt="2023-11-29T04:06:41.788" v="6920"/>
          <ac:cxnSpMkLst>
            <pc:docMk/>
            <pc:sldMk cId="509001951" sldId="317"/>
            <ac:cxnSpMk id="23" creationId="{7A1B618E-6570-305E-1796-01C2D909FD03}"/>
          </ac:cxnSpMkLst>
        </pc:cxnChg>
        <pc:cxnChg chg="add mod">
          <ac:chgData name="Jay Chan" userId="60b4ceb502f8e6fb" providerId="LiveId" clId="{D932DE56-CC1A-403E-A330-3685FACC5694}" dt="2023-11-29T04:09:34.570" v="7017" actId="1036"/>
          <ac:cxnSpMkLst>
            <pc:docMk/>
            <pc:sldMk cId="509001951" sldId="317"/>
            <ac:cxnSpMk id="25" creationId="{89E218BB-5966-857F-47DE-1B51505B38FF}"/>
          </ac:cxnSpMkLst>
        </pc:cxnChg>
        <pc:cxnChg chg="add mod">
          <ac:chgData name="Jay Chan" userId="60b4ceb502f8e6fb" providerId="LiveId" clId="{D932DE56-CC1A-403E-A330-3685FACC5694}" dt="2023-11-29T04:06:41.788" v="6920"/>
          <ac:cxnSpMkLst>
            <pc:docMk/>
            <pc:sldMk cId="509001951" sldId="317"/>
            <ac:cxnSpMk id="27" creationId="{AF19693B-1890-E976-622E-D0CDB7A1A856}"/>
          </ac:cxnSpMkLst>
        </pc:cxnChg>
        <pc:cxnChg chg="add mod">
          <ac:chgData name="Jay Chan" userId="60b4ceb502f8e6fb" providerId="LiveId" clId="{D932DE56-CC1A-403E-A330-3685FACC5694}" dt="2023-11-29T04:22:31.331" v="7067" actId="1076"/>
          <ac:cxnSpMkLst>
            <pc:docMk/>
            <pc:sldMk cId="509001951" sldId="317"/>
            <ac:cxnSpMk id="32" creationId="{02281E57-5C01-BFB6-E90F-8753B4E3D780}"/>
          </ac:cxnSpMkLst>
        </pc:cxnChg>
        <pc:cxnChg chg="add del mod">
          <ac:chgData name="Jay Chan" userId="60b4ceb502f8e6fb" providerId="LiveId" clId="{D932DE56-CC1A-403E-A330-3685FACC5694}" dt="2023-11-29T04:22:37.687" v="7068" actId="478"/>
          <ac:cxnSpMkLst>
            <pc:docMk/>
            <pc:sldMk cId="509001951" sldId="317"/>
            <ac:cxnSpMk id="33" creationId="{8B6FF467-DFEB-BF6C-08D3-200B3AA88586}"/>
          </ac:cxnSpMkLst>
        </pc:cxnChg>
      </pc:sldChg>
      <pc:sldChg chg="modSp new mod">
        <pc:chgData name="Jay Chan" userId="60b4ceb502f8e6fb" providerId="LiveId" clId="{D932DE56-CC1A-403E-A330-3685FACC5694}" dt="2023-11-29T03:08:57.469" v="6601" actId="6549"/>
        <pc:sldMkLst>
          <pc:docMk/>
          <pc:sldMk cId="2657809891" sldId="318"/>
        </pc:sldMkLst>
        <pc:spChg chg="mod">
          <ac:chgData name="Jay Chan" userId="60b4ceb502f8e6fb" providerId="LiveId" clId="{D932DE56-CC1A-403E-A330-3685FACC5694}" dt="2023-11-29T03:08:57.469" v="6601" actId="6549"/>
          <ac:spMkLst>
            <pc:docMk/>
            <pc:sldMk cId="2657809891" sldId="318"/>
            <ac:spMk id="2" creationId="{D3351070-255A-3362-6B27-842BB7A5AE1A}"/>
          </ac:spMkLst>
        </pc:spChg>
      </pc:sldChg>
      <pc:sldChg chg="addSp delSp modSp add mod delAnim modAnim">
        <pc:chgData name="Jay Chan" userId="60b4ceb502f8e6fb" providerId="LiveId" clId="{D932DE56-CC1A-403E-A330-3685FACC5694}" dt="2023-11-29T04:05:09.835" v="6919"/>
        <pc:sldMkLst>
          <pc:docMk/>
          <pc:sldMk cId="2716855643" sldId="319"/>
        </pc:sldMkLst>
        <pc:spChg chg="mod">
          <ac:chgData name="Jay Chan" userId="60b4ceb502f8e6fb" providerId="LiveId" clId="{D932DE56-CC1A-403E-A330-3685FACC5694}" dt="2023-11-29T03:58:37.519" v="6885" actId="6549"/>
          <ac:spMkLst>
            <pc:docMk/>
            <pc:sldMk cId="2716855643" sldId="319"/>
            <ac:spMk id="2" creationId="{75737518-86AD-AE69-E685-46145FEAE030}"/>
          </ac:spMkLst>
        </pc:spChg>
        <pc:spChg chg="mod">
          <ac:chgData name="Jay Chan" userId="60b4ceb502f8e6fb" providerId="LiveId" clId="{D932DE56-CC1A-403E-A330-3685FACC5694}" dt="2023-11-29T03:50:28.863" v="6855" actId="1076"/>
          <ac:spMkLst>
            <pc:docMk/>
            <pc:sldMk cId="2716855643" sldId="319"/>
            <ac:spMk id="10" creationId="{58204C21-CE9E-D1A1-D26D-49F8CFB3B306}"/>
          </ac:spMkLst>
        </pc:spChg>
        <pc:spChg chg="del mod">
          <ac:chgData name="Jay Chan" userId="60b4ceb502f8e6fb" providerId="LiveId" clId="{D932DE56-CC1A-403E-A330-3685FACC5694}" dt="2023-11-29T03:49:11.354" v="6836" actId="478"/>
          <ac:spMkLst>
            <pc:docMk/>
            <pc:sldMk cId="2716855643" sldId="319"/>
            <ac:spMk id="12" creationId="{89D54DCF-0AE2-2096-5386-F7699C5435BE}"/>
          </ac:spMkLst>
        </pc:spChg>
        <pc:spChg chg="del">
          <ac:chgData name="Jay Chan" userId="60b4ceb502f8e6fb" providerId="LiveId" clId="{D932DE56-CC1A-403E-A330-3685FACC5694}" dt="2023-11-29T04:01:27.735" v="6897" actId="478"/>
          <ac:spMkLst>
            <pc:docMk/>
            <pc:sldMk cId="2716855643" sldId="319"/>
            <ac:spMk id="24" creationId="{251CEA1C-C426-FF6E-D2BB-A993F722558C}"/>
          </ac:spMkLst>
        </pc:spChg>
        <pc:spChg chg="add mod">
          <ac:chgData name="Jay Chan" userId="60b4ceb502f8e6fb" providerId="LiveId" clId="{D932DE56-CC1A-403E-A330-3685FACC5694}" dt="2023-11-29T03:50:05.109" v="6851" actId="1076"/>
          <ac:spMkLst>
            <pc:docMk/>
            <pc:sldMk cId="2716855643" sldId="319"/>
            <ac:spMk id="45" creationId="{0E2F2804-B1EB-2A0C-7B31-42AB84CCE514}"/>
          </ac:spMkLst>
        </pc:spChg>
        <pc:spChg chg="add mod">
          <ac:chgData name="Jay Chan" userId="60b4ceb502f8e6fb" providerId="LiveId" clId="{D932DE56-CC1A-403E-A330-3685FACC5694}" dt="2023-11-29T04:01:28.118" v="6898"/>
          <ac:spMkLst>
            <pc:docMk/>
            <pc:sldMk cId="2716855643" sldId="319"/>
            <ac:spMk id="54" creationId="{D5EBFF63-310B-98BD-D7A5-D7DFEF2F4BD5}"/>
          </ac:spMkLst>
        </pc:spChg>
        <pc:cxnChg chg="mod">
          <ac:chgData name="Jay Chan" userId="60b4ceb502f8e6fb" providerId="LiveId" clId="{D932DE56-CC1A-403E-A330-3685FACC5694}" dt="2023-11-29T03:50:50.687" v="6859" actId="14100"/>
          <ac:cxnSpMkLst>
            <pc:docMk/>
            <pc:sldMk cId="2716855643" sldId="319"/>
            <ac:cxnSpMk id="11" creationId="{0A4DA3FF-AA38-F5D3-976F-DEE7869140ED}"/>
          </ac:cxnSpMkLst>
        </pc:cxnChg>
        <pc:cxnChg chg="del">
          <ac:chgData name="Jay Chan" userId="60b4ceb502f8e6fb" providerId="LiveId" clId="{D932DE56-CC1A-403E-A330-3685FACC5694}" dt="2023-11-29T03:49:12.186" v="6837" actId="478"/>
          <ac:cxnSpMkLst>
            <pc:docMk/>
            <pc:sldMk cId="2716855643" sldId="319"/>
            <ac:cxnSpMk id="13" creationId="{F6263DE5-143C-2B75-1FD6-21E5DB2FE15C}"/>
          </ac:cxnSpMkLst>
        </pc:cxnChg>
        <pc:cxnChg chg="del">
          <ac:chgData name="Jay Chan" userId="60b4ceb502f8e6fb" providerId="LiveId" clId="{D932DE56-CC1A-403E-A330-3685FACC5694}" dt="2023-11-29T03:49:12.946" v="6838" actId="478"/>
          <ac:cxnSpMkLst>
            <pc:docMk/>
            <pc:sldMk cId="2716855643" sldId="319"/>
            <ac:cxnSpMk id="14" creationId="{B66B7BED-82AF-E687-97E4-1967CE410D62}"/>
          </ac:cxnSpMkLst>
        </pc:cxnChg>
        <pc:cxnChg chg="add mod">
          <ac:chgData name="Jay Chan" userId="60b4ceb502f8e6fb" providerId="LiveId" clId="{D932DE56-CC1A-403E-A330-3685FACC5694}" dt="2023-11-29T03:46:47.950" v="6823" actId="14100"/>
          <ac:cxnSpMkLst>
            <pc:docMk/>
            <pc:sldMk cId="2716855643" sldId="319"/>
            <ac:cxnSpMk id="25" creationId="{DDF0F868-DD09-B42F-D963-5C95B1440722}"/>
          </ac:cxnSpMkLst>
        </pc:cxnChg>
        <pc:cxnChg chg="add del mod">
          <ac:chgData name="Jay Chan" userId="60b4ceb502f8e6fb" providerId="LiveId" clId="{D932DE56-CC1A-403E-A330-3685FACC5694}" dt="2023-11-29T03:45:22.323" v="6806" actId="478"/>
          <ac:cxnSpMkLst>
            <pc:docMk/>
            <pc:sldMk cId="2716855643" sldId="319"/>
            <ac:cxnSpMk id="26" creationId="{DCF386D1-0E9D-B714-B6AC-289208097170}"/>
          </ac:cxnSpMkLst>
        </pc:cxnChg>
        <pc:cxnChg chg="add mod">
          <ac:chgData name="Jay Chan" userId="60b4ceb502f8e6fb" providerId="LiveId" clId="{D932DE56-CC1A-403E-A330-3685FACC5694}" dt="2023-11-29T03:46:40.245" v="6822" actId="14100"/>
          <ac:cxnSpMkLst>
            <pc:docMk/>
            <pc:sldMk cId="2716855643" sldId="319"/>
            <ac:cxnSpMk id="28" creationId="{DCE2D88C-BF08-0DF6-1ECB-2C58B42DE1E2}"/>
          </ac:cxnSpMkLst>
        </pc:cxnChg>
        <pc:cxnChg chg="add mod">
          <ac:chgData name="Jay Chan" userId="60b4ceb502f8e6fb" providerId="LiveId" clId="{D932DE56-CC1A-403E-A330-3685FACC5694}" dt="2023-11-29T04:04:37.916" v="6912" actId="14100"/>
          <ac:cxnSpMkLst>
            <pc:docMk/>
            <pc:sldMk cId="2716855643" sldId="319"/>
            <ac:cxnSpMk id="29" creationId="{74FBA436-BABE-44D4-08DC-146D73315C17}"/>
          </ac:cxnSpMkLst>
        </pc:cxnChg>
        <pc:cxnChg chg="add mod">
          <ac:chgData name="Jay Chan" userId="60b4ceb502f8e6fb" providerId="LiveId" clId="{D932DE56-CC1A-403E-A330-3685FACC5694}" dt="2023-11-29T03:50:41.567" v="6858" actId="14100"/>
          <ac:cxnSpMkLst>
            <pc:docMk/>
            <pc:sldMk cId="2716855643" sldId="319"/>
            <ac:cxnSpMk id="46" creationId="{95C2B3F5-D1C0-F4B2-16D0-4AC03AB0DAE2}"/>
          </ac:cxnSpMkLst>
        </pc:cxnChg>
        <pc:cxnChg chg="add mod">
          <ac:chgData name="Jay Chan" userId="60b4ceb502f8e6fb" providerId="LiveId" clId="{D932DE56-CC1A-403E-A330-3685FACC5694}" dt="2023-11-29T04:04:52.045" v="6915" actId="14100"/>
          <ac:cxnSpMkLst>
            <pc:docMk/>
            <pc:sldMk cId="2716855643" sldId="319"/>
            <ac:cxnSpMk id="56" creationId="{F1A8BFC3-9C32-3DE4-551F-D41E57E78953}"/>
          </ac:cxnSpMkLst>
        </pc:cxnChg>
      </pc:sldChg>
      <pc:sldChg chg="modSp add mod modAnim">
        <pc:chgData name="Jay Chan" userId="60b4ceb502f8e6fb" providerId="LiveId" clId="{D932DE56-CC1A-403E-A330-3685FACC5694}" dt="2023-11-29T04:14:34.297" v="7040" actId="20577"/>
        <pc:sldMkLst>
          <pc:docMk/>
          <pc:sldMk cId="5539393" sldId="320"/>
        </pc:sldMkLst>
        <pc:spChg chg="mod">
          <ac:chgData name="Jay Chan" userId="60b4ceb502f8e6fb" providerId="LiveId" clId="{D932DE56-CC1A-403E-A330-3685FACC5694}" dt="2023-11-29T04:14:34.297" v="7040" actId="20577"/>
          <ac:spMkLst>
            <pc:docMk/>
            <pc:sldMk cId="5539393" sldId="320"/>
            <ac:spMk id="2" creationId="{6AACF820-E370-C024-A3BA-479D22E71B8A}"/>
          </ac:spMkLst>
        </pc:spChg>
        <pc:spChg chg="mod">
          <ac:chgData name="Jay Chan" userId="60b4ceb502f8e6fb" providerId="LiveId" clId="{D932DE56-CC1A-403E-A330-3685FACC5694}" dt="2023-11-29T04:07:59.283" v="6971" actId="20577"/>
          <ac:spMkLst>
            <pc:docMk/>
            <pc:sldMk cId="5539393" sldId="320"/>
            <ac:spMk id="5" creationId="{EAA430D9-CBC1-BCD7-818F-A31EA9718544}"/>
          </ac:spMkLst>
        </pc:spChg>
      </pc:sldChg>
      <pc:sldChg chg="modSp new mod">
        <pc:chgData name="Jay Chan" userId="60b4ceb502f8e6fb" providerId="LiveId" clId="{D932DE56-CC1A-403E-A330-3685FACC5694}" dt="2023-11-29T12:05:57.101" v="7342" actId="20577"/>
        <pc:sldMkLst>
          <pc:docMk/>
          <pc:sldMk cId="2496777307" sldId="321"/>
        </pc:sldMkLst>
        <pc:spChg chg="mod">
          <ac:chgData name="Jay Chan" userId="60b4ceb502f8e6fb" providerId="LiveId" clId="{D932DE56-CC1A-403E-A330-3685FACC5694}" dt="2023-11-29T12:05:57.101" v="7342" actId="20577"/>
          <ac:spMkLst>
            <pc:docMk/>
            <pc:sldMk cId="2496777307" sldId="321"/>
            <ac:spMk id="2" creationId="{1807D8BC-9384-62BB-10AD-FFE0F940057A}"/>
          </ac:spMkLst>
        </pc:spChg>
      </pc:sldChg>
      <pc:sldChg chg="addSp delSp modSp new mod modClrScheme delAnim modAnim chgLayout">
        <pc:chgData name="Jay Chan" userId="60b4ceb502f8e6fb" providerId="LiveId" clId="{D932DE56-CC1A-403E-A330-3685FACC5694}" dt="2023-12-01T01:13:00.800" v="8899" actId="20577"/>
        <pc:sldMkLst>
          <pc:docMk/>
          <pc:sldMk cId="2465854842" sldId="322"/>
        </pc:sldMkLst>
        <pc:spChg chg="add del mod">
          <ac:chgData name="Jay Chan" userId="60b4ceb502f8e6fb" providerId="LiveId" clId="{D932DE56-CC1A-403E-A330-3685FACC5694}" dt="2023-12-01T00:48:54.346" v="8241" actId="21"/>
          <ac:spMkLst>
            <pc:docMk/>
            <pc:sldMk cId="2465854842" sldId="322"/>
            <ac:spMk id="2" creationId="{5A17381F-11A0-26F0-D9F7-5899DF869AC2}"/>
          </ac:spMkLst>
        </pc:spChg>
        <pc:spChg chg="del mod ord">
          <ac:chgData name="Jay Chan" userId="60b4ceb502f8e6fb" providerId="LiveId" clId="{D932DE56-CC1A-403E-A330-3685FACC5694}" dt="2023-11-29T12:37:59.364" v="7440" actId="700"/>
          <ac:spMkLst>
            <pc:docMk/>
            <pc:sldMk cId="2465854842" sldId="322"/>
            <ac:spMk id="2" creationId="{B5ADE203-1E47-FA20-3FC1-8FF55A4EAE37}"/>
          </ac:spMkLst>
        </pc:spChg>
        <pc:spChg chg="mod ord">
          <ac:chgData name="Jay Chan" userId="60b4ceb502f8e6fb" providerId="LiveId" clId="{D932DE56-CC1A-403E-A330-3685FACC5694}" dt="2023-11-29T12:37:59.364" v="7440" actId="700"/>
          <ac:spMkLst>
            <pc:docMk/>
            <pc:sldMk cId="2465854842" sldId="322"/>
            <ac:spMk id="3" creationId="{277AC6D8-DEF0-D8FF-7EB9-E7CBF607F69C}"/>
          </ac:spMkLst>
        </pc:spChg>
        <pc:spChg chg="add mod ord">
          <ac:chgData name="Jay Chan" userId="60b4ceb502f8e6fb" providerId="LiveId" clId="{D932DE56-CC1A-403E-A330-3685FACC5694}" dt="2023-11-29T12:38:03.681" v="7451" actId="20577"/>
          <ac:spMkLst>
            <pc:docMk/>
            <pc:sldMk cId="2465854842" sldId="322"/>
            <ac:spMk id="4" creationId="{76FFCCAB-9C93-4F18-0931-DBF2309970D8}"/>
          </ac:spMkLst>
        </pc:spChg>
        <pc:spChg chg="add mod ord">
          <ac:chgData name="Jay Chan" userId="60b4ceb502f8e6fb" providerId="LiveId" clId="{D932DE56-CC1A-403E-A330-3685FACC5694}" dt="2023-12-01T01:13:00.800" v="8899" actId="20577"/>
          <ac:spMkLst>
            <pc:docMk/>
            <pc:sldMk cId="2465854842" sldId="322"/>
            <ac:spMk id="5" creationId="{26C37224-4683-2D26-E8FB-CC2100DB2D5B}"/>
          </ac:spMkLst>
        </pc:spChg>
        <pc:spChg chg="add del mod">
          <ac:chgData name="Jay Chan" userId="60b4ceb502f8e6fb" providerId="LiveId" clId="{D932DE56-CC1A-403E-A330-3685FACC5694}" dt="2023-12-01T00:51:12.204" v="8291" actId="21"/>
          <ac:spMkLst>
            <pc:docMk/>
            <pc:sldMk cId="2465854842" sldId="322"/>
            <ac:spMk id="6" creationId="{9DF7645E-B59D-232E-A6D4-DF386987BB90}"/>
          </ac:spMkLst>
        </pc:spChg>
        <pc:spChg chg="add del mod">
          <ac:chgData name="Jay Chan" userId="60b4ceb502f8e6fb" providerId="LiveId" clId="{D932DE56-CC1A-403E-A330-3685FACC5694}" dt="2023-12-01T00:51:12.204" v="8291" actId="21"/>
          <ac:spMkLst>
            <pc:docMk/>
            <pc:sldMk cId="2465854842" sldId="322"/>
            <ac:spMk id="7" creationId="{8CEB5DA2-057D-1230-8F8C-8202B74CA122}"/>
          </ac:spMkLst>
        </pc:spChg>
        <pc:spChg chg="add del mod">
          <ac:chgData name="Jay Chan" userId="60b4ceb502f8e6fb" providerId="LiveId" clId="{D932DE56-CC1A-403E-A330-3685FACC5694}" dt="2023-12-01T00:51:12.204" v="8291" actId="21"/>
          <ac:spMkLst>
            <pc:docMk/>
            <pc:sldMk cId="2465854842" sldId="322"/>
            <ac:spMk id="8" creationId="{5FF3089F-584A-AA81-4C83-3A3C1410B0FA}"/>
          </ac:spMkLst>
        </pc:spChg>
        <pc:spChg chg="add del mod">
          <ac:chgData name="Jay Chan" userId="60b4ceb502f8e6fb" providerId="LiveId" clId="{D932DE56-CC1A-403E-A330-3685FACC5694}" dt="2023-12-01T00:51:12.204" v="8291" actId="21"/>
          <ac:spMkLst>
            <pc:docMk/>
            <pc:sldMk cId="2465854842" sldId="322"/>
            <ac:spMk id="9" creationId="{EA27559B-88C6-3EAA-BE87-30B58EBDF725}"/>
          </ac:spMkLst>
        </pc:spChg>
        <pc:spChg chg="add del mod">
          <ac:chgData name="Jay Chan" userId="60b4ceb502f8e6fb" providerId="LiveId" clId="{D932DE56-CC1A-403E-A330-3685FACC5694}" dt="2023-12-01T00:51:12.204" v="8291" actId="21"/>
          <ac:spMkLst>
            <pc:docMk/>
            <pc:sldMk cId="2465854842" sldId="322"/>
            <ac:spMk id="10" creationId="{0CB75A08-7207-55FF-22BC-0A5004900C64}"/>
          </ac:spMkLst>
        </pc:spChg>
        <pc:spChg chg="mod">
          <ac:chgData name="Jay Chan" userId="60b4ceb502f8e6fb" providerId="LiveId" clId="{D932DE56-CC1A-403E-A330-3685FACC5694}" dt="2023-11-30T07:21:04.363" v="7680" actId="1076"/>
          <ac:spMkLst>
            <pc:docMk/>
            <pc:sldMk cId="2465854842" sldId="322"/>
            <ac:spMk id="12" creationId="{93F51810-6F26-0934-9B82-4FD3EB81C45E}"/>
          </ac:spMkLst>
        </pc:spChg>
        <pc:spChg chg="add del mod">
          <ac:chgData name="Jay Chan" userId="60b4ceb502f8e6fb" providerId="LiveId" clId="{D932DE56-CC1A-403E-A330-3685FACC5694}" dt="2023-12-01T00:51:12.204" v="8291" actId="21"/>
          <ac:spMkLst>
            <pc:docMk/>
            <pc:sldMk cId="2465854842" sldId="322"/>
            <ac:spMk id="16" creationId="{A66FF85A-1E3C-E73C-37BF-258DDF130EC8}"/>
          </ac:spMkLst>
        </pc:spChg>
        <pc:spChg chg="add del mod">
          <ac:chgData name="Jay Chan" userId="60b4ceb502f8e6fb" providerId="LiveId" clId="{D932DE56-CC1A-403E-A330-3685FACC5694}" dt="2023-12-01T00:51:12.204" v="8291" actId="21"/>
          <ac:spMkLst>
            <pc:docMk/>
            <pc:sldMk cId="2465854842" sldId="322"/>
            <ac:spMk id="17" creationId="{C467D0A8-659E-81E3-4E29-0EAFAEB6BF28}"/>
          </ac:spMkLst>
        </pc:spChg>
        <pc:grpChg chg="add del mod">
          <ac:chgData name="Jay Chan" userId="60b4ceb502f8e6fb" providerId="LiveId" clId="{D932DE56-CC1A-403E-A330-3685FACC5694}" dt="2023-12-01T00:51:12.204" v="8291" actId="21"/>
          <ac:grpSpMkLst>
            <pc:docMk/>
            <pc:sldMk cId="2465854842" sldId="322"/>
            <ac:grpSpMk id="11" creationId="{4E8372D8-CF74-11BC-10D8-6F38783F6D68}"/>
          </ac:grpSpMkLst>
        </pc:grpChg>
        <pc:cxnChg chg="mod">
          <ac:chgData name="Jay Chan" userId="60b4ceb502f8e6fb" providerId="LiveId" clId="{D932DE56-CC1A-403E-A330-3685FACC5694}" dt="2023-11-30T07:21:04.363" v="7680" actId="1076"/>
          <ac:cxnSpMkLst>
            <pc:docMk/>
            <pc:sldMk cId="2465854842" sldId="322"/>
            <ac:cxnSpMk id="13" creationId="{4DCE2F1D-FFDA-A2BB-CF8C-F6F2B4218B50}"/>
          </ac:cxnSpMkLst>
        </pc:cxnChg>
        <pc:cxnChg chg="mod">
          <ac:chgData name="Jay Chan" userId="60b4ceb502f8e6fb" providerId="LiveId" clId="{D932DE56-CC1A-403E-A330-3685FACC5694}" dt="2023-11-30T07:21:04.363" v="7680" actId="1076"/>
          <ac:cxnSpMkLst>
            <pc:docMk/>
            <pc:sldMk cId="2465854842" sldId="322"/>
            <ac:cxnSpMk id="14" creationId="{3A1F67C7-9A39-3A06-9EA2-E6CB9635B7FC}"/>
          </ac:cxnSpMkLst>
        </pc:cxnChg>
        <pc:cxnChg chg="mod">
          <ac:chgData name="Jay Chan" userId="60b4ceb502f8e6fb" providerId="LiveId" clId="{D932DE56-CC1A-403E-A330-3685FACC5694}" dt="2023-11-30T07:21:04.363" v="7680" actId="1076"/>
          <ac:cxnSpMkLst>
            <pc:docMk/>
            <pc:sldMk cId="2465854842" sldId="322"/>
            <ac:cxnSpMk id="15" creationId="{D19CA55C-888E-3C18-AA62-7031A37F1162}"/>
          </ac:cxnSpMkLst>
        </pc:cxnChg>
      </pc:sldChg>
      <pc:sldChg chg="addSp delSp modSp new del mod modAnim">
        <pc:chgData name="Jay Chan" userId="60b4ceb502f8e6fb" providerId="LiveId" clId="{D932DE56-CC1A-403E-A330-3685FACC5694}" dt="2023-11-30T07:21:23.204" v="7682" actId="47"/>
        <pc:sldMkLst>
          <pc:docMk/>
          <pc:sldMk cId="2950242621" sldId="323"/>
        </pc:sldMkLst>
        <pc:spChg chg="mod">
          <ac:chgData name="Jay Chan" userId="60b4ceb502f8e6fb" providerId="LiveId" clId="{D932DE56-CC1A-403E-A330-3685FACC5694}" dt="2023-11-30T07:18:42.409" v="7595" actId="21"/>
          <ac:spMkLst>
            <pc:docMk/>
            <pc:sldMk cId="2950242621" sldId="323"/>
            <ac:spMk id="2" creationId="{5F2ED3EF-AB75-00E2-8565-79EC2D1C9698}"/>
          </ac:spMkLst>
        </pc:spChg>
        <pc:spChg chg="add del mod">
          <ac:chgData name="Jay Chan" userId="60b4ceb502f8e6fb" providerId="LiveId" clId="{D932DE56-CC1A-403E-A330-3685FACC5694}" dt="2023-11-30T07:20:01.607" v="7625" actId="21"/>
          <ac:spMkLst>
            <pc:docMk/>
            <pc:sldMk cId="2950242621" sldId="323"/>
            <ac:spMk id="4" creationId="{C2CB065D-682F-5EDC-F9CA-ED310D63E26D}"/>
          </ac:spMkLst>
        </pc:spChg>
      </pc:sldChg>
      <pc:sldChg chg="modSp new mod">
        <pc:chgData name="Jay Chan" userId="60b4ceb502f8e6fb" providerId="LiveId" clId="{D932DE56-CC1A-403E-A330-3685FACC5694}" dt="2023-12-01T01:06:53.734" v="8864" actId="6549"/>
        <pc:sldMkLst>
          <pc:docMk/>
          <pc:sldMk cId="3534590450" sldId="324"/>
        </pc:sldMkLst>
        <pc:spChg chg="mod">
          <ac:chgData name="Jay Chan" userId="60b4ceb502f8e6fb" providerId="LiveId" clId="{D932DE56-CC1A-403E-A330-3685FACC5694}" dt="2023-12-01T01:06:53.734" v="8864" actId="6549"/>
          <ac:spMkLst>
            <pc:docMk/>
            <pc:sldMk cId="3534590450" sldId="324"/>
            <ac:spMk id="2" creationId="{E855919E-2E6E-0112-A8B8-E873BCCFE56D}"/>
          </ac:spMkLst>
        </pc:spChg>
      </pc:sldChg>
      <pc:sldChg chg="modSp new del mod ord">
        <pc:chgData name="Jay Chan" userId="60b4ceb502f8e6fb" providerId="LiveId" clId="{D932DE56-CC1A-403E-A330-3685FACC5694}" dt="2023-12-01T01:11:31.547" v="8893" actId="47"/>
        <pc:sldMkLst>
          <pc:docMk/>
          <pc:sldMk cId="1134352342" sldId="325"/>
        </pc:sldMkLst>
        <pc:spChg chg="mod">
          <ac:chgData name="Jay Chan" userId="60b4ceb502f8e6fb" providerId="LiveId" clId="{D932DE56-CC1A-403E-A330-3685FACC5694}" dt="2023-12-01T01:10:04.027" v="8892" actId="20577"/>
          <ac:spMkLst>
            <pc:docMk/>
            <pc:sldMk cId="1134352342" sldId="325"/>
            <ac:spMk id="2" creationId="{C7C94563-28EB-D7A2-E5B4-4E9D95465666}"/>
          </ac:spMkLst>
        </pc:spChg>
      </pc:sldChg>
      <pc:sldChg chg="modSp new del mod ord">
        <pc:chgData name="Jay Chan" userId="60b4ceb502f8e6fb" providerId="LiveId" clId="{D932DE56-CC1A-403E-A330-3685FACC5694}" dt="2023-12-01T01:07:58.387" v="8865" actId="47"/>
        <pc:sldMkLst>
          <pc:docMk/>
          <pc:sldMk cId="3999531112" sldId="326"/>
        </pc:sldMkLst>
        <pc:spChg chg="mod">
          <ac:chgData name="Jay Chan" userId="60b4ceb502f8e6fb" providerId="LiveId" clId="{D932DE56-CC1A-403E-A330-3685FACC5694}" dt="2023-12-01T00:57:30.458" v="8465" actId="21"/>
          <ac:spMkLst>
            <pc:docMk/>
            <pc:sldMk cId="3999531112" sldId="326"/>
            <ac:spMk id="2" creationId="{FC6122F8-560B-AA20-C5D1-49037DDBFCAA}"/>
          </ac:spMkLst>
        </pc:spChg>
      </pc:sldChg>
      <pc:sldChg chg="modSp new mod">
        <pc:chgData name="Jay Chan" userId="60b4ceb502f8e6fb" providerId="LiveId" clId="{D932DE56-CC1A-403E-A330-3685FACC5694}" dt="2023-11-30T07:46:54.101" v="8148" actId="6549"/>
        <pc:sldMkLst>
          <pc:docMk/>
          <pc:sldMk cId="2688570750" sldId="327"/>
        </pc:sldMkLst>
        <pc:spChg chg="mod">
          <ac:chgData name="Jay Chan" userId="60b4ceb502f8e6fb" providerId="LiveId" clId="{D932DE56-CC1A-403E-A330-3685FACC5694}" dt="2023-11-30T07:46:54.101" v="8148" actId="6549"/>
          <ac:spMkLst>
            <pc:docMk/>
            <pc:sldMk cId="2688570750" sldId="327"/>
            <ac:spMk id="2" creationId="{19A3CC95-6330-55C7-AA63-5B5308FDA0F7}"/>
          </ac:spMkLst>
        </pc:spChg>
      </pc:sldChg>
      <pc:sldChg chg="addSp modSp new del mod">
        <pc:chgData name="Jay Chan" userId="60b4ceb502f8e6fb" providerId="LiveId" clId="{D932DE56-CC1A-403E-A330-3685FACC5694}" dt="2023-11-30T07:47:15.234" v="8149" actId="47"/>
        <pc:sldMkLst>
          <pc:docMk/>
          <pc:sldMk cId="2258936017" sldId="328"/>
        </pc:sldMkLst>
        <pc:spChg chg="mod">
          <ac:chgData name="Jay Chan" userId="60b4ceb502f8e6fb" providerId="LiveId" clId="{D932DE56-CC1A-403E-A330-3685FACC5694}" dt="2023-11-30T07:45:22.643" v="8025" actId="21"/>
          <ac:spMkLst>
            <pc:docMk/>
            <pc:sldMk cId="2258936017" sldId="328"/>
            <ac:spMk id="2" creationId="{543AF940-2B55-8BC6-3D7E-9B4484529A24}"/>
          </ac:spMkLst>
        </pc:spChg>
        <pc:picChg chg="add mod">
          <ac:chgData name="Jay Chan" userId="60b4ceb502f8e6fb" providerId="LiveId" clId="{D932DE56-CC1A-403E-A330-3685FACC5694}" dt="2023-11-29T12:40:02.885" v="7469"/>
          <ac:picMkLst>
            <pc:docMk/>
            <pc:sldMk cId="2258936017" sldId="328"/>
            <ac:picMk id="4" creationId="{2C6A840D-5D4E-2175-910D-2EFBCA7F6268}"/>
          </ac:picMkLst>
        </pc:picChg>
      </pc:sldChg>
      <pc:sldChg chg="addSp modSp new del mod modAnim">
        <pc:chgData name="Jay Chan" userId="60b4ceb502f8e6fb" providerId="LiveId" clId="{D932DE56-CC1A-403E-A330-3685FACC5694}" dt="2023-11-30T07:25:36.535" v="7691" actId="47"/>
        <pc:sldMkLst>
          <pc:docMk/>
          <pc:sldMk cId="3419356559" sldId="329"/>
        </pc:sldMkLst>
        <pc:spChg chg="mod">
          <ac:chgData name="Jay Chan" userId="60b4ceb502f8e6fb" providerId="LiveId" clId="{D932DE56-CC1A-403E-A330-3685FACC5694}" dt="2023-11-29T12:40:36.884" v="7476" actId="27636"/>
          <ac:spMkLst>
            <pc:docMk/>
            <pc:sldMk cId="3419356559" sldId="329"/>
            <ac:spMk id="2" creationId="{9569A5B0-B481-1A90-88A1-3B62A982CB70}"/>
          </ac:spMkLst>
        </pc:spChg>
        <pc:spChg chg="add mod">
          <ac:chgData name="Jay Chan" userId="60b4ceb502f8e6fb" providerId="LiveId" clId="{D932DE56-CC1A-403E-A330-3685FACC5694}" dt="2023-11-29T12:40:41.846" v="7477"/>
          <ac:spMkLst>
            <pc:docMk/>
            <pc:sldMk cId="3419356559" sldId="329"/>
            <ac:spMk id="4" creationId="{5B2DCC73-B56E-2163-7E08-42F139A73FB5}"/>
          </ac:spMkLst>
        </pc:spChg>
        <pc:spChg chg="add mod">
          <ac:chgData name="Jay Chan" userId="60b4ceb502f8e6fb" providerId="LiveId" clId="{D932DE56-CC1A-403E-A330-3685FACC5694}" dt="2023-11-29T12:40:41.846" v="7477"/>
          <ac:spMkLst>
            <pc:docMk/>
            <pc:sldMk cId="3419356559" sldId="329"/>
            <ac:spMk id="5" creationId="{129D085B-0C9B-1398-CD0B-74B57231BE3C}"/>
          </ac:spMkLst>
        </pc:spChg>
      </pc:sldChg>
      <pc:sldChg chg="addSp modSp new mod modAnim">
        <pc:chgData name="Jay Chan" userId="60b4ceb502f8e6fb" providerId="LiveId" clId="{D932DE56-CC1A-403E-A330-3685FACC5694}" dt="2023-11-30T07:41:04.321" v="7823" actId="14100"/>
        <pc:sldMkLst>
          <pc:docMk/>
          <pc:sldMk cId="2495865965" sldId="330"/>
        </pc:sldMkLst>
        <pc:spChg chg="mod">
          <ac:chgData name="Jay Chan" userId="60b4ceb502f8e6fb" providerId="LiveId" clId="{D932DE56-CC1A-403E-A330-3685FACC5694}" dt="2023-11-30T07:39:13.983" v="7777" actId="403"/>
          <ac:spMkLst>
            <pc:docMk/>
            <pc:sldMk cId="2495865965" sldId="330"/>
            <ac:spMk id="2" creationId="{765D647B-14D7-2B29-552A-BDB403EA9FA2}"/>
          </ac:spMkLst>
        </pc:spChg>
        <pc:spChg chg="add mod">
          <ac:chgData name="Jay Chan" userId="60b4ceb502f8e6fb" providerId="LiveId" clId="{D932DE56-CC1A-403E-A330-3685FACC5694}" dt="2023-11-30T07:32:57.511" v="7732" actId="1076"/>
          <ac:spMkLst>
            <pc:docMk/>
            <pc:sldMk cId="2495865965" sldId="330"/>
            <ac:spMk id="4" creationId="{10E259A4-4D09-8B5A-0A50-A3262EF23502}"/>
          </ac:spMkLst>
        </pc:spChg>
        <pc:spChg chg="add mod">
          <ac:chgData name="Jay Chan" userId="60b4ceb502f8e6fb" providerId="LiveId" clId="{D932DE56-CC1A-403E-A330-3685FACC5694}" dt="2023-11-30T07:41:04.321" v="7823" actId="14100"/>
          <ac:spMkLst>
            <pc:docMk/>
            <pc:sldMk cId="2495865965" sldId="330"/>
            <ac:spMk id="5" creationId="{5505C9FA-8809-AD43-B20A-BFEB9F870CCD}"/>
          </ac:spMkLst>
        </pc:spChg>
      </pc:sldChg>
      <pc:sldChg chg="modSp new mod">
        <pc:chgData name="Jay Chan" userId="60b4ceb502f8e6fb" providerId="LiveId" clId="{D932DE56-CC1A-403E-A330-3685FACC5694}" dt="2023-11-30T07:39:55.798" v="7817" actId="20577"/>
        <pc:sldMkLst>
          <pc:docMk/>
          <pc:sldMk cId="3493488873" sldId="331"/>
        </pc:sldMkLst>
        <pc:spChg chg="mod">
          <ac:chgData name="Jay Chan" userId="60b4ceb502f8e6fb" providerId="LiveId" clId="{D932DE56-CC1A-403E-A330-3685FACC5694}" dt="2023-11-30T07:39:55.798" v="7817" actId="20577"/>
          <ac:spMkLst>
            <pc:docMk/>
            <pc:sldMk cId="3493488873" sldId="331"/>
            <ac:spMk id="2" creationId="{5DC29B55-4DAF-29B8-65F0-BAC901D99A16}"/>
          </ac:spMkLst>
        </pc:spChg>
      </pc:sldChg>
      <pc:sldChg chg="modSp new mod">
        <pc:chgData name="Jay Chan" userId="60b4ceb502f8e6fb" providerId="LiveId" clId="{D932DE56-CC1A-403E-A330-3685FACC5694}" dt="2023-11-30T07:40:11.892" v="7821" actId="403"/>
        <pc:sldMkLst>
          <pc:docMk/>
          <pc:sldMk cId="527224769" sldId="332"/>
        </pc:sldMkLst>
        <pc:spChg chg="mod">
          <ac:chgData name="Jay Chan" userId="60b4ceb502f8e6fb" providerId="LiveId" clId="{D932DE56-CC1A-403E-A330-3685FACC5694}" dt="2023-11-30T07:40:11.892" v="7821" actId="403"/>
          <ac:spMkLst>
            <pc:docMk/>
            <pc:sldMk cId="527224769" sldId="332"/>
            <ac:spMk id="2" creationId="{2833B407-3803-C37A-413E-8D840812EEDC}"/>
          </ac:spMkLst>
        </pc:spChg>
      </pc:sldChg>
      <pc:sldChg chg="addSp delSp modSp new mod modClrScheme chgLayout">
        <pc:chgData name="Jay Chan" userId="60b4ceb502f8e6fb" providerId="LiveId" clId="{D932DE56-CC1A-403E-A330-3685FACC5694}" dt="2023-12-01T01:42:41.750" v="9334" actId="20577"/>
        <pc:sldMkLst>
          <pc:docMk/>
          <pc:sldMk cId="1156937082" sldId="333"/>
        </pc:sldMkLst>
        <pc:spChg chg="del mod ord">
          <ac:chgData name="Jay Chan" userId="60b4ceb502f8e6fb" providerId="LiveId" clId="{D932DE56-CC1A-403E-A330-3685FACC5694}" dt="2023-11-29T12:41:28.518" v="7487" actId="700"/>
          <ac:spMkLst>
            <pc:docMk/>
            <pc:sldMk cId="1156937082" sldId="333"/>
            <ac:spMk id="2" creationId="{F8445444-417C-DBA7-9FC0-98DE04352B7E}"/>
          </ac:spMkLst>
        </pc:spChg>
        <pc:spChg chg="mod ord">
          <ac:chgData name="Jay Chan" userId="60b4ceb502f8e6fb" providerId="LiveId" clId="{D932DE56-CC1A-403E-A330-3685FACC5694}" dt="2023-11-29T12:41:28.518" v="7487" actId="700"/>
          <ac:spMkLst>
            <pc:docMk/>
            <pc:sldMk cId="1156937082" sldId="333"/>
            <ac:spMk id="3" creationId="{E030FD1F-E9F8-BFB7-5262-0E932808BC9D}"/>
          </ac:spMkLst>
        </pc:spChg>
        <pc:spChg chg="add mod ord">
          <ac:chgData name="Jay Chan" userId="60b4ceb502f8e6fb" providerId="LiveId" clId="{D932DE56-CC1A-403E-A330-3685FACC5694}" dt="2023-11-29T12:41:47.161" v="7509" actId="20577"/>
          <ac:spMkLst>
            <pc:docMk/>
            <pc:sldMk cId="1156937082" sldId="333"/>
            <ac:spMk id="4" creationId="{B148660C-38CE-0ECD-0B90-9842133CEE24}"/>
          </ac:spMkLst>
        </pc:spChg>
        <pc:spChg chg="add mod ord">
          <ac:chgData name="Jay Chan" userId="60b4ceb502f8e6fb" providerId="LiveId" clId="{D932DE56-CC1A-403E-A330-3685FACC5694}" dt="2023-12-01T01:42:41.750" v="9334" actId="20577"/>
          <ac:spMkLst>
            <pc:docMk/>
            <pc:sldMk cId="1156937082" sldId="333"/>
            <ac:spMk id="5" creationId="{E7C6AD91-82DE-7089-7DBD-F4B1D70C422F}"/>
          </ac:spMkLst>
        </pc:spChg>
      </pc:sldChg>
      <pc:sldChg chg="modSp new mod">
        <pc:chgData name="Jay Chan" userId="60b4ceb502f8e6fb" providerId="LiveId" clId="{D932DE56-CC1A-403E-A330-3685FACC5694}" dt="2023-12-01T01:34:46.939" v="9113" actId="6549"/>
        <pc:sldMkLst>
          <pc:docMk/>
          <pc:sldMk cId="3558615672" sldId="334"/>
        </pc:sldMkLst>
        <pc:spChg chg="mod">
          <ac:chgData name="Jay Chan" userId="60b4ceb502f8e6fb" providerId="LiveId" clId="{D932DE56-CC1A-403E-A330-3685FACC5694}" dt="2023-12-01T01:34:46.939" v="9113" actId="6549"/>
          <ac:spMkLst>
            <pc:docMk/>
            <pc:sldMk cId="3558615672" sldId="334"/>
            <ac:spMk id="2" creationId="{51C8CA2B-9329-A840-AAE4-1AA42EE7ECBF}"/>
          </ac:spMkLst>
        </pc:spChg>
      </pc:sldChg>
      <pc:sldChg chg="modSp new mod">
        <pc:chgData name="Jay Chan" userId="60b4ceb502f8e6fb" providerId="LiveId" clId="{D932DE56-CC1A-403E-A330-3685FACC5694}" dt="2023-12-01T01:39:02.932" v="9219" actId="27636"/>
        <pc:sldMkLst>
          <pc:docMk/>
          <pc:sldMk cId="2488029866" sldId="335"/>
        </pc:sldMkLst>
        <pc:spChg chg="mod">
          <ac:chgData name="Jay Chan" userId="60b4ceb502f8e6fb" providerId="LiveId" clId="{D932DE56-CC1A-403E-A330-3685FACC5694}" dt="2023-12-01T01:39:02.932" v="9219" actId="27636"/>
          <ac:spMkLst>
            <pc:docMk/>
            <pc:sldMk cId="2488029866" sldId="335"/>
            <ac:spMk id="2" creationId="{71A99075-74D2-D836-9706-25BBDAA0FA61}"/>
          </ac:spMkLst>
        </pc:spChg>
      </pc:sldChg>
      <pc:sldChg chg="modSp new mod">
        <pc:chgData name="Jay Chan" userId="60b4ceb502f8e6fb" providerId="LiveId" clId="{D932DE56-CC1A-403E-A330-3685FACC5694}" dt="2023-12-01T01:40:38.713" v="9273" actId="20577"/>
        <pc:sldMkLst>
          <pc:docMk/>
          <pc:sldMk cId="2808311898" sldId="336"/>
        </pc:sldMkLst>
        <pc:spChg chg="mod">
          <ac:chgData name="Jay Chan" userId="60b4ceb502f8e6fb" providerId="LiveId" clId="{D932DE56-CC1A-403E-A330-3685FACC5694}" dt="2023-12-01T01:40:38.713" v="9273" actId="20577"/>
          <ac:spMkLst>
            <pc:docMk/>
            <pc:sldMk cId="2808311898" sldId="336"/>
            <ac:spMk id="2" creationId="{54344F73-8622-2589-DB8C-1C1D97A72315}"/>
          </ac:spMkLst>
        </pc:spChg>
      </pc:sldChg>
      <pc:sldChg chg="modSp new del mod">
        <pc:chgData name="Jay Chan" userId="60b4ceb502f8e6fb" providerId="LiveId" clId="{D932DE56-CC1A-403E-A330-3685FACC5694}" dt="2023-12-01T01:39:09.282" v="9221" actId="47"/>
        <pc:sldMkLst>
          <pc:docMk/>
          <pc:sldMk cId="429325400" sldId="337"/>
        </pc:sldMkLst>
        <pc:spChg chg="mod">
          <ac:chgData name="Jay Chan" userId="60b4ceb502f8e6fb" providerId="LiveId" clId="{D932DE56-CC1A-403E-A330-3685FACC5694}" dt="2023-12-01T01:32:27.420" v="9057" actId="21"/>
          <ac:spMkLst>
            <pc:docMk/>
            <pc:sldMk cId="429325400" sldId="337"/>
            <ac:spMk id="2" creationId="{A88F7136-D185-80D1-4F8A-075F3E3710A6}"/>
          </ac:spMkLst>
        </pc:spChg>
      </pc:sldChg>
      <pc:sldChg chg="addSp modSp new mod modAnim">
        <pc:chgData name="Jay Chan" userId="60b4ceb502f8e6fb" providerId="LiveId" clId="{D932DE56-CC1A-403E-A330-3685FACC5694}" dt="2023-12-01T01:14:06.773" v="8911" actId="20577"/>
        <pc:sldMkLst>
          <pc:docMk/>
          <pc:sldMk cId="346246266" sldId="338"/>
        </pc:sldMkLst>
        <pc:spChg chg="mod">
          <ac:chgData name="Jay Chan" userId="60b4ceb502f8e6fb" providerId="LiveId" clId="{D932DE56-CC1A-403E-A330-3685FACC5694}" dt="2023-12-01T01:14:06.773" v="8911" actId="20577"/>
          <ac:spMkLst>
            <pc:docMk/>
            <pc:sldMk cId="346246266" sldId="338"/>
            <ac:spMk id="2" creationId="{3331E487-01A9-8488-CBD9-96D55D38990B}"/>
          </ac:spMkLst>
        </pc:spChg>
        <pc:spChg chg="add mod">
          <ac:chgData name="Jay Chan" userId="60b4ceb502f8e6fb" providerId="LiveId" clId="{D932DE56-CC1A-403E-A330-3685FACC5694}" dt="2023-12-01T00:50:27.950" v="8288" actId="1076"/>
          <ac:spMkLst>
            <pc:docMk/>
            <pc:sldMk cId="346246266" sldId="338"/>
            <ac:spMk id="4" creationId="{48DF19FD-CC22-B6F7-517B-435F15B015A6}"/>
          </ac:spMkLst>
        </pc:spChg>
        <pc:spChg chg="add mod">
          <ac:chgData name="Jay Chan" userId="60b4ceb502f8e6fb" providerId="LiveId" clId="{D932DE56-CC1A-403E-A330-3685FACC5694}" dt="2023-12-01T00:51:17.017" v="8293" actId="1076"/>
          <ac:spMkLst>
            <pc:docMk/>
            <pc:sldMk cId="346246266" sldId="338"/>
            <ac:spMk id="5" creationId="{561BC299-4A2C-A852-7A3A-70CC8F8BBD46}"/>
          </ac:spMkLst>
        </pc:spChg>
        <pc:spChg chg="add mod">
          <ac:chgData name="Jay Chan" userId="60b4ceb502f8e6fb" providerId="LiveId" clId="{D932DE56-CC1A-403E-A330-3685FACC5694}" dt="2023-12-01T00:51:17.017" v="8293" actId="1076"/>
          <ac:spMkLst>
            <pc:docMk/>
            <pc:sldMk cId="346246266" sldId="338"/>
            <ac:spMk id="6" creationId="{B45D5BEC-7387-897D-E0FE-E9C976170BBF}"/>
          </ac:spMkLst>
        </pc:spChg>
        <pc:spChg chg="add mod">
          <ac:chgData name="Jay Chan" userId="60b4ceb502f8e6fb" providerId="LiveId" clId="{D932DE56-CC1A-403E-A330-3685FACC5694}" dt="2023-12-01T00:51:17.017" v="8293" actId="1076"/>
          <ac:spMkLst>
            <pc:docMk/>
            <pc:sldMk cId="346246266" sldId="338"/>
            <ac:spMk id="7" creationId="{19CD3A78-6159-F471-C0CC-0EC6E8E37D98}"/>
          </ac:spMkLst>
        </pc:spChg>
        <pc:spChg chg="add mod">
          <ac:chgData name="Jay Chan" userId="60b4ceb502f8e6fb" providerId="LiveId" clId="{D932DE56-CC1A-403E-A330-3685FACC5694}" dt="2023-12-01T00:51:17.017" v="8293" actId="1076"/>
          <ac:spMkLst>
            <pc:docMk/>
            <pc:sldMk cId="346246266" sldId="338"/>
            <ac:spMk id="8" creationId="{B9BC19C7-FBB2-27BE-68FA-644A9891E3D5}"/>
          </ac:spMkLst>
        </pc:spChg>
        <pc:spChg chg="add mod">
          <ac:chgData name="Jay Chan" userId="60b4ceb502f8e6fb" providerId="LiveId" clId="{D932DE56-CC1A-403E-A330-3685FACC5694}" dt="2023-12-01T00:51:17.017" v="8293" actId="1076"/>
          <ac:spMkLst>
            <pc:docMk/>
            <pc:sldMk cId="346246266" sldId="338"/>
            <ac:spMk id="9" creationId="{1FDFCA27-63B8-243A-8F7A-6E433861A2D1}"/>
          </ac:spMkLst>
        </pc:spChg>
        <pc:spChg chg="mod">
          <ac:chgData name="Jay Chan" userId="60b4ceb502f8e6fb" providerId="LiveId" clId="{D932DE56-CC1A-403E-A330-3685FACC5694}" dt="2023-12-01T00:51:17.017" v="8293" actId="1076"/>
          <ac:spMkLst>
            <pc:docMk/>
            <pc:sldMk cId="346246266" sldId="338"/>
            <ac:spMk id="11" creationId="{25AD4BF1-8E54-4C98-7D9A-8E0D5C19C10A}"/>
          </ac:spMkLst>
        </pc:spChg>
        <pc:spChg chg="add mod">
          <ac:chgData name="Jay Chan" userId="60b4ceb502f8e6fb" providerId="LiveId" clId="{D932DE56-CC1A-403E-A330-3685FACC5694}" dt="2023-12-01T00:51:17.017" v="8293" actId="1076"/>
          <ac:spMkLst>
            <pc:docMk/>
            <pc:sldMk cId="346246266" sldId="338"/>
            <ac:spMk id="15" creationId="{51A7845F-9D56-51F8-837C-ECDE6B2994D1}"/>
          </ac:spMkLst>
        </pc:spChg>
        <pc:spChg chg="add mod">
          <ac:chgData name="Jay Chan" userId="60b4ceb502f8e6fb" providerId="LiveId" clId="{D932DE56-CC1A-403E-A330-3685FACC5694}" dt="2023-12-01T00:51:17.017" v="8293" actId="1076"/>
          <ac:spMkLst>
            <pc:docMk/>
            <pc:sldMk cId="346246266" sldId="338"/>
            <ac:spMk id="16" creationId="{C0170761-BCC2-A155-07CC-D6296DF81E41}"/>
          </ac:spMkLst>
        </pc:spChg>
        <pc:grpChg chg="add mod">
          <ac:chgData name="Jay Chan" userId="60b4ceb502f8e6fb" providerId="LiveId" clId="{D932DE56-CC1A-403E-A330-3685FACC5694}" dt="2023-12-01T00:51:17.017" v="8293" actId="1076"/>
          <ac:grpSpMkLst>
            <pc:docMk/>
            <pc:sldMk cId="346246266" sldId="338"/>
            <ac:grpSpMk id="10" creationId="{7D33E762-05E8-00E8-E420-BB1293A0BEA7}"/>
          </ac:grpSpMkLst>
        </pc:grpChg>
        <pc:cxnChg chg="mod">
          <ac:chgData name="Jay Chan" userId="60b4ceb502f8e6fb" providerId="LiveId" clId="{D932DE56-CC1A-403E-A330-3685FACC5694}" dt="2023-12-01T00:51:17.017" v="8293" actId="1076"/>
          <ac:cxnSpMkLst>
            <pc:docMk/>
            <pc:sldMk cId="346246266" sldId="338"/>
            <ac:cxnSpMk id="12" creationId="{E94B6919-3F85-3EFA-6CFE-4988528913CA}"/>
          </ac:cxnSpMkLst>
        </pc:cxnChg>
        <pc:cxnChg chg="mod">
          <ac:chgData name="Jay Chan" userId="60b4ceb502f8e6fb" providerId="LiveId" clId="{D932DE56-CC1A-403E-A330-3685FACC5694}" dt="2023-12-01T00:51:17.017" v="8293" actId="1076"/>
          <ac:cxnSpMkLst>
            <pc:docMk/>
            <pc:sldMk cId="346246266" sldId="338"/>
            <ac:cxnSpMk id="13" creationId="{92AFED4E-5362-56B3-9A62-E89A7C003B3D}"/>
          </ac:cxnSpMkLst>
        </pc:cxnChg>
        <pc:cxnChg chg="mod">
          <ac:chgData name="Jay Chan" userId="60b4ceb502f8e6fb" providerId="LiveId" clId="{D932DE56-CC1A-403E-A330-3685FACC5694}" dt="2023-12-01T00:51:17.017" v="8293" actId="1076"/>
          <ac:cxnSpMkLst>
            <pc:docMk/>
            <pc:sldMk cId="346246266" sldId="338"/>
            <ac:cxnSpMk id="14" creationId="{9160B068-5F52-6E3A-86D2-CE9700AE2D5C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106BC-3266-49A2-B094-6260E54FE984}" type="datetimeFigureOut">
              <a:rPr lang="zh-CN" altLang="en-US" smtClean="0"/>
              <a:t>2023/12/1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347ED-7AE3-46C3-9B4C-2A02D38C52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7888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347ED-7AE3-46C3-9B4C-2A02D38C52EE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4375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347ED-7AE3-46C3-9B4C-2A02D38C52EE}" type="slidenum">
              <a:rPr lang="zh-CN" altLang="en-US" smtClean="0"/>
              <a:t>48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239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347ED-7AE3-46C3-9B4C-2A02D38C52EE}" type="slidenum">
              <a:rPr lang="zh-CN" altLang="en-US" smtClean="0"/>
              <a:t>50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2605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66FCD67E-A743-4131-9F7E-2E4C9990AA5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854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670886D-39FE-0867-5877-35569C3F3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48" y="270344"/>
            <a:ext cx="8569517" cy="609865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A0B4F9C-A504-6B51-48A0-04658D422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66FCD67E-A743-4131-9F7E-2E4C9990AA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1FF9A07-DEB3-3EEB-C46E-61630EDE7109}"/>
              </a:ext>
            </a:extLst>
          </p:cNvPr>
          <p:cNvSpPr txBox="1"/>
          <p:nvPr userDrawn="1"/>
        </p:nvSpPr>
        <p:spPr>
          <a:xfrm>
            <a:off x="-38100" y="4318009"/>
            <a:ext cx="353943" cy="20509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版权所有</a:t>
            </a:r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</a:rPr>
              <a:t>©</a:t>
            </a:r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陈哲   保留所有权利</a:t>
            </a:r>
          </a:p>
        </p:txBody>
      </p:sp>
    </p:spTree>
    <p:extLst>
      <p:ext uri="{BB962C8B-B14F-4D97-AF65-F5344CB8AC3E}">
        <p14:creationId xmlns:p14="http://schemas.microsoft.com/office/powerpoint/2010/main" val="267652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FCD67E-A743-4131-9F7E-2E4C9990AA5F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6">
            <a:extLst>
              <a:ext uri="{FF2B5EF4-FFF2-40B4-BE49-F238E27FC236}">
                <a16:creationId xmlns:a16="http://schemas.microsoft.com/office/drawing/2014/main" id="{D70B6CD4-2E43-308C-4D2E-E071A4977FC7}"/>
              </a:ext>
            </a:extLst>
          </p:cNvPr>
          <p:cNvSpPr/>
          <p:nvPr userDrawn="1"/>
        </p:nvSpPr>
        <p:spPr>
          <a:xfrm>
            <a:off x="0" y="-331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6D8557F-1FCE-DF28-1B44-B54304210D0B}"/>
              </a:ext>
            </a:extLst>
          </p:cNvPr>
          <p:cNvSpPr/>
          <p:nvPr userDrawn="1"/>
        </p:nvSpPr>
        <p:spPr>
          <a:xfrm>
            <a:off x="-1" y="45184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DF9FD40-8311-39FA-6033-23CE45F72029}"/>
              </a:ext>
            </a:extLst>
          </p:cNvPr>
          <p:cNvSpPr txBox="1"/>
          <p:nvPr userDrawn="1"/>
        </p:nvSpPr>
        <p:spPr>
          <a:xfrm>
            <a:off x="-38100" y="4318009"/>
            <a:ext cx="353943" cy="20509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版权所有</a:t>
            </a:r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</a:rPr>
              <a:t>©</a:t>
            </a:r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陈哲   保留所有权利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FA7708A-2FF2-3CC2-73D9-8FCC57134C07}"/>
              </a:ext>
            </a:extLst>
          </p:cNvPr>
          <p:cNvSpPr txBox="1"/>
          <p:nvPr userDrawn="1"/>
        </p:nvSpPr>
        <p:spPr>
          <a:xfrm>
            <a:off x="3290657" y="6459786"/>
            <a:ext cx="2608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dirty="0">
                <a:solidFill>
                  <a:schemeClr val="bg1"/>
                </a:solidFill>
              </a:rPr>
              <a:t>版权所有</a:t>
            </a:r>
            <a:r>
              <a:rPr lang="en-US" altLang="zh-CN" sz="1400" dirty="0">
                <a:solidFill>
                  <a:schemeClr val="bg1"/>
                </a:solidFill>
              </a:rPr>
              <a:t>©</a:t>
            </a:r>
            <a:r>
              <a:rPr lang="zh-CN" altLang="en-US" sz="1400" dirty="0">
                <a:solidFill>
                  <a:schemeClr val="bg1"/>
                </a:solidFill>
              </a:rPr>
              <a:t>陈哲   保留所有权利</a:t>
            </a:r>
          </a:p>
        </p:txBody>
      </p:sp>
    </p:spTree>
    <p:extLst>
      <p:ext uri="{BB962C8B-B14F-4D97-AF65-F5344CB8AC3E}">
        <p14:creationId xmlns:p14="http://schemas.microsoft.com/office/powerpoint/2010/main" val="186280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录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FCD67E-A743-4131-9F7E-2E4C9990AA5F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70B6CD4-2E43-308C-4D2E-E071A4977FC7}"/>
              </a:ext>
            </a:extLst>
          </p:cNvPr>
          <p:cNvSpPr/>
          <p:nvPr userDrawn="1"/>
        </p:nvSpPr>
        <p:spPr>
          <a:xfrm>
            <a:off x="0" y="-331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6D8557F-1FCE-DF28-1B44-B54304210D0B}"/>
              </a:ext>
            </a:extLst>
          </p:cNvPr>
          <p:cNvSpPr/>
          <p:nvPr userDrawn="1"/>
        </p:nvSpPr>
        <p:spPr>
          <a:xfrm>
            <a:off x="-1" y="45184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90AAF07-A01C-5969-3B61-01F4A9F3C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690" y="832899"/>
            <a:ext cx="4010992" cy="5192202"/>
          </a:xfrm>
        </p:spPr>
        <p:txBody>
          <a:bodyPr/>
          <a:lstStyle>
            <a:lvl1pPr marL="91440" indent="-91440" algn="l">
              <a:buFont typeface="Wingdings" panose="05000000000000000000" pitchFamily="2" charset="2"/>
              <a:buChar char="Ø"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AAB934F-9C4F-DDCD-CABA-5FAFF0FE6802}"/>
              </a:ext>
            </a:extLst>
          </p:cNvPr>
          <p:cNvSpPr txBox="1"/>
          <p:nvPr userDrawn="1"/>
        </p:nvSpPr>
        <p:spPr>
          <a:xfrm>
            <a:off x="-38100" y="4318009"/>
            <a:ext cx="353943" cy="20509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版权所有</a:t>
            </a:r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</a:rPr>
              <a:t>©</a:t>
            </a:r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陈哲   保留所有权利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11919FC-4E7C-2C55-B372-F99C68D5B4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90331" y="825683"/>
            <a:ext cx="4010991" cy="5192202"/>
          </a:xfrm>
        </p:spPr>
        <p:txBody>
          <a:bodyPr/>
          <a:lstStyle>
            <a:lvl1pPr marL="91440" indent="-91440" algn="l">
              <a:buFont typeface="Wingdings" panose="05000000000000000000" pitchFamily="2" charset="2"/>
              <a:buChar char="Ø"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61CB0D7-2D04-858E-7FBE-B845ED14250A}"/>
              </a:ext>
            </a:extLst>
          </p:cNvPr>
          <p:cNvSpPr txBox="1"/>
          <p:nvPr userDrawn="1"/>
        </p:nvSpPr>
        <p:spPr>
          <a:xfrm>
            <a:off x="3290657" y="6459786"/>
            <a:ext cx="2608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dirty="0">
                <a:solidFill>
                  <a:schemeClr val="bg1"/>
                </a:solidFill>
              </a:rPr>
              <a:t>版权所有</a:t>
            </a:r>
            <a:r>
              <a:rPr lang="en-US" altLang="zh-CN" sz="1400" dirty="0">
                <a:solidFill>
                  <a:schemeClr val="bg1"/>
                </a:solidFill>
              </a:rPr>
              <a:t>©</a:t>
            </a:r>
            <a:r>
              <a:rPr lang="zh-CN" altLang="en-US" sz="1400" dirty="0">
                <a:solidFill>
                  <a:schemeClr val="bg1"/>
                </a:solidFill>
              </a:rPr>
              <a:t>陈哲   保留所有权利</a:t>
            </a:r>
          </a:p>
        </p:txBody>
      </p:sp>
    </p:spTree>
    <p:extLst>
      <p:ext uri="{BB962C8B-B14F-4D97-AF65-F5344CB8AC3E}">
        <p14:creationId xmlns:p14="http://schemas.microsoft.com/office/powerpoint/2010/main" val="1642883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6248" y="159390"/>
            <a:ext cx="8569516" cy="7581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248" y="1176793"/>
            <a:ext cx="8569517" cy="519220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66FCD67E-A743-4131-9F7E-2E4C9990AA5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8" name="Straight Connector 9">
            <a:extLst>
              <a:ext uri="{FF2B5EF4-FFF2-40B4-BE49-F238E27FC236}">
                <a16:creationId xmlns:a16="http://schemas.microsoft.com/office/drawing/2014/main" id="{0A96DFD1-A80D-19E1-C576-D4A363E66F15}"/>
              </a:ext>
            </a:extLst>
          </p:cNvPr>
          <p:cNvCxnSpPr>
            <a:cxnSpLocks/>
          </p:cNvCxnSpPr>
          <p:nvPr userDrawn="1"/>
        </p:nvCxnSpPr>
        <p:spPr>
          <a:xfrm>
            <a:off x="286248" y="950673"/>
            <a:ext cx="856951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>
            <a:extLst>
              <a:ext uri="{FF2B5EF4-FFF2-40B4-BE49-F238E27FC236}">
                <a16:creationId xmlns:a16="http://schemas.microsoft.com/office/drawing/2014/main" id="{CD4C19E7-F586-7D08-85AF-B8101622C1D3}"/>
              </a:ext>
            </a:extLst>
          </p:cNvPr>
          <p:cNvSpPr txBox="1"/>
          <p:nvPr userDrawn="1"/>
        </p:nvSpPr>
        <p:spPr>
          <a:xfrm>
            <a:off x="-38100" y="4318009"/>
            <a:ext cx="353943" cy="20509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版权所有</a:t>
            </a:r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</a:rPr>
              <a:t>©</a:t>
            </a:r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陈哲   保留所有权利</a:t>
            </a:r>
          </a:p>
        </p:txBody>
      </p:sp>
    </p:spTree>
    <p:extLst>
      <p:ext uri="{BB962C8B-B14F-4D97-AF65-F5344CB8AC3E}">
        <p14:creationId xmlns:p14="http://schemas.microsoft.com/office/powerpoint/2010/main" val="296572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9" r:id="rId2"/>
    <p:sldLayoutId id="2147483723" r:id="rId3"/>
    <p:sldLayoutId id="2147483730" r:id="rId4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Wingdings" panose="05000000000000000000" pitchFamily="2" charset="2"/>
        <a:buChar char="Ø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0C8C38-BA42-A1AA-6484-F0BFCD60DC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记录类型</a:t>
            </a:r>
          </a:p>
        </p:txBody>
      </p:sp>
      <p:sp>
        <p:nvSpPr>
          <p:cNvPr id="4" name="副标题 3">
            <a:extLst>
              <a:ext uri="{FF2B5EF4-FFF2-40B4-BE49-F238E27FC236}">
                <a16:creationId xmlns:a16="http://schemas.microsoft.com/office/drawing/2014/main" id="{2F65E890-5824-8EF6-32F1-798DB88BF3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/>
              <a:t>陈哲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43350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9A9E8EF-0505-1E8E-8B1A-0B8293CEC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嵌套结构体变量的访问：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string.h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Date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year;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month;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day;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num;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name[20];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Date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birthday;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} a, b;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a.num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1;  </a:t>
            </a: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strcpy(a.name, </a:t>
            </a:r>
            <a:r>
              <a:rPr lang="it-IT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"Li Si"</a:t>
            </a: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a.birthday.year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2000;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a.birthday.month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12;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b.birthday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a.birthday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6A84232-E968-4F99-649B-83F0C46F1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1196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039D090-1C09-CC3D-7D37-E7F3DC6DC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/>
              <a:t>例</a:t>
            </a:r>
            <a:r>
              <a:rPr lang="zh-CN" altLang="en-US"/>
              <a:t>：</a:t>
            </a:r>
            <a:r>
              <a:rPr lang="zh-CN" altLang="zh-CN"/>
              <a:t>输入</a:t>
            </a:r>
            <a:r>
              <a:rPr lang="zh-CN" altLang="zh-CN" dirty="0"/>
              <a:t>两个学生的学号、姓名和成绩，输出成绩较高学生的学号、姓名</a:t>
            </a:r>
            <a:r>
              <a:rPr lang="zh-CN" altLang="zh-CN"/>
              <a:t>和成绩</a:t>
            </a:r>
            <a:r>
              <a:rPr lang="zh-CN" altLang="en-US"/>
              <a:t>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800DEE6-A6C6-E645-49E7-ABBDEDA2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7564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6D74920-5700-14FE-D8E0-15CCFAF1D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num;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name[20];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score;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} s1, s2;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d%s%f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&amp;s1.num, s1.name, &amp;s1.score);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d%s%f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&amp;s2.num, s2.name, &amp;s2.score);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"The higher score is:\n"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(s1.score &gt;= s2.score)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printf(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 %s %6.2f\n"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s1.num, s1.name, s1.score);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(s1.score &lt;= s2.score)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printf(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 %s %6.2f\n"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s2.num, s2.name, s2.score);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0E97B93-B07F-386F-9183-E46274BE1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4441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B5F8E61D-2E1C-EBC4-9E99-A3406D5D9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结构体变量地址和动态结构体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428DD6C5-1FDB-052C-60F9-80123FAE0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000" dirty="0"/>
              <a:t>结构体变量的每个成员变量都有地址，结构体变量的地址与第一个成员变量的地址相等。例如：</a:t>
            </a:r>
            <a:endParaRPr lang="en-US" altLang="zh-CN" sz="3000" dirty="0"/>
          </a:p>
          <a:p>
            <a:pPr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{</a:t>
            </a:r>
          </a:p>
          <a:p>
            <a:pPr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num;</a:t>
            </a:r>
          </a:p>
          <a:p>
            <a:pPr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name[20];</a:t>
            </a:r>
          </a:p>
          <a:p>
            <a:pPr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score[3];</a:t>
            </a:r>
          </a:p>
          <a:p>
            <a:pPr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average;</a:t>
            </a:r>
          </a:p>
          <a:p>
            <a:pPr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};</a:t>
            </a:r>
          </a:p>
          <a:p>
            <a:pPr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s;</a:t>
            </a:r>
          </a:p>
          <a:p>
            <a:pPr indent="0">
              <a:buNone/>
            </a:pPr>
            <a:r>
              <a:rPr lang="zh-CN" altLang="en-US" sz="3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结构体变量</a:t>
            </a:r>
            <a:r>
              <a:rPr lang="en-US" altLang="zh-CN" sz="3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</a:t>
            </a:r>
            <a:r>
              <a:rPr lang="zh-CN" altLang="en-US" sz="3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的成员变量的地址包括：</a:t>
            </a:r>
            <a:r>
              <a:rPr lang="en-US" altLang="zh-CN" sz="3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&amp;</a:t>
            </a:r>
            <a:r>
              <a:rPr lang="en-US" altLang="zh-CN" sz="3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s.num</a:t>
            </a:r>
            <a:r>
              <a:rPr lang="zh-CN" altLang="en-US" sz="3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，</a:t>
            </a:r>
            <a:r>
              <a:rPr lang="en-US" altLang="zh-CN" sz="3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s.name</a:t>
            </a:r>
            <a:r>
              <a:rPr lang="zh-CN" altLang="en-US" sz="3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，</a:t>
            </a:r>
            <a:r>
              <a:rPr lang="en-US" altLang="zh-CN" sz="3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&amp;</a:t>
            </a:r>
            <a:r>
              <a:rPr lang="en-US" altLang="zh-CN" sz="3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s.score</a:t>
            </a:r>
            <a:r>
              <a:rPr lang="en-US" altLang="zh-CN" sz="3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[0]</a:t>
            </a:r>
            <a:r>
              <a:rPr lang="zh-CN" altLang="en-US" sz="3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等，结构体变量</a:t>
            </a:r>
            <a:r>
              <a:rPr lang="en-US" altLang="zh-CN" sz="3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</a:t>
            </a:r>
            <a:r>
              <a:rPr lang="zh-CN" altLang="en-US" sz="3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的地址是</a:t>
            </a:r>
            <a:r>
              <a:rPr lang="en-US" altLang="zh-CN" sz="3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&amp;s</a:t>
            </a:r>
            <a:r>
              <a:rPr lang="zh-CN" altLang="en-US" sz="3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，与</a:t>
            </a:r>
            <a:r>
              <a:rPr lang="en-US" altLang="zh-CN" sz="3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&amp;</a:t>
            </a:r>
            <a:r>
              <a:rPr lang="en-US" altLang="zh-CN" sz="3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s.num</a:t>
            </a:r>
            <a:r>
              <a:rPr lang="zh-CN" altLang="en-US" sz="3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相等。</a:t>
            </a:r>
            <a:endParaRPr lang="zh-CN" altLang="en-US" sz="30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1B8F6C6-D217-9AC8-9BA6-85E4F1F8E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9753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BA5C9B3-B6BE-6DE4-53DF-A185B0762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指针变量可以</a:t>
            </a:r>
            <a:r>
              <a:rPr lang="zh-CN" altLang="zh-CN" dirty="0"/>
              <a:t>指向结构体</a:t>
            </a:r>
            <a:r>
              <a:rPr lang="zh-CN" altLang="en-US" dirty="0"/>
              <a:t>变量</a:t>
            </a:r>
            <a:r>
              <a:rPr lang="zh-CN" altLang="zh-CN" dirty="0"/>
              <a:t>的</a:t>
            </a:r>
            <a:r>
              <a:rPr lang="zh-CN" altLang="en-US" dirty="0"/>
              <a:t>成员变量，通过该指针变量可以间接访问成员变量。</a:t>
            </a:r>
            <a:endParaRPr lang="en-US" altLang="zh-CN" dirty="0"/>
          </a:p>
          <a:p>
            <a:pPr indent="0">
              <a:buNone/>
            </a:pPr>
            <a:r>
              <a:rPr lang="zh-CN" altLang="en-US" dirty="0"/>
              <a:t>例如：</a:t>
            </a:r>
            <a:endParaRPr lang="en-US" altLang="zh-CN" dirty="0"/>
          </a:p>
          <a:p>
            <a:pPr indent="0">
              <a:buNone/>
            </a:pP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s;</a:t>
            </a:r>
          </a:p>
          <a:p>
            <a:pPr indent="0">
              <a:buNone/>
            </a:pP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*p = &amp;</a:t>
            </a:r>
            <a:r>
              <a:rPr lang="en-US" altLang="zh-CN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s.num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indent="0">
              <a:buNone/>
            </a:pP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*p = 101;</a:t>
            </a:r>
          </a:p>
          <a:p>
            <a:pPr indent="0">
              <a:buNone/>
            </a:pP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"%d\n"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*p);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DEACC4B-9099-008B-D43D-A5A13B422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1394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0E3222D-CD5F-B3F5-4658-B78DCAB55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指针变量可以</a:t>
            </a:r>
            <a:r>
              <a:rPr lang="zh-CN" altLang="zh-CN" dirty="0"/>
              <a:t>指向结构体变量</a:t>
            </a:r>
            <a:r>
              <a:rPr lang="zh-CN" altLang="en-US" dirty="0"/>
              <a:t>，</a:t>
            </a:r>
            <a:r>
              <a:rPr lang="zh-CN" altLang="zh-CN" dirty="0"/>
              <a:t>指针变量的基类型必须与结构体变量的类型相同</a:t>
            </a:r>
            <a:r>
              <a:rPr lang="zh-CN" altLang="en-US" dirty="0"/>
              <a:t>，通过该指针变量可以间接访问整个结构体变量或者成员变量。以下两个表达式等价：</a:t>
            </a:r>
            <a:endParaRPr lang="en-US" altLang="zh-CN" dirty="0"/>
          </a:p>
          <a:p>
            <a:pPr lvl="2"/>
            <a:r>
              <a:rPr lang="en-US" altLang="zh-CN" sz="3600" dirty="0"/>
              <a:t> (*p).member</a:t>
            </a:r>
            <a:endParaRPr lang="zh-CN" altLang="zh-CN" sz="3600" dirty="0"/>
          </a:p>
          <a:p>
            <a:pPr lvl="2"/>
            <a:r>
              <a:rPr lang="en-US" altLang="zh-CN" sz="3600" dirty="0"/>
              <a:t> p-&gt;member</a:t>
            </a:r>
            <a:endParaRPr lang="en-US" altLang="zh-CN" dirty="0"/>
          </a:p>
          <a:p>
            <a:pPr indent="0">
              <a:buNone/>
            </a:pPr>
            <a:r>
              <a:rPr lang="zh-CN" altLang="zh-CN" dirty="0"/>
              <a:t>例如：</a:t>
            </a:r>
            <a:endParaRPr lang="en-US" altLang="zh-CN" dirty="0"/>
          </a:p>
          <a:p>
            <a:pPr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struct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s, *p = &amp;s;</a:t>
            </a:r>
          </a:p>
          <a:p>
            <a:pPr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(*p).num = 101;</a:t>
            </a:r>
          </a:p>
          <a:p>
            <a:pPr indent="0">
              <a:buNone/>
            </a:pP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"%d\n"</a:t>
            </a: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p-&gt;num);</a:t>
            </a:r>
            <a:endParaRPr lang="zh-CN" altLang="en-US" sz="4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68BFE14-7445-1DFC-7615-4384024B4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7768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9241D182-1D72-46BE-7187-8FE46DDB2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通过指向结构体变量</a:t>
            </a:r>
            <a:r>
              <a:rPr lang="zh-CN" altLang="en-US" dirty="0"/>
              <a:t>中</a:t>
            </a:r>
            <a:r>
              <a:rPr lang="zh-CN" altLang="zh-CN" dirty="0"/>
              <a:t>的</a:t>
            </a:r>
            <a:r>
              <a:rPr lang="zh-CN" altLang="en-US" dirty="0"/>
              <a:t>成员变量的</a:t>
            </a:r>
            <a:r>
              <a:rPr lang="zh-CN" altLang="zh-CN" dirty="0"/>
              <a:t>指针变量</a:t>
            </a:r>
            <a:r>
              <a:rPr lang="zh-CN" altLang="en-US" dirty="0"/>
              <a:t>输入和</a:t>
            </a:r>
            <a:r>
              <a:rPr lang="zh-CN" altLang="zh-CN" dirty="0"/>
              <a:t>输出</a:t>
            </a:r>
            <a:r>
              <a:rPr lang="zh-CN" altLang="en-US" dirty="0"/>
              <a:t>成员</a:t>
            </a:r>
            <a:r>
              <a:rPr lang="zh-CN" altLang="zh-CN" dirty="0"/>
              <a:t>变量的</a:t>
            </a:r>
            <a:r>
              <a:rPr lang="zh-CN" altLang="en-US" dirty="0"/>
              <a:t>值</a:t>
            </a:r>
            <a:r>
              <a:rPr lang="zh-CN" altLang="zh-CN" dirty="0"/>
              <a:t>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A33451B-4562-B758-76C3-1BFF950FB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16</a:t>
            </a:fld>
            <a:endParaRPr lang="zh-CN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4F052B4-6ADE-6BF8-86A7-AC6570D2C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66489"/>
              </p:ext>
            </p:extLst>
          </p:nvPr>
        </p:nvGraphicFramePr>
        <p:xfrm>
          <a:off x="4838065" y="3768725"/>
          <a:ext cx="1571625" cy="2089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0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zh-CN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89" marB="4568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 Si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689" marB="4568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4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689" marB="4568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90.5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689" marB="4568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8D5C7AC-E701-030F-9CD4-D684941BA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6987" y="3136900"/>
            <a:ext cx="103378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3200" b="1" dirty="0">
                <a:solidFill>
                  <a:srgbClr val="FF0000"/>
                </a:solidFill>
              </a:rPr>
              <a:t>s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C48A6F-C935-3AB1-E46A-7D688E36E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609" y="3604887"/>
            <a:ext cx="7461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3200" b="1" dirty="0">
                <a:solidFill>
                  <a:srgbClr val="FF0000"/>
                </a:solidFill>
              </a:rPr>
              <a:t>p1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BEDE64-9207-0986-3E96-DA569E91989F}"/>
              </a:ext>
            </a:extLst>
          </p:cNvPr>
          <p:cNvCxnSpPr>
            <a:cxnSpLocks noChangeShapeType="1"/>
            <a:stCxn id="9" idx="3"/>
          </p:cNvCxnSpPr>
          <p:nvPr/>
        </p:nvCxnSpPr>
        <p:spPr bwMode="auto">
          <a:xfrm flipV="1">
            <a:off x="3682684" y="3786188"/>
            <a:ext cx="1155381" cy="113945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70833CE1-933A-1BA9-6793-5AAE937E8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410925"/>
              </p:ext>
            </p:extLst>
          </p:nvPr>
        </p:nvGraphicFramePr>
        <p:xfrm>
          <a:off x="2111059" y="3641084"/>
          <a:ext cx="1571625" cy="518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0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en-US" altLang="zh-CN" sz="2800" dirty="0" err="1">
                          <a:solidFill>
                            <a:schemeClr val="tx1"/>
                          </a:solidFill>
                        </a:rPr>
                        <a:t>s.num</a:t>
                      </a:r>
                      <a:endParaRPr lang="zh-CN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89" marB="4568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8DDFC071-5326-32D9-7713-6F629BB0D7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116738"/>
              </p:ext>
            </p:extLst>
          </p:nvPr>
        </p:nvGraphicFramePr>
        <p:xfrm>
          <a:off x="2105661" y="4245530"/>
          <a:ext cx="1571625" cy="518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0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tx1"/>
                          </a:solidFill>
                        </a:rPr>
                        <a:t>&amp;s.name</a:t>
                      </a:r>
                      <a:endParaRPr lang="zh-CN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89" marB="4568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DC0716A1-ED81-F590-6B87-1874D7880A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540068"/>
              </p:ext>
            </p:extLst>
          </p:nvPr>
        </p:nvGraphicFramePr>
        <p:xfrm>
          <a:off x="2105661" y="4839964"/>
          <a:ext cx="1571625" cy="518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0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en-US" altLang="zh-CN" sz="2800" dirty="0" err="1">
                          <a:solidFill>
                            <a:schemeClr val="tx1"/>
                          </a:solidFill>
                        </a:rPr>
                        <a:t>s.sex</a:t>
                      </a:r>
                      <a:endParaRPr lang="zh-CN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89" marB="4568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94B6E234-7C49-C126-5BE7-2D9C812630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050548"/>
              </p:ext>
            </p:extLst>
          </p:nvPr>
        </p:nvGraphicFramePr>
        <p:xfrm>
          <a:off x="2101534" y="5434398"/>
          <a:ext cx="1571625" cy="518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0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en-US" altLang="zh-CN" sz="2800" dirty="0" err="1">
                          <a:solidFill>
                            <a:schemeClr val="tx1"/>
                          </a:solidFill>
                        </a:rPr>
                        <a:t>s.score</a:t>
                      </a:r>
                      <a:endParaRPr lang="zh-CN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89" marB="4568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Box 6">
            <a:extLst>
              <a:ext uri="{FF2B5EF4-FFF2-40B4-BE49-F238E27FC236}">
                <a16:creationId xmlns:a16="http://schemas.microsoft.com/office/drawing/2014/main" id="{6E77EEF7-9398-0554-3C0E-8C8B38FF1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609" y="4189662"/>
            <a:ext cx="7461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3200" b="1" dirty="0">
                <a:solidFill>
                  <a:srgbClr val="FF0000"/>
                </a:solidFill>
              </a:rPr>
              <a:t>p2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id="{CD26ADA0-2464-8AD0-E4F0-82FF6B881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609" y="4774437"/>
            <a:ext cx="7461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3200" b="1" dirty="0">
                <a:solidFill>
                  <a:srgbClr val="FF0000"/>
                </a:solidFill>
              </a:rPr>
              <a:t>p3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6">
            <a:extLst>
              <a:ext uri="{FF2B5EF4-FFF2-40B4-BE49-F238E27FC236}">
                <a16:creationId xmlns:a16="http://schemas.microsoft.com/office/drawing/2014/main" id="{81B5307D-D7F6-20A5-6786-B4F8096D5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609" y="5359212"/>
            <a:ext cx="7461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3200" b="1" dirty="0">
                <a:solidFill>
                  <a:srgbClr val="FF0000"/>
                </a:solidFill>
              </a:rPr>
              <a:t>p4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DE1538F4-B46D-CBA9-7832-01461453B2B9}"/>
              </a:ext>
            </a:extLst>
          </p:cNvPr>
          <p:cNvCxnSpPr>
            <a:cxnSpLocks noChangeShapeType="1"/>
            <a:stCxn id="10" idx="3"/>
          </p:cNvCxnSpPr>
          <p:nvPr/>
        </p:nvCxnSpPr>
        <p:spPr bwMode="auto">
          <a:xfrm flipV="1">
            <a:off x="3677286" y="4292448"/>
            <a:ext cx="1148398" cy="212131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94AE28BB-43BF-7F32-4FAF-601E5881A0E2}"/>
              </a:ext>
            </a:extLst>
          </p:cNvPr>
          <p:cNvCxnSpPr>
            <a:cxnSpLocks noChangeShapeType="1"/>
            <a:stCxn id="11" idx="3"/>
          </p:cNvCxnSpPr>
          <p:nvPr/>
        </p:nvCxnSpPr>
        <p:spPr bwMode="auto">
          <a:xfrm flipV="1">
            <a:off x="3677286" y="4802961"/>
            <a:ext cx="1138873" cy="296052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5BAA98E7-2D12-8A1E-3261-0870EE5AEE51}"/>
              </a:ext>
            </a:extLst>
          </p:cNvPr>
          <p:cNvCxnSpPr>
            <a:cxnSpLocks noChangeShapeType="1"/>
            <a:stCxn id="12" idx="3"/>
          </p:cNvCxnSpPr>
          <p:nvPr/>
        </p:nvCxnSpPr>
        <p:spPr bwMode="auto">
          <a:xfrm flipV="1">
            <a:off x="3673159" y="5345195"/>
            <a:ext cx="1120776" cy="348252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11959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701F4CE-E63D-60CA-A67B-2C453EAFA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string.h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long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num;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name[20];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sex;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score;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long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p1 = &amp;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s.num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p2 = s.name;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p3 = &amp;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s.sex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p4 = &amp;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s.score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*p1 = 101; strcpy(p2, </a:t>
            </a:r>
            <a:r>
              <a:rPr lang="it-IT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"Li Si"</a:t>
            </a: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*p3 =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'M'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*p4 = 90.5;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"Num:%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ld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name:%s sex:%c score:%5.1f\n"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*p1, p2, *p3, *p4);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5713390-064F-9F35-AB67-FC34274A5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5188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9241D182-1D72-46BE-7187-8FE46DDB2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通过指向结构体变量的指针变量</a:t>
            </a:r>
            <a:r>
              <a:rPr lang="zh-CN" altLang="en-US" dirty="0"/>
              <a:t>输入和</a:t>
            </a:r>
            <a:r>
              <a:rPr lang="zh-CN" altLang="zh-CN" dirty="0"/>
              <a:t>输出</a:t>
            </a:r>
            <a:r>
              <a:rPr lang="zh-CN" altLang="en-US" dirty="0"/>
              <a:t>成员</a:t>
            </a:r>
            <a:r>
              <a:rPr lang="zh-CN" altLang="zh-CN" dirty="0"/>
              <a:t>变量的</a:t>
            </a:r>
            <a:r>
              <a:rPr lang="zh-CN" altLang="en-US" dirty="0"/>
              <a:t>值</a:t>
            </a:r>
            <a:r>
              <a:rPr lang="zh-CN" altLang="zh-CN" dirty="0"/>
              <a:t>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A33451B-4562-B758-76C3-1BFF950FB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18</a:t>
            </a:fld>
            <a:endParaRPr lang="zh-CN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4F052B4-6ADE-6BF8-86A7-AC6570D2C56D}"/>
              </a:ext>
            </a:extLst>
          </p:cNvPr>
          <p:cNvGraphicFramePr>
            <a:graphicFrameLocks noGrp="1"/>
          </p:cNvGraphicFramePr>
          <p:nvPr/>
        </p:nvGraphicFramePr>
        <p:xfrm>
          <a:off x="4838065" y="3768725"/>
          <a:ext cx="1571625" cy="2089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0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zh-CN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89" marB="4568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 Si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689" marB="4568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4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689" marB="4568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90.5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689" marB="4568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8D5C7AC-E701-030F-9CD4-D684941BA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6987" y="3136900"/>
            <a:ext cx="103378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3200" b="1" dirty="0">
                <a:solidFill>
                  <a:srgbClr val="FF0000"/>
                </a:solidFill>
              </a:rPr>
              <a:t>s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C48A6F-C935-3AB1-E46A-7D688E36E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1121" y="2868936"/>
            <a:ext cx="571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3200" b="1" dirty="0">
                <a:solidFill>
                  <a:srgbClr val="FF0000"/>
                </a:solidFill>
              </a:rPr>
              <a:t>p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EBEDE64-9207-0986-3E96-DA569E91989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95065" y="3784600"/>
            <a:ext cx="1143000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70833CE1-933A-1BA9-6793-5AAE937E80A7}"/>
              </a:ext>
            </a:extLst>
          </p:cNvPr>
          <p:cNvGraphicFramePr>
            <a:graphicFrameLocks noGrp="1"/>
          </p:cNvGraphicFramePr>
          <p:nvPr/>
        </p:nvGraphicFramePr>
        <p:xfrm>
          <a:off x="2111059" y="3539484"/>
          <a:ext cx="1571625" cy="518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0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tx1"/>
                          </a:solidFill>
                        </a:rPr>
                        <a:t>&amp;s</a:t>
                      </a:r>
                      <a:endParaRPr lang="zh-CN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89" marB="4568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44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8D39B09-BA17-2660-A11D-2B6C5C808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string.h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long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num;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name[20];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sex;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score;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s, *p;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 = &amp;s;</a:t>
            </a:r>
          </a:p>
          <a:p>
            <a:pPr marL="0" indent="0">
              <a:buNone/>
            </a:pP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p-&gt;num = 101; strcpy(p-&gt;name, </a:t>
            </a:r>
            <a:r>
              <a:rPr lang="it-IT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"Li Si"</a:t>
            </a: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p-&gt;sex =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'M'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p-&gt;score = 90.5;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"Num:%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ld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name:%s sex:%c score:%5.1f\n"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p-&gt;num, p-&gt;name, p-&gt;sex, p-&gt;score);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"Num:%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ld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name:%s sex:%c score:%5.1f\n"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s.num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s.name,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s.sex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s.score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5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D4B8C4E-0E23-04E2-7484-00C80C461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19</a:t>
            </a:fld>
            <a:endParaRPr lang="zh-CN" altLang="en-US"/>
          </a:p>
        </p:txBody>
      </p:sp>
      <p:sp>
        <p:nvSpPr>
          <p:cNvPr id="4" name="圆角矩形标注 9">
            <a:extLst>
              <a:ext uri="{FF2B5EF4-FFF2-40B4-BE49-F238E27FC236}">
                <a16:creationId xmlns:a16="http://schemas.microsoft.com/office/drawing/2014/main" id="{A4072601-C1D7-7B37-3F0B-42BCF1B93890}"/>
              </a:ext>
            </a:extLst>
          </p:cNvPr>
          <p:cNvSpPr/>
          <p:nvPr/>
        </p:nvSpPr>
        <p:spPr bwMode="auto">
          <a:xfrm>
            <a:off x="990600" y="5224810"/>
            <a:ext cx="1280160" cy="482570"/>
          </a:xfrm>
          <a:prstGeom prst="wedgeRoundRectCallout">
            <a:avLst>
              <a:gd name="adj1" fmla="val 27207"/>
              <a:gd name="adj2" fmla="val -167381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altLang="zh-CN" sz="2400" b="1" dirty="0">
                <a:solidFill>
                  <a:srgbClr val="C00000"/>
                </a:solidFill>
                <a:latin typeface="+mn-lt"/>
                <a:ea typeface="+mn-ea"/>
              </a:rPr>
              <a:t>(*p).num</a:t>
            </a:r>
            <a:endParaRPr lang="zh-CN" altLang="en-US" sz="2400" b="1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sp>
        <p:nvSpPr>
          <p:cNvPr id="5" name="矩形 10">
            <a:extLst>
              <a:ext uri="{FF2B5EF4-FFF2-40B4-BE49-F238E27FC236}">
                <a16:creationId xmlns:a16="http://schemas.microsoft.com/office/drawing/2014/main" id="{60492DBC-34E8-56AA-7E2E-5639B52BC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330" y="4296123"/>
            <a:ext cx="1196918" cy="306357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" name="圆角矩形标注 11">
            <a:extLst>
              <a:ext uri="{FF2B5EF4-FFF2-40B4-BE49-F238E27FC236}">
                <a16:creationId xmlns:a16="http://schemas.microsoft.com/office/drawing/2014/main" id="{C7D67FF4-3EE0-8A33-7788-1F72D9C3E33F}"/>
              </a:ext>
            </a:extLst>
          </p:cNvPr>
          <p:cNvSpPr/>
          <p:nvPr/>
        </p:nvSpPr>
        <p:spPr bwMode="auto">
          <a:xfrm>
            <a:off x="2395349" y="5224811"/>
            <a:ext cx="1460372" cy="482569"/>
          </a:xfrm>
          <a:prstGeom prst="wedgeRoundRectCallout">
            <a:avLst>
              <a:gd name="adj1" fmla="val 19493"/>
              <a:gd name="adj2" fmla="val -178037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altLang="zh-CN" sz="2400" b="1" dirty="0">
                <a:solidFill>
                  <a:srgbClr val="C00000"/>
                </a:solidFill>
                <a:latin typeface="+mn-lt"/>
                <a:ea typeface="+mn-ea"/>
              </a:rPr>
              <a:t>(*p).name</a:t>
            </a:r>
            <a:endParaRPr lang="zh-CN" altLang="en-US" sz="2400" b="1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sp>
        <p:nvSpPr>
          <p:cNvPr id="7" name="矩形 12">
            <a:extLst>
              <a:ext uri="{FF2B5EF4-FFF2-40B4-BE49-F238E27FC236}">
                <a16:creationId xmlns:a16="http://schemas.microsoft.com/office/drawing/2014/main" id="{D1C5E9BB-0B87-9149-7C2A-694E2DF67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6701" y="4296123"/>
            <a:ext cx="1318259" cy="306357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" name="圆角矩形标注 13">
            <a:extLst>
              <a:ext uri="{FF2B5EF4-FFF2-40B4-BE49-F238E27FC236}">
                <a16:creationId xmlns:a16="http://schemas.microsoft.com/office/drawing/2014/main" id="{F4FEF0BA-FEA8-61EA-ADD6-AC764312B88C}"/>
              </a:ext>
            </a:extLst>
          </p:cNvPr>
          <p:cNvSpPr/>
          <p:nvPr/>
        </p:nvSpPr>
        <p:spPr bwMode="auto">
          <a:xfrm>
            <a:off x="3980310" y="5224810"/>
            <a:ext cx="1361183" cy="482569"/>
          </a:xfrm>
          <a:prstGeom prst="wedgeRoundRectCallout">
            <a:avLst>
              <a:gd name="adj1" fmla="val 9560"/>
              <a:gd name="adj2" fmla="val -178799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altLang="zh-CN" sz="2400" b="1" dirty="0">
                <a:solidFill>
                  <a:srgbClr val="C00000"/>
                </a:solidFill>
                <a:latin typeface="+mn-lt"/>
                <a:ea typeface="+mn-ea"/>
              </a:rPr>
              <a:t>(*p).sex</a:t>
            </a:r>
            <a:endParaRPr lang="zh-CN" altLang="en-US" sz="2400" b="1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sp>
        <p:nvSpPr>
          <p:cNvPr id="9" name="矩形 14">
            <a:extLst>
              <a:ext uri="{FF2B5EF4-FFF2-40B4-BE49-F238E27FC236}">
                <a16:creationId xmlns:a16="http://schemas.microsoft.com/office/drawing/2014/main" id="{60F39F4D-E4FD-15D9-26FD-4841B59A3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3413" y="4296123"/>
            <a:ext cx="1079627" cy="306357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" name="圆角矩形标注 15">
            <a:extLst>
              <a:ext uri="{FF2B5EF4-FFF2-40B4-BE49-F238E27FC236}">
                <a16:creationId xmlns:a16="http://schemas.microsoft.com/office/drawing/2014/main" id="{4B05E4B6-C0C5-2BD6-81EB-818C04D100F7}"/>
              </a:ext>
            </a:extLst>
          </p:cNvPr>
          <p:cNvSpPr/>
          <p:nvPr/>
        </p:nvSpPr>
        <p:spPr bwMode="auto">
          <a:xfrm>
            <a:off x="5466082" y="5224810"/>
            <a:ext cx="1650998" cy="482569"/>
          </a:xfrm>
          <a:prstGeom prst="wedgeRoundRectCallout">
            <a:avLst>
              <a:gd name="adj1" fmla="val -29528"/>
              <a:gd name="adj2" fmla="val -173425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altLang="zh-CN" sz="2400" b="1" dirty="0">
                <a:solidFill>
                  <a:srgbClr val="C00000"/>
                </a:solidFill>
                <a:latin typeface="+mn-lt"/>
                <a:ea typeface="+mn-ea"/>
              </a:rPr>
              <a:t>(*p).score</a:t>
            </a:r>
            <a:endParaRPr lang="zh-CN" altLang="en-US" sz="2400" b="1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sp>
        <p:nvSpPr>
          <p:cNvPr id="11" name="矩形 16">
            <a:extLst>
              <a:ext uri="{FF2B5EF4-FFF2-40B4-BE49-F238E27FC236}">
                <a16:creationId xmlns:a16="http://schemas.microsoft.com/office/drawing/2014/main" id="{02AA9150-4DD5-8E76-877E-8A9C40B6D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1493" y="4296123"/>
            <a:ext cx="1486027" cy="306357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31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C6766CA-8E93-F461-8409-E07DDDAE5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E26F892B-1C24-0199-8C9C-71C9869D6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689" y="832899"/>
            <a:ext cx="7746043" cy="5192202"/>
          </a:xfrm>
        </p:spPr>
        <p:txBody>
          <a:bodyPr>
            <a:normAutofit/>
          </a:bodyPr>
          <a:lstStyle/>
          <a:p>
            <a:r>
              <a:rPr lang="zh-CN" altLang="en-US" dirty="0"/>
              <a:t>结构体</a:t>
            </a:r>
          </a:p>
          <a:p>
            <a:r>
              <a:rPr lang="zh-CN" altLang="en-US" dirty="0"/>
              <a:t>结构体变量地址和动态结构体</a:t>
            </a:r>
          </a:p>
          <a:p>
            <a:r>
              <a:rPr lang="zh-CN" altLang="en-US" dirty="0"/>
              <a:t>结构体变量地址作为函数参数</a:t>
            </a:r>
          </a:p>
          <a:p>
            <a:r>
              <a:rPr lang="zh-CN" altLang="en-US" dirty="0"/>
              <a:t>结构体数组</a:t>
            </a:r>
          </a:p>
          <a:p>
            <a:r>
              <a:rPr lang="zh-CN" altLang="en-US" dirty="0"/>
              <a:t>结构体数组元素地址</a:t>
            </a:r>
          </a:p>
          <a:p>
            <a:r>
              <a:rPr lang="zh-CN" altLang="en-US" dirty="0"/>
              <a:t>结构体数组元素地址作为函数参数</a:t>
            </a:r>
          </a:p>
          <a:p>
            <a:r>
              <a:rPr lang="zh-CN" altLang="en-US" dirty="0"/>
              <a:t>链表</a:t>
            </a:r>
          </a:p>
          <a:p>
            <a:r>
              <a:rPr lang="zh-CN" altLang="en-US" dirty="0"/>
              <a:t>共用体</a:t>
            </a:r>
          </a:p>
          <a:p>
            <a:r>
              <a:rPr lang="zh-CN" altLang="en-US" dirty="0"/>
              <a:t>类型定义</a:t>
            </a:r>
            <a:r>
              <a:rPr lang="en-US" altLang="zh-CN" dirty="0"/>
              <a:t>typedef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4303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C6CFD9EB-884F-41E7-1AF1-12EBF142E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结构体变量地址作为函数参数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A37825BA-6E0D-9671-6FB9-541CD8306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>
                <a:solidFill>
                  <a:srgbClr val="FF0000"/>
                </a:solidFill>
              </a:rPr>
              <a:t>结构体变量成员</a:t>
            </a:r>
            <a:r>
              <a:rPr lang="zh-CN" altLang="en-US" dirty="0"/>
              <a:t>可以作为函数实参，函数的形参是一个成员变量类型的变量：</a:t>
            </a:r>
            <a:endParaRPr lang="en-US" altLang="zh-CN" dirty="0"/>
          </a:p>
          <a:p>
            <a:pPr lvl="1"/>
            <a:r>
              <a:rPr lang="zh-CN" altLang="en-US" dirty="0"/>
              <a:t>函数调用时，将结构体变量成员的值</a:t>
            </a:r>
            <a:r>
              <a:rPr lang="zh-CN" altLang="zh-CN" dirty="0"/>
              <a:t>传</a:t>
            </a:r>
            <a:r>
              <a:rPr lang="zh-CN" altLang="en-US" dirty="0"/>
              <a:t>给形参。</a:t>
            </a:r>
            <a:endParaRPr lang="en-US" altLang="zh-CN" dirty="0"/>
          </a:p>
          <a:p>
            <a:r>
              <a:rPr lang="zh-CN" altLang="zh-CN" dirty="0">
                <a:solidFill>
                  <a:srgbClr val="FF0000"/>
                </a:solidFill>
              </a:rPr>
              <a:t>结构体变量</a:t>
            </a:r>
            <a:r>
              <a:rPr lang="zh-CN" altLang="en-US" dirty="0">
                <a:solidFill>
                  <a:srgbClr val="FF0000"/>
                </a:solidFill>
              </a:rPr>
              <a:t>成员地址</a:t>
            </a:r>
            <a:r>
              <a:rPr lang="zh-CN" altLang="en-US" dirty="0"/>
              <a:t>可以作为函数</a:t>
            </a:r>
            <a:r>
              <a:rPr lang="zh-CN" altLang="zh-CN" dirty="0"/>
              <a:t>实参</a:t>
            </a:r>
            <a:r>
              <a:rPr lang="zh-CN" altLang="en-US" dirty="0"/>
              <a:t>，函数的形参是一个指针类型的变量</a:t>
            </a:r>
            <a:r>
              <a:rPr lang="zh-CN" altLang="zh-CN" dirty="0"/>
              <a:t>。 </a:t>
            </a:r>
            <a:endParaRPr lang="en-US" altLang="zh-CN" dirty="0"/>
          </a:p>
          <a:p>
            <a:pPr lvl="1"/>
            <a:r>
              <a:rPr lang="zh-CN" altLang="en-US" dirty="0"/>
              <a:t>函数调用时，将结构体变量成员地址</a:t>
            </a:r>
            <a:r>
              <a:rPr lang="zh-CN" altLang="zh-CN" dirty="0"/>
              <a:t>传</a:t>
            </a:r>
            <a:r>
              <a:rPr lang="zh-CN" altLang="en-US" dirty="0"/>
              <a:t>给形参</a:t>
            </a:r>
            <a:r>
              <a:rPr lang="zh-CN" altLang="zh-CN" dirty="0"/>
              <a:t>。</a:t>
            </a:r>
            <a:endParaRPr lang="zh-CN" altLang="en-US" dirty="0"/>
          </a:p>
          <a:p>
            <a:pPr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void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print(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  *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2800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+ 1;  }</a:t>
            </a:r>
            <a:endParaRPr lang="zh-CN" altLang="en-US" sz="4800" dirty="0"/>
          </a:p>
          <a:p>
            <a:pPr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s1;</a:t>
            </a:r>
          </a:p>
          <a:p>
            <a:pPr indent="0">
              <a:buNone/>
            </a:pP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print(s1.num, &amp;s1.num);</a:t>
            </a:r>
            <a:endParaRPr lang="zh-CN" altLang="en-US" sz="4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1FE8631-3418-9E8B-238A-4023E33EB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4596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FBDD830-8D5F-3600-47C6-066ECBB11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>
                <a:solidFill>
                  <a:srgbClr val="FF0000"/>
                </a:solidFill>
              </a:rPr>
              <a:t>结构体变量</a:t>
            </a:r>
            <a:r>
              <a:rPr lang="zh-CN" altLang="en-US" dirty="0"/>
              <a:t>可以作为函数</a:t>
            </a:r>
            <a:r>
              <a:rPr lang="zh-CN" altLang="zh-CN" dirty="0"/>
              <a:t>实参</a:t>
            </a:r>
            <a:r>
              <a:rPr lang="zh-CN" altLang="en-US" dirty="0"/>
              <a:t>，函数的形参是一个结构体类型的变量</a:t>
            </a:r>
            <a:r>
              <a:rPr lang="zh-CN" altLang="zh-CN" dirty="0"/>
              <a:t>。</a:t>
            </a:r>
            <a:endParaRPr lang="en-US" altLang="zh-CN" dirty="0"/>
          </a:p>
          <a:p>
            <a:pPr lvl="1"/>
            <a:r>
              <a:rPr lang="zh-CN" altLang="en-US" dirty="0"/>
              <a:t>函数调用时，将结构体变量的值</a:t>
            </a:r>
            <a:r>
              <a:rPr lang="zh-CN" altLang="zh-CN" dirty="0"/>
              <a:t>传</a:t>
            </a:r>
            <a:r>
              <a:rPr lang="zh-CN" altLang="en-US" dirty="0"/>
              <a:t>给形参，也就是将</a:t>
            </a:r>
            <a:r>
              <a:rPr lang="zh-CN" altLang="zh-CN" dirty="0"/>
              <a:t>结构体变量</a:t>
            </a:r>
            <a:r>
              <a:rPr lang="zh-CN" altLang="en-US" dirty="0"/>
              <a:t>所有成员变量</a:t>
            </a:r>
            <a:r>
              <a:rPr lang="zh-CN" altLang="zh-CN" dirty="0"/>
              <a:t>的</a:t>
            </a:r>
            <a:r>
              <a:rPr lang="zh-CN" altLang="en-US" dirty="0"/>
              <a:t>值</a:t>
            </a:r>
            <a:r>
              <a:rPr lang="zh-CN" altLang="zh-CN" dirty="0"/>
              <a:t>按顺序传递给形参</a:t>
            </a:r>
            <a:r>
              <a:rPr lang="zh-CN" altLang="en-US" dirty="0"/>
              <a:t>的成员变量。</a:t>
            </a:r>
            <a:endParaRPr lang="en-US" altLang="zh-CN" dirty="0"/>
          </a:p>
          <a:p>
            <a:r>
              <a:rPr lang="zh-CN" altLang="zh-CN" dirty="0">
                <a:solidFill>
                  <a:srgbClr val="FF0000"/>
                </a:solidFill>
              </a:rPr>
              <a:t>结构体变量</a:t>
            </a:r>
            <a:r>
              <a:rPr lang="zh-CN" altLang="en-US" dirty="0">
                <a:solidFill>
                  <a:srgbClr val="FF0000"/>
                </a:solidFill>
              </a:rPr>
              <a:t>地址</a:t>
            </a:r>
            <a:r>
              <a:rPr lang="zh-CN" altLang="en-US" dirty="0"/>
              <a:t>可以作为函数</a:t>
            </a:r>
            <a:r>
              <a:rPr lang="zh-CN" altLang="zh-CN" dirty="0"/>
              <a:t>实参</a:t>
            </a:r>
            <a:r>
              <a:rPr lang="zh-CN" altLang="en-US" dirty="0"/>
              <a:t>，函数的形参是一个结构体指针类型的变量</a:t>
            </a:r>
            <a:r>
              <a:rPr lang="zh-CN" altLang="zh-CN" dirty="0"/>
              <a:t>。 </a:t>
            </a:r>
            <a:endParaRPr lang="en-US" altLang="zh-CN" dirty="0"/>
          </a:p>
          <a:p>
            <a:pPr lvl="1"/>
            <a:r>
              <a:rPr lang="zh-CN" altLang="en-US" dirty="0"/>
              <a:t>函数调用时，将结构体变量地址</a:t>
            </a:r>
            <a:r>
              <a:rPr lang="zh-CN" altLang="zh-CN" dirty="0"/>
              <a:t>传</a:t>
            </a:r>
            <a:r>
              <a:rPr lang="zh-CN" altLang="en-US" dirty="0"/>
              <a:t>给形参</a:t>
            </a:r>
            <a:r>
              <a:rPr lang="zh-CN" altLang="zh-CN" dirty="0"/>
              <a:t>。</a:t>
            </a:r>
            <a:endParaRPr lang="zh-CN" altLang="en-US" dirty="0"/>
          </a:p>
          <a:p>
            <a:pPr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void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print(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pt-BR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</a:t>
            </a: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-&gt;num = </a:t>
            </a:r>
            <a:r>
              <a:rPr lang="pt-BR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</a:t>
            </a: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.num + 1; 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s1, *p1 = &amp;s1;</a:t>
            </a:r>
          </a:p>
          <a:p>
            <a:pPr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print(s1, p1);</a:t>
            </a:r>
            <a:endParaRPr lang="zh-CN" altLang="en-US" sz="4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2938842-08C6-DB3A-6799-BFF13E3A3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81754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C7937A3C-19B2-E0E4-8853-A39D87A21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结构体数组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5A0646A8-C54A-51F8-6E1C-48314AFB1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结构体数组</a:t>
            </a:r>
            <a:r>
              <a:rPr lang="zh-CN" altLang="en-US" dirty="0"/>
              <a:t>定义的语法：</a:t>
            </a:r>
            <a:endParaRPr lang="en-US" altLang="zh-CN" dirty="0"/>
          </a:p>
          <a:p>
            <a:pPr lvl="1"/>
            <a:r>
              <a:rPr lang="zh-CN" altLang="en-US" dirty="0"/>
              <a:t>用已定义的</a:t>
            </a:r>
            <a:r>
              <a:rPr lang="zh-CN" altLang="zh-CN" dirty="0"/>
              <a:t>结构体类型定义结构体数组：</a:t>
            </a:r>
          </a:p>
          <a:p>
            <a:pPr marL="360000" lvl="1" indent="0">
              <a:buFont typeface="Wingdings" pitchFamily="2" charset="2"/>
              <a:buNone/>
            </a:pPr>
            <a:r>
              <a:rPr lang="en-US" altLang="zh-CN" dirty="0"/>
              <a:t>     struct  </a:t>
            </a:r>
            <a:r>
              <a:rPr lang="zh-CN" altLang="zh-CN" dirty="0"/>
              <a:t>结构体类型</a:t>
            </a:r>
            <a:r>
              <a:rPr lang="zh-CN" altLang="en-US" dirty="0"/>
              <a:t>名</a:t>
            </a:r>
            <a:r>
              <a:rPr lang="en-US" altLang="zh-CN" dirty="0"/>
              <a:t>  </a:t>
            </a:r>
            <a:r>
              <a:rPr lang="zh-CN" altLang="zh-CN" dirty="0"/>
              <a:t>数组名</a:t>
            </a:r>
            <a:r>
              <a:rPr lang="en-US" altLang="zh-CN" dirty="0"/>
              <a:t>[</a:t>
            </a:r>
            <a:r>
              <a:rPr lang="zh-CN" altLang="en-US" dirty="0"/>
              <a:t>常量表达式</a:t>
            </a:r>
            <a:r>
              <a:rPr lang="en-US" altLang="zh-CN" dirty="0"/>
              <a:t>];</a:t>
            </a:r>
            <a:endParaRPr lang="zh-CN" altLang="zh-CN" dirty="0"/>
          </a:p>
          <a:p>
            <a:pPr marL="360000" lvl="1" indent="0">
              <a:buFont typeface="Wingdings" pitchFamily="2" charset="2"/>
              <a:buNone/>
            </a:pPr>
            <a:r>
              <a:rPr lang="zh-CN" altLang="en-US" dirty="0"/>
              <a:t>例如</a:t>
            </a:r>
            <a:r>
              <a:rPr lang="zh-CN" altLang="zh-CN" dirty="0"/>
              <a:t>：</a:t>
            </a:r>
          </a:p>
          <a:p>
            <a:pPr marL="360000" lvl="1" indent="0">
              <a:buFont typeface="Wingdings" pitchFamily="2" charset="2"/>
              <a:buNone/>
            </a:pPr>
            <a:r>
              <a:rPr lang="en-US" altLang="zh-CN" dirty="0"/>
              <a:t>     struct  Student  s[3];</a:t>
            </a:r>
          </a:p>
          <a:p>
            <a:pPr lvl="1"/>
            <a:r>
              <a:rPr lang="zh-CN" altLang="en-US" dirty="0"/>
              <a:t>在定义</a:t>
            </a:r>
            <a:r>
              <a:rPr lang="zh-CN" altLang="zh-CN" dirty="0"/>
              <a:t>结构体类型</a:t>
            </a:r>
            <a:r>
              <a:rPr lang="zh-CN" altLang="en-US" dirty="0"/>
              <a:t>的同时</a:t>
            </a:r>
            <a:r>
              <a:rPr lang="zh-CN" altLang="zh-CN" dirty="0"/>
              <a:t>定义结构体数组：</a:t>
            </a:r>
          </a:p>
          <a:p>
            <a:pPr marL="360000" lvl="1" indent="0">
              <a:buFont typeface="Wingdings" pitchFamily="2" charset="2"/>
              <a:buNone/>
            </a:pPr>
            <a:r>
              <a:rPr lang="en-US" altLang="zh-CN" dirty="0"/>
              <a:t>     struct [</a:t>
            </a:r>
            <a:r>
              <a:rPr lang="zh-CN" altLang="zh-CN" dirty="0"/>
              <a:t>结构体</a:t>
            </a:r>
            <a:r>
              <a:rPr lang="zh-CN" altLang="en-US" dirty="0"/>
              <a:t>类型</a:t>
            </a:r>
            <a:r>
              <a:rPr lang="zh-CN" altLang="zh-CN" dirty="0"/>
              <a:t>名</a:t>
            </a:r>
            <a:r>
              <a:rPr lang="en-US" altLang="zh-CN" dirty="0"/>
              <a:t>] {</a:t>
            </a:r>
          </a:p>
          <a:p>
            <a:pPr marL="360000" lvl="1" indent="0">
              <a:buFont typeface="Wingdings" pitchFamily="2" charset="2"/>
              <a:buNone/>
            </a:pPr>
            <a:r>
              <a:rPr lang="en-US" altLang="zh-CN" dirty="0"/>
              <a:t>         </a:t>
            </a:r>
            <a:r>
              <a:rPr lang="zh-CN" altLang="zh-CN" dirty="0"/>
              <a:t>成员表列</a:t>
            </a:r>
            <a:endParaRPr lang="en-US" altLang="zh-CN" dirty="0"/>
          </a:p>
          <a:p>
            <a:pPr marL="360000" lvl="1" indent="0">
              <a:buFont typeface="Wingdings" pitchFamily="2" charset="2"/>
              <a:buNone/>
            </a:pPr>
            <a:r>
              <a:rPr lang="en-US" altLang="zh-CN" dirty="0"/>
              <a:t>      } </a:t>
            </a:r>
            <a:r>
              <a:rPr lang="zh-CN" altLang="zh-CN" dirty="0"/>
              <a:t>数组名</a:t>
            </a:r>
            <a:r>
              <a:rPr lang="en-US" altLang="zh-CN" dirty="0"/>
              <a:t>[</a:t>
            </a:r>
            <a:r>
              <a:rPr lang="zh-CN" altLang="en-US" dirty="0"/>
              <a:t>常量表达式</a:t>
            </a:r>
            <a:r>
              <a:rPr lang="en-US" altLang="zh-CN" dirty="0"/>
              <a:t>];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9072F0B-394B-AEC4-3A46-29CAB62FC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958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C9572FA-7F0D-8767-6A74-29B0CB85B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zh-CN" sz="3900" dirty="0"/>
              <a:t>结构体数组</a:t>
            </a:r>
            <a:r>
              <a:rPr lang="zh-CN" altLang="en-US" sz="3900" dirty="0"/>
              <a:t>的</a:t>
            </a:r>
            <a:r>
              <a:rPr lang="zh-CN" altLang="zh-CN" sz="3900" dirty="0"/>
              <a:t>初始化：</a:t>
            </a:r>
            <a:endParaRPr lang="en-US" altLang="zh-CN" sz="3900" dirty="0"/>
          </a:p>
          <a:p>
            <a:pPr indent="0">
              <a:lnSpc>
                <a:spcPct val="120000"/>
              </a:lnSpc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struct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s[3] =</a:t>
            </a:r>
          </a:p>
          <a:p>
            <a:pPr indent="0">
              <a:lnSpc>
                <a:spcPct val="120000"/>
              </a:lnSpc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{{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"zhang"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,90},{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"li"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,80},{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"wang"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,85}};</a:t>
            </a:r>
          </a:p>
          <a:p>
            <a:pPr indent="0">
              <a:lnSpc>
                <a:spcPct val="120000"/>
              </a:lnSpc>
              <a:buNone/>
            </a:pPr>
            <a:r>
              <a:rPr lang="zh-CN" altLang="en-US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等价于：</a:t>
            </a:r>
            <a:endParaRPr lang="en-US" altLang="zh-CN" sz="2800" dirty="0"/>
          </a:p>
          <a:p>
            <a:pPr indent="0">
              <a:lnSpc>
                <a:spcPct val="120000"/>
              </a:lnSpc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struct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s[3] =</a:t>
            </a:r>
          </a:p>
          <a:p>
            <a:pPr indent="0">
              <a:lnSpc>
                <a:spcPct val="120000"/>
              </a:lnSpc>
              <a:buNone/>
            </a:pPr>
            <a:r>
              <a:rPr lang="de-DE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{ </a:t>
            </a:r>
            <a:r>
              <a:rPr lang="de-DE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"zhang"</a:t>
            </a:r>
            <a:r>
              <a:rPr lang="de-DE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,90,</a:t>
            </a:r>
            <a:r>
              <a:rPr lang="de-DE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"li"</a:t>
            </a:r>
            <a:r>
              <a:rPr lang="de-DE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,80,</a:t>
            </a:r>
            <a:r>
              <a:rPr lang="de-DE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"wang"</a:t>
            </a:r>
            <a:r>
              <a:rPr lang="de-DE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,85 };</a:t>
            </a:r>
            <a:endParaRPr lang="zh-CN" altLang="en-US" sz="2800" dirty="0"/>
          </a:p>
          <a:p>
            <a:pPr indent="0">
              <a:lnSpc>
                <a:spcPct val="120000"/>
              </a:lnSpc>
              <a:buNone/>
            </a:pP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indent="0">
              <a:lnSpc>
                <a:spcPct val="120000"/>
              </a:lnSpc>
              <a:buNone/>
            </a:pPr>
            <a:r>
              <a:rPr lang="zh-CN" altLang="en-US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或者：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indent="0">
              <a:lnSpc>
                <a:spcPct val="120000"/>
              </a:lnSpc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struct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{</a:t>
            </a:r>
          </a:p>
          <a:p>
            <a:pPr indent="0">
              <a:lnSpc>
                <a:spcPct val="120000"/>
              </a:lnSpc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name[20];</a:t>
            </a:r>
          </a:p>
          <a:p>
            <a:pPr indent="0">
              <a:lnSpc>
                <a:spcPct val="120000"/>
              </a:lnSpc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score;</a:t>
            </a:r>
          </a:p>
          <a:p>
            <a:pPr indent="0">
              <a:lnSpc>
                <a:spcPct val="120000"/>
              </a:lnSpc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} s[3] = {{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"zhang"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,90},{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"li"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,80},{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"wang"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,85}};</a:t>
            </a:r>
          </a:p>
          <a:p>
            <a:pPr indent="0">
              <a:lnSpc>
                <a:spcPct val="120000"/>
              </a:lnSpc>
              <a:buNone/>
            </a:pPr>
            <a:r>
              <a:rPr lang="zh-CN" altLang="en-US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等价于：</a:t>
            </a:r>
            <a:endParaRPr lang="en-US" altLang="zh-CN" sz="2800" dirty="0"/>
          </a:p>
          <a:p>
            <a:pPr indent="0">
              <a:lnSpc>
                <a:spcPct val="120000"/>
              </a:lnSpc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struct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{</a:t>
            </a:r>
          </a:p>
          <a:p>
            <a:pPr indent="0">
              <a:lnSpc>
                <a:spcPct val="120000"/>
              </a:lnSpc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name[20];</a:t>
            </a:r>
          </a:p>
          <a:p>
            <a:pPr indent="0">
              <a:lnSpc>
                <a:spcPct val="120000"/>
              </a:lnSpc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score;</a:t>
            </a:r>
          </a:p>
          <a:p>
            <a:pPr indent="0">
              <a:lnSpc>
                <a:spcPct val="120000"/>
              </a:lnSpc>
              <a:buNone/>
            </a:pPr>
            <a:r>
              <a:rPr lang="de-DE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} s[3] = { </a:t>
            </a:r>
            <a:r>
              <a:rPr lang="de-DE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"zhang"</a:t>
            </a:r>
            <a:r>
              <a:rPr lang="de-DE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,90,</a:t>
            </a:r>
            <a:r>
              <a:rPr lang="de-DE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"li"</a:t>
            </a:r>
            <a:r>
              <a:rPr lang="de-DE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,80,</a:t>
            </a:r>
            <a:r>
              <a:rPr lang="de-DE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"wang"</a:t>
            </a:r>
            <a:r>
              <a:rPr lang="de-DE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,85 };</a:t>
            </a:r>
            <a:endParaRPr lang="zh-CN" altLang="en-US" sz="2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61C7F3A-3761-E1B8-ADB2-786AF7223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09138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9838966-D8AA-CFE8-F5AE-6F8AC7239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sz="3600" dirty="0">
                <a:latin typeface="Verdana" pitchFamily="34" charset="0"/>
              </a:rPr>
              <a:t>例</a:t>
            </a:r>
            <a:r>
              <a:rPr lang="zh-CN" altLang="en-US" sz="3600" dirty="0">
                <a:latin typeface="Verdana" pitchFamily="34" charset="0"/>
              </a:rPr>
              <a:t>：</a:t>
            </a:r>
            <a:r>
              <a:rPr lang="zh-CN" altLang="en-US" dirty="0">
                <a:latin typeface="Verdana" pitchFamily="34" charset="0"/>
              </a:rPr>
              <a:t>某次选举中有</a:t>
            </a:r>
            <a:r>
              <a:rPr lang="en-US" altLang="zh-CN" sz="3600" dirty="0">
                <a:latin typeface="Verdana" pitchFamily="34" charset="0"/>
              </a:rPr>
              <a:t>3</a:t>
            </a:r>
            <a:r>
              <a:rPr lang="zh-CN" altLang="zh-CN" sz="3600" dirty="0">
                <a:latin typeface="Verdana" pitchFamily="34" charset="0"/>
              </a:rPr>
              <a:t>个候选人，每个选民只能投票选一人，要求编一个统计选票的程序，输入</a:t>
            </a:r>
            <a:r>
              <a:rPr lang="zh-CN" altLang="en-US" sz="3600" dirty="0">
                <a:latin typeface="Verdana" pitchFamily="34" charset="0"/>
              </a:rPr>
              <a:t>所有选票上</a:t>
            </a:r>
            <a:r>
              <a:rPr lang="zh-CN" altLang="zh-CN" sz="3600" dirty="0">
                <a:latin typeface="Verdana" pitchFamily="34" charset="0"/>
              </a:rPr>
              <a:t>被选人的名字，最后输出各人得票结果。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E5EDEAB-0555-5794-EDC1-F03630DB1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24</a:t>
            </a:fld>
            <a:endParaRPr lang="zh-CN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37195CCA-548D-0B51-F70A-70A17BDEC9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739583"/>
              </p:ext>
            </p:extLst>
          </p:nvPr>
        </p:nvGraphicFramePr>
        <p:xfrm>
          <a:off x="3322003" y="4814683"/>
          <a:ext cx="2786062" cy="155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err="1">
                          <a:solidFill>
                            <a:schemeClr val="tx1"/>
                          </a:solidFill>
                        </a:rPr>
                        <a:t>zhang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li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wang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6">
            <a:extLst>
              <a:ext uri="{FF2B5EF4-FFF2-40B4-BE49-F238E27FC236}">
                <a16:creationId xmlns:a16="http://schemas.microsoft.com/office/drawing/2014/main" id="{271CBBE7-32CD-5E15-3923-D47ADD19C40A}"/>
              </a:ext>
            </a:extLst>
          </p:cNvPr>
          <p:cNvSpPr txBox="1"/>
          <p:nvPr/>
        </p:nvSpPr>
        <p:spPr>
          <a:xfrm>
            <a:off x="3617755" y="4275998"/>
            <a:ext cx="1080770" cy="52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C00000"/>
                </a:solidFill>
                <a:latin typeface="+mn-lt"/>
                <a:ea typeface="+mn-ea"/>
              </a:rPr>
              <a:t>name</a:t>
            </a:r>
            <a:endParaRPr lang="zh-CN" altLang="en-US" sz="2800" b="1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C9C83605-E70E-0C5D-83B8-7FD11F631E0C}"/>
              </a:ext>
            </a:extLst>
          </p:cNvPr>
          <p:cNvSpPr txBox="1"/>
          <p:nvPr/>
        </p:nvSpPr>
        <p:spPr>
          <a:xfrm>
            <a:off x="5027295" y="4275998"/>
            <a:ext cx="1080770" cy="52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C00000"/>
                </a:solidFill>
                <a:latin typeface="+mn-lt"/>
                <a:ea typeface="+mn-ea"/>
              </a:rPr>
              <a:t>count</a:t>
            </a:r>
            <a:endParaRPr lang="zh-CN" altLang="en-US" sz="2800" b="1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41D7C712-C45A-73DF-55F6-B9EF57BF78D9}"/>
              </a:ext>
            </a:extLst>
          </p:cNvPr>
          <p:cNvSpPr txBox="1"/>
          <p:nvPr/>
        </p:nvSpPr>
        <p:spPr>
          <a:xfrm>
            <a:off x="1167370" y="4759965"/>
            <a:ext cx="2286000" cy="16090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2800" b="1" dirty="0">
                <a:solidFill>
                  <a:srgbClr val="C00000"/>
                </a:solidFill>
              </a:rPr>
              <a:t>Candidate[0]</a:t>
            </a:r>
          </a:p>
          <a:p>
            <a:pPr>
              <a:lnSpc>
                <a:spcPct val="120000"/>
              </a:lnSpc>
              <a:defRPr/>
            </a:pPr>
            <a:r>
              <a:rPr lang="en-US" altLang="zh-CN" sz="2800" b="1" dirty="0">
                <a:solidFill>
                  <a:srgbClr val="C00000"/>
                </a:solidFill>
              </a:rPr>
              <a:t>Candidate[1]</a:t>
            </a:r>
          </a:p>
          <a:p>
            <a:pPr>
              <a:lnSpc>
                <a:spcPct val="120000"/>
              </a:lnSpc>
              <a:defRPr/>
            </a:pPr>
            <a:r>
              <a:rPr lang="en-US" altLang="zh-CN" sz="2800" b="1" dirty="0">
                <a:solidFill>
                  <a:srgbClr val="C00000"/>
                </a:solidFill>
              </a:rPr>
              <a:t>Candidate[2]</a:t>
            </a:r>
            <a:endParaRPr lang="zh-CN" alt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60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03F36F33-3393-350A-754B-AC4917769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0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0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0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string.h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0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Candidate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{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name[20];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votes;</a:t>
            </a:r>
          </a:p>
          <a:p>
            <a:pPr marL="0" indent="0">
              <a:buNone/>
            </a:pPr>
            <a:r>
              <a:rPr lang="de-DE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 leader[3] = { </a:t>
            </a:r>
            <a:r>
              <a:rPr lang="de-DE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"zhang"</a:t>
            </a:r>
            <a:r>
              <a:rPr lang="de-DE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,0,</a:t>
            </a:r>
            <a:r>
              <a:rPr lang="de-DE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"li"</a:t>
            </a:r>
            <a:r>
              <a:rPr lang="de-DE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,0,</a:t>
            </a:r>
            <a:r>
              <a:rPr lang="de-DE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"wang"</a:t>
            </a:r>
            <a:r>
              <a:rPr lang="de-DE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,0 };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 {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name[20];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j;</a:t>
            </a:r>
          </a:p>
          <a:p>
            <a:pPr marL="0" indent="0">
              <a:buNone/>
            </a:pPr>
            <a:r>
              <a:rPr lang="nn-NO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nn-NO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nn-NO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(i = 1; i &lt;= 10; i++) {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"%s"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name);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(j = 0; j &lt; 3;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j++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strcmp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(name, leader[j].name) == 0)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leader[j].votes++;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nn-NO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nn-NO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nn-NO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(i = 0; i &lt; 3; i++)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"%5s:%d\n"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leader[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].name, leader[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].votes);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0D18253-4B22-2530-E835-6F2839B81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98927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4CE0B6F3-2B74-CFB6-8106-E8BA013AF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结构体数组元素地址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C5120105-D166-1BBE-9D23-9C7DD2AEB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结构体数组与基本类型数组类似：</a:t>
            </a:r>
            <a:endParaRPr lang="en-US" altLang="zh-CN" dirty="0"/>
          </a:p>
          <a:p>
            <a:pPr lvl="1"/>
            <a:r>
              <a:rPr lang="zh-CN" altLang="zh-CN" dirty="0"/>
              <a:t>一个数组包含若干元素，</a:t>
            </a:r>
            <a:r>
              <a:rPr lang="zh-CN" altLang="en-US" dirty="0"/>
              <a:t>每个元素相当于一个结构体变量，因此</a:t>
            </a:r>
            <a:r>
              <a:rPr lang="zh-CN" altLang="zh-CN" dirty="0"/>
              <a:t>每个元素都有地址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/>
            <a:r>
              <a:rPr lang="zh-CN" altLang="en-US" dirty="0">
                <a:solidFill>
                  <a:srgbClr val="FF0000"/>
                </a:solidFill>
              </a:rPr>
              <a:t>数组名</a:t>
            </a:r>
            <a:r>
              <a:rPr lang="zh-CN" altLang="en-US" dirty="0"/>
              <a:t>是一个</a:t>
            </a:r>
            <a:r>
              <a:rPr lang="zh-CN" altLang="en-US" dirty="0">
                <a:solidFill>
                  <a:srgbClr val="FF0000"/>
                </a:solidFill>
              </a:rPr>
              <a:t>指针常量</a:t>
            </a:r>
            <a:r>
              <a:rPr lang="zh-CN" altLang="en-US" dirty="0"/>
              <a:t>，代表</a:t>
            </a:r>
            <a:r>
              <a:rPr lang="zh-CN" altLang="en-US" dirty="0">
                <a:solidFill>
                  <a:srgbClr val="FF0000"/>
                </a:solidFill>
              </a:rPr>
              <a:t>数组首元素的地址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/>
            <a:r>
              <a:rPr lang="zh-CN" altLang="zh-CN" dirty="0">
                <a:solidFill>
                  <a:srgbClr val="FF0000"/>
                </a:solidFill>
              </a:rPr>
              <a:t>指针变量</a:t>
            </a:r>
            <a:r>
              <a:rPr lang="zh-CN" altLang="zh-CN" dirty="0"/>
              <a:t>可以指向数组元素（把某一元素的地址</a:t>
            </a:r>
            <a:r>
              <a:rPr lang="zh-CN" altLang="en-US" dirty="0"/>
              <a:t>存</a:t>
            </a:r>
            <a:r>
              <a:rPr lang="zh-CN" altLang="zh-CN" dirty="0"/>
              <a:t>到一个指针变量中）</a:t>
            </a:r>
            <a:r>
              <a:rPr lang="zh-CN" altLang="en-US" dirty="0"/>
              <a:t>。</a:t>
            </a:r>
          </a:p>
          <a:p>
            <a:pPr lvl="1"/>
            <a:r>
              <a:rPr lang="zh-CN" altLang="en-US" dirty="0"/>
              <a:t>指针算术以结构体大小为计算单位。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42712E6-ADE2-AD3F-0E68-460F2AD2F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54388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A2C4F280-A72E-31F8-3089-64F774D11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例</a:t>
            </a:r>
            <a:r>
              <a:rPr lang="zh-CN" altLang="en-US" dirty="0"/>
              <a:t>：一个</a:t>
            </a:r>
            <a:r>
              <a:rPr lang="zh-CN" altLang="zh-CN" dirty="0"/>
              <a:t>结构体</a:t>
            </a:r>
            <a:r>
              <a:rPr lang="zh-CN" altLang="en-US" dirty="0"/>
              <a:t>数组中存储了</a:t>
            </a:r>
            <a:r>
              <a:rPr lang="en-US" altLang="zh-CN" dirty="0"/>
              <a:t>3</a:t>
            </a:r>
            <a:r>
              <a:rPr lang="zh-CN" altLang="zh-CN" dirty="0"/>
              <a:t>个学生的信息，要求</a:t>
            </a:r>
            <a:r>
              <a:rPr lang="zh-CN" altLang="en-US" dirty="0"/>
              <a:t>使用指向结构体</a:t>
            </a:r>
            <a:r>
              <a:rPr lang="zh-CN" altLang="en-US"/>
              <a:t>的指针变量</a:t>
            </a:r>
            <a:r>
              <a:rPr lang="zh-CN" altLang="zh-CN"/>
              <a:t>输出</a:t>
            </a:r>
            <a:r>
              <a:rPr lang="zh-CN" altLang="zh-CN" dirty="0"/>
              <a:t>全部学生的信息。</a:t>
            </a:r>
            <a:endParaRPr lang="en-US" altLang="zh-CN" dirty="0"/>
          </a:p>
          <a:p>
            <a:pPr marL="0" indent="0">
              <a:buNone/>
            </a:pPr>
            <a:endParaRPr lang="en-US" altLang="zh-CN" sz="2400" dirty="0">
              <a:solidFill>
                <a:srgbClr val="80808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num;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name[20];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sex;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age;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[3] =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{101,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"Zhang San"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'M'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,18},</a:t>
            </a:r>
          </a:p>
          <a:p>
            <a:pPr marL="0" indent="0">
              <a:buNone/>
            </a:pP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{112,</a:t>
            </a:r>
            <a:r>
              <a:rPr lang="it-IT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"Li Si"</a:t>
            </a: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</a:t>
            </a:r>
            <a:r>
              <a:rPr lang="it-IT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'M'</a:t>
            </a: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,19},</a:t>
            </a:r>
          </a:p>
          <a:p>
            <a:pPr marL="0" indent="0">
              <a:buNone/>
            </a:pPr>
            <a:r>
              <a:rPr lang="de-DE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{124,</a:t>
            </a:r>
            <a:r>
              <a:rPr lang="de-DE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"Wang Wu"</a:t>
            </a:r>
            <a:r>
              <a:rPr lang="de-DE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</a:t>
            </a:r>
            <a:r>
              <a:rPr lang="de-DE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'F'</a:t>
            </a:r>
            <a:r>
              <a:rPr lang="de-DE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,20} };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06A96EB-D9E9-FF15-7E2C-17E78966D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27803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4E4C330-1022-61FF-A834-79414DF44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*p;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  Num   Name     sex  age\n"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nb-NO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nb-NO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nb-NO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(p = stu; p &lt; stu + 3; p++)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printf(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"%5d %-10s %2c %4d\n"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p-&gt;num, p-&gt;name, p-&gt;sex, p-&gt;age);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77771CC-240F-1019-C51A-736E5671D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28</a:t>
            </a:fld>
            <a:endParaRPr lang="zh-CN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09583334-D99F-30E3-4DCC-A33CEF6E1D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802785"/>
              </p:ext>
            </p:extLst>
          </p:nvPr>
        </p:nvGraphicFramePr>
        <p:xfrm>
          <a:off x="2373313" y="5033344"/>
          <a:ext cx="5715001" cy="155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Zhang San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112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Li Si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124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Wang Wu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19143E26-4F66-A75A-15BE-9E4C66A7FE4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30375" y="5033344"/>
            <a:ext cx="642938" cy="1587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12">
            <a:extLst>
              <a:ext uri="{FF2B5EF4-FFF2-40B4-BE49-F238E27FC236}">
                <a16:creationId xmlns:a16="http://schemas.microsoft.com/office/drawing/2014/main" id="{86A2DF69-0A77-844D-1AB4-6EEDDB842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0" y="5002126"/>
            <a:ext cx="1428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 err="1">
                <a:solidFill>
                  <a:srgbClr val="0000CC"/>
                </a:solidFill>
              </a:rPr>
              <a:t>stu</a:t>
            </a:r>
            <a:r>
              <a:rPr lang="en-US" altLang="zh-CN" sz="2800" b="1" dirty="0">
                <a:solidFill>
                  <a:srgbClr val="0000CC"/>
                </a:solidFill>
              </a:rPr>
              <a:t>[0]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7" name="TextBox 13">
            <a:extLst>
              <a:ext uri="{FF2B5EF4-FFF2-40B4-BE49-F238E27FC236}">
                <a16:creationId xmlns:a16="http://schemas.microsoft.com/office/drawing/2014/main" id="{A065EEA1-C594-06E0-54CD-4C30EBFF2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0" y="5509737"/>
            <a:ext cx="1428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>
                <a:solidFill>
                  <a:srgbClr val="0000CC"/>
                </a:solidFill>
              </a:rPr>
              <a:t>stu[1]</a:t>
            </a:r>
            <a:endParaRPr lang="zh-CN" altLang="en-US" sz="2800" b="1">
              <a:solidFill>
                <a:srgbClr val="0000CC"/>
              </a:solidFill>
            </a:endParaRPr>
          </a:p>
        </p:txBody>
      </p:sp>
      <p:sp>
        <p:nvSpPr>
          <p:cNvPr id="8" name="TextBox 14">
            <a:extLst>
              <a:ext uri="{FF2B5EF4-FFF2-40B4-BE49-F238E27FC236}">
                <a16:creationId xmlns:a16="http://schemas.microsoft.com/office/drawing/2014/main" id="{7AB0F627-0CE1-DB52-A4E4-F1C3FD04B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0" y="6017348"/>
            <a:ext cx="1428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 err="1">
                <a:solidFill>
                  <a:srgbClr val="0000CC"/>
                </a:solidFill>
              </a:rPr>
              <a:t>stu</a:t>
            </a:r>
            <a:r>
              <a:rPr lang="en-US" altLang="zh-CN" sz="2800" b="1" dirty="0">
                <a:solidFill>
                  <a:srgbClr val="0000CC"/>
                </a:solidFill>
              </a:rPr>
              <a:t>[2]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B83FE456-F646-A52F-CDC5-439D99FA7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0" y="4689389"/>
            <a:ext cx="571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>
                <a:solidFill>
                  <a:srgbClr val="C00000"/>
                </a:solidFill>
              </a:rPr>
              <a:t>p</a:t>
            </a:r>
            <a:endParaRPr lang="zh-CN" altLang="en-US" sz="2800" b="1" dirty="0">
              <a:solidFill>
                <a:srgbClr val="C00000"/>
              </a:solidFill>
            </a:endParaRP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1840BC35-DB66-7252-3CAA-C831761BA04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41488" y="5556564"/>
            <a:ext cx="642938" cy="1587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Box 4">
            <a:extLst>
              <a:ext uri="{FF2B5EF4-FFF2-40B4-BE49-F238E27FC236}">
                <a16:creationId xmlns:a16="http://schemas.microsoft.com/office/drawing/2014/main" id="{79285620-6661-8284-B93A-5269C275C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5212609"/>
            <a:ext cx="571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>
                <a:solidFill>
                  <a:srgbClr val="C00000"/>
                </a:solidFill>
              </a:rPr>
              <a:t>p</a:t>
            </a:r>
            <a:endParaRPr lang="zh-CN" altLang="en-US" sz="2800" b="1" dirty="0">
              <a:solidFill>
                <a:srgbClr val="C00000"/>
              </a:solidFill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1C8C8F9C-CC99-E40D-59B7-4120935E128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28602" y="6081177"/>
            <a:ext cx="642938" cy="1587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4">
            <a:extLst>
              <a:ext uri="{FF2B5EF4-FFF2-40B4-BE49-F238E27FC236}">
                <a16:creationId xmlns:a16="http://schemas.microsoft.com/office/drawing/2014/main" id="{094082CD-AF83-00C9-6376-C26548E7B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9977" y="5737222"/>
            <a:ext cx="571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>
                <a:solidFill>
                  <a:srgbClr val="C00000"/>
                </a:solidFill>
              </a:rPr>
              <a:t>p</a:t>
            </a:r>
            <a:endParaRPr lang="zh-CN" alt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5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1" grpId="0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C6CFD9EB-884F-41E7-1AF1-12EBF142E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结构体数组元素地址作为函数参数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A37825BA-6E0D-9671-6FB9-541CD8306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zh-CN" altLang="zh-CN" dirty="0">
                <a:solidFill>
                  <a:srgbClr val="FF0000"/>
                </a:solidFill>
              </a:rPr>
              <a:t>数组元素</a:t>
            </a:r>
            <a:r>
              <a:rPr lang="zh-CN" altLang="en-US" dirty="0"/>
              <a:t>可以</a:t>
            </a:r>
            <a:r>
              <a:rPr lang="zh-CN" altLang="zh-CN" dirty="0"/>
              <a:t>作为函数</a:t>
            </a:r>
            <a:r>
              <a:rPr lang="zh-CN" altLang="en-US" dirty="0"/>
              <a:t>实</a:t>
            </a:r>
            <a:r>
              <a:rPr lang="zh-CN" altLang="zh-CN" dirty="0"/>
              <a:t>参，</a:t>
            </a:r>
            <a:r>
              <a:rPr lang="zh-CN" altLang="en-US" dirty="0"/>
              <a:t>函数的形参是一个数组元素类型的变量：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函数调用时，将</a:t>
            </a:r>
            <a:r>
              <a:rPr lang="zh-CN" altLang="zh-CN" dirty="0"/>
              <a:t>数组元素</a:t>
            </a:r>
            <a:r>
              <a:rPr lang="zh-CN" altLang="en-US" dirty="0"/>
              <a:t>的值</a:t>
            </a:r>
            <a:r>
              <a:rPr lang="zh-CN" altLang="zh-CN" dirty="0"/>
              <a:t>传</a:t>
            </a:r>
            <a:r>
              <a:rPr lang="zh-CN" altLang="en-US" dirty="0"/>
              <a:t>给形参。</a:t>
            </a:r>
            <a:endParaRPr lang="en-US" altLang="zh-CN" dirty="0"/>
          </a:p>
          <a:p>
            <a:pPr>
              <a:lnSpc>
                <a:spcPct val="11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数组元素地址</a:t>
            </a:r>
            <a:r>
              <a:rPr lang="zh-CN" altLang="en-US" dirty="0"/>
              <a:t>可以作为</a:t>
            </a:r>
            <a:r>
              <a:rPr lang="zh-CN" altLang="zh-CN" dirty="0"/>
              <a:t>函数</a:t>
            </a:r>
            <a:r>
              <a:rPr lang="zh-CN" altLang="en-US" dirty="0"/>
              <a:t>实</a:t>
            </a:r>
            <a:r>
              <a:rPr lang="zh-CN" altLang="zh-CN" dirty="0"/>
              <a:t>参</a:t>
            </a:r>
            <a:r>
              <a:rPr lang="zh-CN" altLang="en-US" dirty="0"/>
              <a:t>，</a:t>
            </a:r>
            <a:r>
              <a:rPr lang="zh-CN" altLang="zh-CN" dirty="0"/>
              <a:t>函数</a:t>
            </a:r>
            <a:r>
              <a:rPr lang="zh-CN" altLang="en-US" dirty="0"/>
              <a:t>的形</a:t>
            </a:r>
            <a:r>
              <a:rPr lang="zh-CN" altLang="zh-CN" dirty="0"/>
              <a:t>参</a:t>
            </a:r>
            <a:r>
              <a:rPr lang="zh-CN" altLang="en-US" dirty="0"/>
              <a:t>是一个数组元素指针类型的</a:t>
            </a:r>
            <a:r>
              <a:rPr lang="zh-CN" altLang="zh-CN" dirty="0"/>
              <a:t>变量</a:t>
            </a:r>
            <a:r>
              <a:rPr lang="zh-CN" altLang="en-US" dirty="0"/>
              <a:t>：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函数调用时，可以将数组元素地址传给形参，使得形参指向该数组元素。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函数调用时，可以将</a:t>
            </a:r>
            <a:r>
              <a:rPr lang="zh-CN" altLang="zh-CN" dirty="0"/>
              <a:t>数组名</a:t>
            </a:r>
            <a:r>
              <a:rPr lang="zh-CN" altLang="en-US" dirty="0"/>
              <a:t>传给形参，因为它</a:t>
            </a:r>
            <a:r>
              <a:rPr lang="zh-CN" altLang="zh-CN" dirty="0"/>
              <a:t>代表数组首元素的地址</a:t>
            </a:r>
            <a:r>
              <a:rPr lang="zh-CN" altLang="en-US" dirty="0"/>
              <a:t>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1FE8631-3418-9E8B-238A-4023E33EB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4623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3CF0EB2-6D3D-19B8-C61E-3C97C688E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现实中一个实体可能包含很多数据。例如，一个学生具有学号、姓名、性别、年龄、成绩、家庭地址等数据。如果单独定义这些变量，比较分散、难于维护。</a:t>
            </a:r>
          </a:p>
          <a:p>
            <a:r>
              <a:rPr lang="zh-CN" altLang="en-US" dirty="0"/>
              <a:t>可以将这些数据聚合成为一个类型。例如，定义一个学生类型，包括学号、姓名、性别、年龄、成绩、家庭地址等项。这样便于集中记录一个学生的信息。</a:t>
            </a:r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598C45AF-7115-71B5-C08E-6D4DCFAEC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结构体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F2B2950-4233-99C1-A9B1-6D95CCE33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28610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41081B6-7170-D094-B456-B38D6082C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有</a:t>
            </a:r>
            <a:r>
              <a:rPr lang="zh-CN" altLang="en-US" dirty="0"/>
              <a:t>一</a:t>
            </a:r>
            <a:r>
              <a:rPr lang="zh-CN" altLang="zh-CN" dirty="0"/>
              <a:t>个</a:t>
            </a:r>
            <a:r>
              <a:rPr lang="zh-CN" altLang="en-US" dirty="0"/>
              <a:t>学生</a:t>
            </a:r>
            <a:r>
              <a:rPr lang="zh-CN" altLang="zh-CN" dirty="0"/>
              <a:t>结构体</a:t>
            </a:r>
            <a:r>
              <a:rPr lang="zh-CN" altLang="en-US" dirty="0"/>
              <a:t>数组</a:t>
            </a:r>
            <a:r>
              <a:rPr lang="zh-CN" altLang="zh-CN" dirty="0"/>
              <a:t>，</a:t>
            </a:r>
            <a:r>
              <a:rPr lang="zh-CN" altLang="en-US" dirty="0"/>
              <a:t>每个</a:t>
            </a:r>
            <a:r>
              <a:rPr lang="zh-CN" altLang="zh-CN" dirty="0"/>
              <a:t>学生</a:t>
            </a:r>
            <a:r>
              <a:rPr lang="zh-CN" altLang="en-US" dirty="0"/>
              <a:t>结构体包含</a:t>
            </a:r>
            <a:r>
              <a:rPr lang="zh-CN" altLang="zh-CN" dirty="0"/>
              <a:t>学号、姓名和</a:t>
            </a:r>
            <a:r>
              <a:rPr lang="en-US" altLang="zh-CN" dirty="0"/>
              <a:t>3</a:t>
            </a:r>
            <a:r>
              <a:rPr lang="zh-CN" altLang="zh-CN" dirty="0"/>
              <a:t>门课程的成绩。要求输出平均成绩最高的学生的信息。</a:t>
            </a:r>
            <a:endParaRPr lang="en-US" altLang="zh-CN" dirty="0"/>
          </a:p>
          <a:p>
            <a:r>
              <a:rPr lang="zh-CN" altLang="zh-CN" dirty="0"/>
              <a:t>解题思路：</a:t>
            </a:r>
            <a:r>
              <a:rPr lang="zh-CN" altLang="en-US" dirty="0"/>
              <a:t>编写</a:t>
            </a:r>
            <a:r>
              <a:rPr lang="en-US" altLang="zh-CN" dirty="0"/>
              <a:t>3</a:t>
            </a:r>
            <a:r>
              <a:rPr lang="zh-CN" altLang="zh-CN" dirty="0"/>
              <a:t>个函数：</a:t>
            </a:r>
          </a:p>
          <a:p>
            <a:pPr lvl="1"/>
            <a:r>
              <a:rPr lang="zh-CN" altLang="zh-CN" sz="3600" dirty="0"/>
              <a:t>用</a:t>
            </a:r>
            <a:r>
              <a:rPr lang="en-US" altLang="zh-CN" sz="3600" dirty="0"/>
              <a:t>input</a:t>
            </a:r>
            <a:r>
              <a:rPr lang="zh-CN" altLang="zh-CN" sz="3600" dirty="0"/>
              <a:t>函数输入数据和求平均成绩</a:t>
            </a:r>
          </a:p>
          <a:p>
            <a:pPr lvl="1"/>
            <a:r>
              <a:rPr lang="zh-CN" altLang="zh-CN" sz="3600" dirty="0"/>
              <a:t>用</a:t>
            </a:r>
            <a:r>
              <a:rPr lang="en-US" altLang="zh-CN" sz="3600" dirty="0"/>
              <a:t>max</a:t>
            </a:r>
            <a:r>
              <a:rPr lang="zh-CN" altLang="zh-CN" sz="3600" dirty="0"/>
              <a:t>函数找平均成绩最高的学生</a:t>
            </a:r>
          </a:p>
          <a:p>
            <a:pPr lvl="1"/>
            <a:r>
              <a:rPr lang="zh-CN" altLang="zh-CN" sz="3600" dirty="0"/>
              <a:t>用</a:t>
            </a:r>
            <a:r>
              <a:rPr lang="en-US" altLang="zh-CN" sz="3600" dirty="0"/>
              <a:t>print</a:t>
            </a:r>
            <a:r>
              <a:rPr lang="zh-CN" altLang="zh-CN" sz="3600" dirty="0"/>
              <a:t>函数输出成绩最高学生的信息</a:t>
            </a:r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A0E70D9-2272-B456-DA9B-7DABD452C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80022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19346655-F81A-D272-7A68-7B625DE84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0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0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#define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3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{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num;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name[20];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score[3];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average;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};</a:t>
            </a:r>
          </a:p>
          <a:p>
            <a:pPr marL="0" indent="0">
              <a:buNone/>
            </a:pPr>
            <a:endParaRPr lang="zh-CN" altLang="en-US" sz="20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void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input(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</a:t>
            </a:r>
            <a:r>
              <a:rPr lang="en-US" altLang="zh-CN" sz="2000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ps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max(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</a:t>
            </a:r>
            <a:r>
              <a:rPr lang="en-US" altLang="zh-CN" sz="2000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ps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void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print(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endParaRPr lang="en-US" altLang="zh-CN" sz="20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 {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s[</a:t>
            </a:r>
            <a:r>
              <a:rPr lang="en-US" altLang="zh-CN" sz="20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], *p = s;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input(p);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print(s[0]);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"The student with the max score is:\n"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print(max(p));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0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349C13C-9CDE-8138-D5C7-B358B4B4D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18162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E5A94147-50A0-4867-4CD9-4FBEF0B2B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void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input(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</a:t>
            </a:r>
            <a:r>
              <a:rPr lang="en-US" altLang="zh-CN" sz="2400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ps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"Input number, name and 3 scores "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"(separated by spaces):\n"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nn-NO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nn-NO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nn-NO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(i = 0; i &lt; </a:t>
            </a:r>
            <a:r>
              <a:rPr lang="nn-NO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</a:t>
            </a:r>
            <a:r>
              <a:rPr lang="nn-NO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i++)</a:t>
            </a: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 %s %f %f %f"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</a:t>
            </a:r>
            <a:r>
              <a:rPr lang="en-US" altLang="zh-CN" sz="2400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ps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].num, </a:t>
            </a:r>
            <a:r>
              <a:rPr lang="en-US" altLang="zh-CN" sz="2400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ps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].name,</a:t>
            </a:r>
          </a:p>
          <a:p>
            <a:pPr marL="0" indent="0">
              <a:buNone/>
            </a:pP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&amp;</a:t>
            </a:r>
            <a:r>
              <a:rPr lang="it-IT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ps</a:t>
            </a: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[i].score[0], &amp;</a:t>
            </a:r>
            <a:r>
              <a:rPr lang="it-IT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ps</a:t>
            </a: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[i].score[1], &amp;</a:t>
            </a:r>
            <a:r>
              <a:rPr lang="it-IT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ps</a:t>
            </a: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[i].score[2]);</a:t>
            </a:r>
          </a:p>
          <a:p>
            <a:pPr marL="0" indent="0">
              <a:buNone/>
            </a:pP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it-IT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ps</a:t>
            </a: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[i].average = (</a:t>
            </a:r>
            <a:r>
              <a:rPr lang="it-IT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ps</a:t>
            </a: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[i].score[0] +</a:t>
            </a:r>
          </a:p>
          <a:p>
            <a:pPr marL="0" indent="0">
              <a:buNone/>
            </a:pP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</a:t>
            </a:r>
            <a:r>
              <a:rPr lang="it-IT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ps</a:t>
            </a: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[i].score[1] + </a:t>
            </a:r>
            <a:r>
              <a:rPr lang="it-IT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ps</a:t>
            </a: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[i].score[2]) / 3.0;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5EC5B68-A8E4-D32C-C05A-9127D3336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32</a:t>
            </a:fld>
            <a:endParaRPr lang="zh-CN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E1A998E4-54D3-74E3-E5EB-33EB1036B9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975801"/>
              </p:ext>
            </p:extLst>
          </p:nvPr>
        </p:nvGraphicFramePr>
        <p:xfrm>
          <a:off x="1568950" y="4693182"/>
          <a:ext cx="6643692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7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7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72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72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12">
            <a:extLst>
              <a:ext uri="{FF2B5EF4-FFF2-40B4-BE49-F238E27FC236}">
                <a16:creationId xmlns:a16="http://schemas.microsoft.com/office/drawing/2014/main" id="{A4FD0914-506C-3579-2D39-06180A3D5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354" y="4687362"/>
            <a:ext cx="1071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>
                <a:solidFill>
                  <a:srgbClr val="0000CC"/>
                </a:solidFill>
              </a:rPr>
              <a:t>s[0]</a:t>
            </a:r>
            <a:endParaRPr lang="zh-CN" altLang="en-US" sz="2400" b="1" dirty="0">
              <a:solidFill>
                <a:srgbClr val="0000CC"/>
              </a:solidFill>
            </a:endParaRPr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3B9EC6BD-73B8-0CF3-5AD3-D158C1D41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354" y="5130671"/>
            <a:ext cx="1071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>
                <a:solidFill>
                  <a:srgbClr val="0000CC"/>
                </a:solidFill>
              </a:rPr>
              <a:t>s[1]</a:t>
            </a:r>
            <a:endParaRPr lang="zh-CN" altLang="en-US" sz="2400" b="1" dirty="0">
              <a:solidFill>
                <a:srgbClr val="0000CC"/>
              </a:solidFill>
            </a:endParaRPr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917FED0B-4497-67C9-B2CE-46FFE80A5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354" y="5573980"/>
            <a:ext cx="1071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>
                <a:solidFill>
                  <a:srgbClr val="0000CC"/>
                </a:solidFill>
              </a:rPr>
              <a:t>s[2]</a:t>
            </a:r>
            <a:endParaRPr lang="zh-CN" altLang="en-US" sz="2400" b="1" dirty="0">
              <a:solidFill>
                <a:srgbClr val="0000CC"/>
              </a:solidFill>
            </a:endParaRPr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489DA629-ABB9-8BB7-5C5B-A657DE56D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700" y="4158136"/>
            <a:ext cx="857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 err="1">
                <a:solidFill>
                  <a:srgbClr val="FF0000"/>
                </a:solidFill>
              </a:rPr>
              <a:t>ps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cxnSp>
        <p:nvCxnSpPr>
          <p:cNvPr id="9" name="直接箭头连接符 16">
            <a:extLst>
              <a:ext uri="{FF2B5EF4-FFF2-40B4-BE49-F238E27FC236}">
                <a16:creationId xmlns:a16="http://schemas.microsoft.com/office/drawing/2014/main" id="{FE9644FA-F615-D6F2-DF2A-72DEA037484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26013" y="4683658"/>
            <a:ext cx="642937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Box 12">
            <a:extLst>
              <a:ext uri="{FF2B5EF4-FFF2-40B4-BE49-F238E27FC236}">
                <a16:creationId xmlns:a16="http://schemas.microsoft.com/office/drawing/2014/main" id="{56AD12B4-5BCE-97D9-B32D-FB59000EF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122" y="4676585"/>
            <a:ext cx="7866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101</a:t>
            </a:r>
            <a:endParaRPr lang="zh-CN" altLang="en-US" sz="2400" b="1" dirty="0"/>
          </a:p>
        </p:txBody>
      </p:sp>
      <p:sp>
        <p:nvSpPr>
          <p:cNvPr id="23" name="TextBox 12">
            <a:extLst>
              <a:ext uri="{FF2B5EF4-FFF2-40B4-BE49-F238E27FC236}">
                <a16:creationId xmlns:a16="http://schemas.microsoft.com/office/drawing/2014/main" id="{87681841-EBB2-DEDA-7B31-A9A45F227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5941" y="4669538"/>
            <a:ext cx="17459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 err="1"/>
              <a:t>zhang</a:t>
            </a:r>
            <a:endParaRPr lang="zh-CN" altLang="en-US" sz="2400" b="1" dirty="0"/>
          </a:p>
        </p:txBody>
      </p:sp>
      <p:sp>
        <p:nvSpPr>
          <p:cNvPr id="24" name="TextBox 12">
            <a:extLst>
              <a:ext uri="{FF2B5EF4-FFF2-40B4-BE49-F238E27FC236}">
                <a16:creationId xmlns:a16="http://schemas.microsoft.com/office/drawing/2014/main" id="{D5DE1F3F-7C3F-203A-50B6-C85E90F6C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9563" y="4685608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80</a:t>
            </a:r>
            <a:endParaRPr lang="zh-CN" altLang="en-US" sz="2400" b="1" dirty="0"/>
          </a:p>
        </p:txBody>
      </p:sp>
      <p:sp>
        <p:nvSpPr>
          <p:cNvPr id="25" name="TextBox 12">
            <a:extLst>
              <a:ext uri="{FF2B5EF4-FFF2-40B4-BE49-F238E27FC236}">
                <a16:creationId xmlns:a16="http://schemas.microsoft.com/office/drawing/2014/main" id="{1765AB1C-7025-4566-1FCC-04C94C342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2643" y="4685608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82</a:t>
            </a:r>
            <a:endParaRPr lang="zh-CN" altLang="en-US" sz="2400" b="1" dirty="0"/>
          </a:p>
        </p:txBody>
      </p:sp>
      <p:sp>
        <p:nvSpPr>
          <p:cNvPr id="26" name="TextBox 12">
            <a:extLst>
              <a:ext uri="{FF2B5EF4-FFF2-40B4-BE49-F238E27FC236}">
                <a16:creationId xmlns:a16="http://schemas.microsoft.com/office/drawing/2014/main" id="{9168AF2C-5DA0-B3BC-B0BD-661326B07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120" y="4685608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87</a:t>
            </a:r>
            <a:endParaRPr lang="zh-CN" altLang="en-US" sz="2400" b="1" dirty="0"/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87312623-6438-7E98-6CDE-36609CC2B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8864" y="4685608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83</a:t>
            </a:r>
            <a:endParaRPr lang="zh-CN" altLang="en-US" sz="2400" b="1" dirty="0"/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F9F1E3AF-F3A6-5298-DE8A-7BBC5CEB2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916" y="4146459"/>
            <a:ext cx="9508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 err="1">
                <a:solidFill>
                  <a:srgbClr val="FF0000"/>
                </a:solidFill>
              </a:rPr>
              <a:t>i</a:t>
            </a:r>
            <a:r>
              <a:rPr lang="en-US" altLang="zh-CN" sz="2400" b="1" dirty="0">
                <a:solidFill>
                  <a:srgbClr val="FF0000"/>
                </a:solidFill>
              </a:rPr>
              <a:t> = 0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12">
            <a:extLst>
              <a:ext uri="{FF2B5EF4-FFF2-40B4-BE49-F238E27FC236}">
                <a16:creationId xmlns:a16="http://schemas.microsoft.com/office/drawing/2014/main" id="{457B4EC6-622E-9F73-4519-4F62B0C40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892" y="5128917"/>
            <a:ext cx="705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258</a:t>
            </a:r>
            <a:endParaRPr lang="zh-CN" altLang="en-US" sz="2400" b="1" dirty="0"/>
          </a:p>
        </p:txBody>
      </p:sp>
      <p:sp>
        <p:nvSpPr>
          <p:cNvPr id="30" name="TextBox 12">
            <a:extLst>
              <a:ext uri="{FF2B5EF4-FFF2-40B4-BE49-F238E27FC236}">
                <a16:creationId xmlns:a16="http://schemas.microsoft.com/office/drawing/2014/main" id="{8219A0F4-6F5D-5D69-309E-B31CE8180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7885" y="5128917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li</a:t>
            </a:r>
            <a:endParaRPr lang="zh-CN" altLang="en-US" sz="2400" b="1" dirty="0"/>
          </a:p>
        </p:txBody>
      </p:sp>
      <p:sp>
        <p:nvSpPr>
          <p:cNvPr id="31" name="TextBox 12">
            <a:extLst>
              <a:ext uri="{FF2B5EF4-FFF2-40B4-BE49-F238E27FC236}">
                <a16:creationId xmlns:a16="http://schemas.microsoft.com/office/drawing/2014/main" id="{B79F73DA-91CD-EC5E-850B-2A852256E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9563" y="5128917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70</a:t>
            </a:r>
            <a:endParaRPr lang="zh-CN" altLang="en-US" sz="2400" b="1" dirty="0"/>
          </a:p>
        </p:txBody>
      </p:sp>
      <p:sp>
        <p:nvSpPr>
          <p:cNvPr id="32" name="TextBox 12">
            <a:extLst>
              <a:ext uri="{FF2B5EF4-FFF2-40B4-BE49-F238E27FC236}">
                <a16:creationId xmlns:a16="http://schemas.microsoft.com/office/drawing/2014/main" id="{69A92874-7559-60BC-F9FC-F67F748DB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2643" y="5128917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95</a:t>
            </a:r>
            <a:endParaRPr lang="zh-CN" altLang="en-US" sz="2400" b="1" dirty="0"/>
          </a:p>
        </p:txBody>
      </p:sp>
      <p:sp>
        <p:nvSpPr>
          <p:cNvPr id="33" name="TextBox 12">
            <a:extLst>
              <a:ext uri="{FF2B5EF4-FFF2-40B4-BE49-F238E27FC236}">
                <a16:creationId xmlns:a16="http://schemas.microsoft.com/office/drawing/2014/main" id="{A3E79B81-E5C8-E6CF-39E8-D571F7F77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120" y="5128917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81</a:t>
            </a:r>
            <a:endParaRPr lang="zh-CN" altLang="en-US" sz="2400" b="1" dirty="0"/>
          </a:p>
        </p:txBody>
      </p:sp>
      <p:sp>
        <p:nvSpPr>
          <p:cNvPr id="34" name="TextBox 12">
            <a:extLst>
              <a:ext uri="{FF2B5EF4-FFF2-40B4-BE49-F238E27FC236}">
                <a16:creationId xmlns:a16="http://schemas.microsoft.com/office/drawing/2014/main" id="{2E7CB191-BCCC-77A6-41EA-326D787C6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8864" y="5128917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82</a:t>
            </a:r>
            <a:endParaRPr lang="zh-CN" altLang="en-US" sz="2400" b="1" dirty="0"/>
          </a:p>
        </p:txBody>
      </p:sp>
      <p:sp>
        <p:nvSpPr>
          <p:cNvPr id="35" name="TextBox 12">
            <a:extLst>
              <a:ext uri="{FF2B5EF4-FFF2-40B4-BE49-F238E27FC236}">
                <a16:creationId xmlns:a16="http://schemas.microsoft.com/office/drawing/2014/main" id="{FA0F2E9A-2FC2-27CE-904F-0A0398948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915" y="4146459"/>
            <a:ext cx="9508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 err="1">
                <a:solidFill>
                  <a:srgbClr val="FF0000"/>
                </a:solidFill>
              </a:rPr>
              <a:t>i</a:t>
            </a:r>
            <a:r>
              <a:rPr lang="en-US" altLang="zh-CN" sz="2400" b="1" dirty="0">
                <a:solidFill>
                  <a:srgbClr val="FF0000"/>
                </a:solidFill>
              </a:rPr>
              <a:t> = 1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36" name="TextBox 12">
            <a:extLst>
              <a:ext uri="{FF2B5EF4-FFF2-40B4-BE49-F238E27FC236}">
                <a16:creationId xmlns:a16="http://schemas.microsoft.com/office/drawing/2014/main" id="{C06E1365-05E7-5A52-757A-0ED388500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892" y="5590582"/>
            <a:ext cx="705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182</a:t>
            </a:r>
            <a:endParaRPr lang="zh-CN" altLang="en-US" sz="2400" b="1" dirty="0"/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0F22C9AE-3002-374B-6D40-021C0272F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1594" y="5590582"/>
            <a:ext cx="11349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wang</a:t>
            </a:r>
            <a:endParaRPr lang="zh-CN" altLang="en-US" sz="2400" b="1" dirty="0"/>
          </a:p>
        </p:txBody>
      </p:sp>
      <p:sp>
        <p:nvSpPr>
          <p:cNvPr id="38" name="TextBox 12">
            <a:extLst>
              <a:ext uri="{FF2B5EF4-FFF2-40B4-BE49-F238E27FC236}">
                <a16:creationId xmlns:a16="http://schemas.microsoft.com/office/drawing/2014/main" id="{4443FC9F-232E-5583-227A-3679B34BC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9563" y="5590582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91</a:t>
            </a:r>
            <a:endParaRPr lang="zh-CN" altLang="en-US" sz="2400" b="1" dirty="0"/>
          </a:p>
        </p:txBody>
      </p:sp>
      <p:sp>
        <p:nvSpPr>
          <p:cNvPr id="39" name="TextBox 12">
            <a:extLst>
              <a:ext uri="{FF2B5EF4-FFF2-40B4-BE49-F238E27FC236}">
                <a16:creationId xmlns:a16="http://schemas.microsoft.com/office/drawing/2014/main" id="{88FC2813-AF7E-BF2C-C61D-7C8C7F79D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2643" y="5590582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85</a:t>
            </a:r>
            <a:endParaRPr lang="zh-CN" altLang="en-US" sz="2400" b="1" dirty="0"/>
          </a:p>
        </p:txBody>
      </p:sp>
      <p:sp>
        <p:nvSpPr>
          <p:cNvPr id="40" name="TextBox 12">
            <a:extLst>
              <a:ext uri="{FF2B5EF4-FFF2-40B4-BE49-F238E27FC236}">
                <a16:creationId xmlns:a16="http://schemas.microsoft.com/office/drawing/2014/main" id="{2A950A60-4715-9FF3-418C-D948182AE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120" y="5590582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88</a:t>
            </a:r>
            <a:endParaRPr lang="zh-CN" altLang="en-US" sz="2400" b="1" dirty="0"/>
          </a:p>
        </p:txBody>
      </p:sp>
      <p:sp>
        <p:nvSpPr>
          <p:cNvPr id="41" name="TextBox 12">
            <a:extLst>
              <a:ext uri="{FF2B5EF4-FFF2-40B4-BE49-F238E27FC236}">
                <a16:creationId xmlns:a16="http://schemas.microsoft.com/office/drawing/2014/main" id="{D6091D27-FF99-419D-48B5-1D005614E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8864" y="5590582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88</a:t>
            </a:r>
            <a:endParaRPr lang="zh-CN" altLang="en-US" sz="2400" b="1" dirty="0"/>
          </a:p>
        </p:txBody>
      </p:sp>
      <p:sp>
        <p:nvSpPr>
          <p:cNvPr id="42" name="TextBox 12">
            <a:extLst>
              <a:ext uri="{FF2B5EF4-FFF2-40B4-BE49-F238E27FC236}">
                <a16:creationId xmlns:a16="http://schemas.microsoft.com/office/drawing/2014/main" id="{7188421E-B64A-76B2-E031-8A97D1A3A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915" y="4134492"/>
            <a:ext cx="9508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 err="1">
                <a:solidFill>
                  <a:srgbClr val="FF0000"/>
                </a:solidFill>
              </a:rPr>
              <a:t>i</a:t>
            </a:r>
            <a:r>
              <a:rPr lang="en-US" altLang="zh-CN" sz="2400" b="1" dirty="0">
                <a:solidFill>
                  <a:srgbClr val="FF0000"/>
                </a:solidFill>
              </a:rPr>
              <a:t> = 2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62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8" grpId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5" grpId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2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CBA0126-EFF9-B58E-0121-68C51E4D4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max(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</a:t>
            </a:r>
            <a:r>
              <a:rPr lang="en-US" altLang="zh-CN" sz="2800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ps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m = 0;</a:t>
            </a:r>
          </a:p>
          <a:p>
            <a:pPr marL="0" indent="0">
              <a:buNone/>
            </a:pPr>
            <a:r>
              <a:rPr lang="nn-NO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nn-NO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nn-NO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(i = 0; i &lt; </a:t>
            </a:r>
            <a:r>
              <a:rPr lang="nn-NO" altLang="zh-CN" sz="28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</a:t>
            </a:r>
            <a:r>
              <a:rPr lang="nn-NO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i++)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800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ps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].average &gt; </a:t>
            </a:r>
            <a:r>
              <a:rPr lang="en-US" altLang="zh-CN" sz="2800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ps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[m].average) m =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ps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[m];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endParaRPr lang="zh-CN" altLang="en-US" sz="2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CA4AEE8-74D9-DCF1-74CF-D8218B8CF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33</a:t>
            </a:fld>
            <a:endParaRPr lang="zh-CN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A7C989E1-07F5-16C6-7695-1071E5611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442094"/>
              </p:ext>
            </p:extLst>
          </p:nvPr>
        </p:nvGraphicFramePr>
        <p:xfrm>
          <a:off x="1568950" y="4693182"/>
          <a:ext cx="6643692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7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7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72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72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12">
            <a:extLst>
              <a:ext uri="{FF2B5EF4-FFF2-40B4-BE49-F238E27FC236}">
                <a16:creationId xmlns:a16="http://schemas.microsoft.com/office/drawing/2014/main" id="{A967A371-B7AC-C94D-48AD-A5BA3A474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354" y="4687362"/>
            <a:ext cx="1071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>
                <a:solidFill>
                  <a:srgbClr val="0000CC"/>
                </a:solidFill>
              </a:rPr>
              <a:t>s[0]</a:t>
            </a:r>
            <a:endParaRPr lang="zh-CN" altLang="en-US" sz="2400" b="1" dirty="0">
              <a:solidFill>
                <a:srgbClr val="0000CC"/>
              </a:solidFill>
            </a:endParaRPr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F9BA343E-3103-DFCB-7C9D-35817D2B8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354" y="5130671"/>
            <a:ext cx="1071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>
                <a:solidFill>
                  <a:srgbClr val="0000CC"/>
                </a:solidFill>
              </a:rPr>
              <a:t>s[1]</a:t>
            </a:r>
            <a:endParaRPr lang="zh-CN" altLang="en-US" sz="2400" b="1" dirty="0">
              <a:solidFill>
                <a:srgbClr val="0000CC"/>
              </a:solidFill>
            </a:endParaRPr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3B982A5B-36C7-F2CE-A8DD-E61DE0575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354" y="5573980"/>
            <a:ext cx="1071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>
                <a:solidFill>
                  <a:srgbClr val="0000CC"/>
                </a:solidFill>
              </a:rPr>
              <a:t>s[2]</a:t>
            </a:r>
            <a:endParaRPr lang="zh-CN" altLang="en-US" sz="2400" b="1" dirty="0">
              <a:solidFill>
                <a:srgbClr val="0000CC"/>
              </a:solidFill>
            </a:endParaRPr>
          </a:p>
        </p:txBody>
      </p:sp>
      <p:cxnSp>
        <p:nvCxnSpPr>
          <p:cNvPr id="8" name="直接箭头连接符 16">
            <a:extLst>
              <a:ext uri="{FF2B5EF4-FFF2-40B4-BE49-F238E27FC236}">
                <a16:creationId xmlns:a16="http://schemas.microsoft.com/office/drawing/2014/main" id="{D7ECAFDD-C1A4-1C44-7424-038C9AB4106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26013" y="4683658"/>
            <a:ext cx="642937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12">
            <a:extLst>
              <a:ext uri="{FF2B5EF4-FFF2-40B4-BE49-F238E27FC236}">
                <a16:creationId xmlns:a16="http://schemas.microsoft.com/office/drawing/2014/main" id="{493D9C26-DE33-7312-8C44-3F079CDCA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122" y="4676585"/>
            <a:ext cx="7866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101</a:t>
            </a:r>
            <a:endParaRPr lang="zh-CN" altLang="en-US" sz="2400" b="1" dirty="0"/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7BCECC0A-6CC2-0065-F8C2-35992C88C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5941" y="4669538"/>
            <a:ext cx="17459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 err="1"/>
              <a:t>zhang</a:t>
            </a:r>
            <a:endParaRPr lang="zh-CN" altLang="en-US" sz="2400" b="1" dirty="0"/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C7DB5518-AB3D-22D5-7FF7-A5DAC19C5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9563" y="4685608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80</a:t>
            </a:r>
            <a:endParaRPr lang="zh-CN" altLang="en-US" sz="2400" b="1" dirty="0"/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40B45819-989F-642F-535F-4F5E42174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2643" y="4685608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82</a:t>
            </a:r>
            <a:endParaRPr lang="zh-CN" altLang="en-US" sz="24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DCE8C5-6559-B35C-ADE1-422B827D2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120" y="4685608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87</a:t>
            </a:r>
            <a:endParaRPr lang="zh-CN" altLang="en-US" sz="2400" b="1" dirty="0"/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40D22634-C081-E747-76E9-2DC3E4EBD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8864" y="4685608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83</a:t>
            </a:r>
            <a:endParaRPr lang="zh-CN" altLang="en-US" sz="2400" b="1" dirty="0"/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2804FF52-D5D2-9600-2B48-33AA67070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892" y="5128917"/>
            <a:ext cx="705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258</a:t>
            </a:r>
            <a:endParaRPr lang="zh-CN" altLang="en-US" sz="2400" b="1" dirty="0"/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500A7F3B-D522-4558-9034-475026512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7885" y="5128917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li</a:t>
            </a:r>
            <a:endParaRPr lang="zh-CN" altLang="en-US" sz="2400" b="1" dirty="0"/>
          </a:p>
        </p:txBody>
      </p:sp>
      <p:sp>
        <p:nvSpPr>
          <p:cNvPr id="17" name="TextBox 12">
            <a:extLst>
              <a:ext uri="{FF2B5EF4-FFF2-40B4-BE49-F238E27FC236}">
                <a16:creationId xmlns:a16="http://schemas.microsoft.com/office/drawing/2014/main" id="{98EEBB91-9847-350F-5840-397F6F3D3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9563" y="5128917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70</a:t>
            </a:r>
            <a:endParaRPr lang="zh-CN" altLang="en-US" sz="2400" b="1" dirty="0"/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C5654660-1734-237E-57DC-357CC1412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2643" y="5128917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95</a:t>
            </a:r>
            <a:endParaRPr lang="zh-CN" altLang="en-US" sz="2400" b="1" dirty="0"/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776151F3-CB8C-A9F5-ACAD-11AA63446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120" y="5128917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81</a:t>
            </a:r>
            <a:endParaRPr lang="zh-CN" altLang="en-US" sz="2400" b="1" dirty="0"/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16133704-61CC-A8AE-28D5-F3D618328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8864" y="5128917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82</a:t>
            </a:r>
            <a:endParaRPr lang="zh-CN" altLang="en-US" sz="2400" b="1" dirty="0"/>
          </a:p>
        </p:txBody>
      </p:sp>
      <p:sp>
        <p:nvSpPr>
          <p:cNvPr id="21" name="TextBox 12">
            <a:extLst>
              <a:ext uri="{FF2B5EF4-FFF2-40B4-BE49-F238E27FC236}">
                <a16:creationId xmlns:a16="http://schemas.microsoft.com/office/drawing/2014/main" id="{626429B0-6F18-871D-A953-CD40DA984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892" y="5590582"/>
            <a:ext cx="705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182</a:t>
            </a:r>
            <a:endParaRPr lang="zh-CN" altLang="en-US" sz="2400" b="1" dirty="0"/>
          </a:p>
        </p:txBody>
      </p:sp>
      <p:sp>
        <p:nvSpPr>
          <p:cNvPr id="22" name="TextBox 12">
            <a:extLst>
              <a:ext uri="{FF2B5EF4-FFF2-40B4-BE49-F238E27FC236}">
                <a16:creationId xmlns:a16="http://schemas.microsoft.com/office/drawing/2014/main" id="{F7C76015-6274-8494-C6B7-9B40B0E74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1594" y="5590582"/>
            <a:ext cx="11349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wang</a:t>
            </a:r>
            <a:endParaRPr lang="zh-CN" altLang="en-US" sz="2400" b="1" dirty="0"/>
          </a:p>
        </p:txBody>
      </p:sp>
      <p:sp>
        <p:nvSpPr>
          <p:cNvPr id="23" name="TextBox 12">
            <a:extLst>
              <a:ext uri="{FF2B5EF4-FFF2-40B4-BE49-F238E27FC236}">
                <a16:creationId xmlns:a16="http://schemas.microsoft.com/office/drawing/2014/main" id="{07153731-141B-B11E-3180-3F4BC04E2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9563" y="5590582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91</a:t>
            </a:r>
            <a:endParaRPr lang="zh-CN" altLang="en-US" sz="2400" b="1" dirty="0"/>
          </a:p>
        </p:txBody>
      </p:sp>
      <p:sp>
        <p:nvSpPr>
          <p:cNvPr id="24" name="TextBox 12">
            <a:extLst>
              <a:ext uri="{FF2B5EF4-FFF2-40B4-BE49-F238E27FC236}">
                <a16:creationId xmlns:a16="http://schemas.microsoft.com/office/drawing/2014/main" id="{9E808357-F871-0D5C-D907-8B29BBF97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2643" y="5590582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85</a:t>
            </a:r>
            <a:endParaRPr lang="zh-CN" altLang="en-US" sz="2400" b="1" dirty="0"/>
          </a:p>
        </p:txBody>
      </p:sp>
      <p:sp>
        <p:nvSpPr>
          <p:cNvPr id="25" name="TextBox 12">
            <a:extLst>
              <a:ext uri="{FF2B5EF4-FFF2-40B4-BE49-F238E27FC236}">
                <a16:creationId xmlns:a16="http://schemas.microsoft.com/office/drawing/2014/main" id="{36850836-E013-5ADA-BDB1-1E0235B0D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120" y="5590582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88</a:t>
            </a:r>
            <a:endParaRPr lang="zh-CN" altLang="en-US" sz="2400" b="1" dirty="0"/>
          </a:p>
        </p:txBody>
      </p:sp>
      <p:sp>
        <p:nvSpPr>
          <p:cNvPr id="26" name="TextBox 12">
            <a:extLst>
              <a:ext uri="{FF2B5EF4-FFF2-40B4-BE49-F238E27FC236}">
                <a16:creationId xmlns:a16="http://schemas.microsoft.com/office/drawing/2014/main" id="{5B1C117A-7C1F-DA41-E45D-6CDD21D37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8864" y="5590582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/>
              <a:t>88</a:t>
            </a:r>
            <a:endParaRPr lang="zh-CN" altLang="en-US" sz="2400" b="1" dirty="0"/>
          </a:p>
        </p:txBody>
      </p:sp>
      <p:sp>
        <p:nvSpPr>
          <p:cNvPr id="27" name="TextBox 15">
            <a:extLst>
              <a:ext uri="{FF2B5EF4-FFF2-40B4-BE49-F238E27FC236}">
                <a16:creationId xmlns:a16="http://schemas.microsoft.com/office/drawing/2014/main" id="{0D2FB24D-D924-A9A6-D473-5FADA83BC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700" y="4158136"/>
            <a:ext cx="857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 err="1">
                <a:solidFill>
                  <a:srgbClr val="FF0000"/>
                </a:solidFill>
              </a:rPr>
              <a:t>ps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28D4DF1D-B5F8-5C27-7EA5-0B07B5AC3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7885" y="4013649"/>
            <a:ext cx="12769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>
                <a:solidFill>
                  <a:srgbClr val="FF0000"/>
                </a:solidFill>
              </a:rPr>
              <a:t>m = 2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矩形 10">
            <a:extLst>
              <a:ext uri="{FF2B5EF4-FFF2-40B4-BE49-F238E27FC236}">
                <a16:creationId xmlns:a16="http://schemas.microsoft.com/office/drawing/2014/main" id="{08B33180-ED34-1A46-48C6-38D6308CE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700" y="5606272"/>
            <a:ext cx="7633647" cy="45851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427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D0D28C0-3D61-FEA6-70F4-C24C67ED0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void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print(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"Num:%d\tName:%s\n"</a:t>
            </a:r>
            <a:endParaRPr lang="pt-BR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pt-BR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"Scores: %5.1f, %5.1f, %5.1f\n"</a:t>
            </a:r>
            <a:endParaRPr lang="pt-BR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pt-BR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"Average: %6.2f\n"</a:t>
            </a: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pt-BR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</a:t>
            </a: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.num, </a:t>
            </a:r>
            <a:r>
              <a:rPr lang="pt-BR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</a:t>
            </a: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.name, 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.score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[0], </a:t>
            </a:r>
            <a:r>
              <a:rPr lang="en-US" altLang="zh-CN" sz="2800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.score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[1], </a:t>
            </a:r>
            <a:r>
              <a:rPr lang="en-US" altLang="zh-CN" sz="2800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.score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[2],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 err="1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.average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2800" dirty="0"/>
          </a:p>
          <a:p>
            <a:endParaRPr lang="zh-CN" altLang="en-US" sz="2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A030F7C-2299-2B96-F8ED-B7B35F0B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35072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A117D9FC-5D1D-5EB4-7F6C-14DA14D13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链表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B12EA1F-76AC-3D54-405B-DDD5696B8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链表是一种常见的</a:t>
            </a:r>
            <a:r>
              <a:rPr lang="zh-CN" altLang="en-US" dirty="0"/>
              <a:t>、</a:t>
            </a:r>
            <a:r>
              <a:rPr lang="zh-CN" altLang="zh-CN" dirty="0"/>
              <a:t>重要的数据结构</a:t>
            </a:r>
            <a:r>
              <a:rPr lang="zh-CN" altLang="en-US" dirty="0"/>
              <a:t>，使用不连续的内存空间</a:t>
            </a:r>
            <a:r>
              <a:rPr lang="zh-CN" altLang="zh-CN" dirty="0"/>
              <a:t>存储</a:t>
            </a:r>
            <a:r>
              <a:rPr lang="zh-CN" altLang="en-US" dirty="0"/>
              <a:t>多个数据。</a:t>
            </a:r>
            <a:endParaRPr lang="en-US" altLang="zh-CN" dirty="0"/>
          </a:p>
          <a:p>
            <a:pPr lvl="1"/>
            <a:r>
              <a:rPr lang="zh-CN" altLang="zh-CN" dirty="0"/>
              <a:t>静态链表</a:t>
            </a:r>
            <a:r>
              <a:rPr lang="zh-CN" altLang="en-US" dirty="0"/>
              <a:t>：使用结构体变量作为结点的链表。</a:t>
            </a:r>
            <a:endParaRPr lang="en-US" altLang="zh-CN" dirty="0"/>
          </a:p>
          <a:p>
            <a:pPr lvl="1"/>
            <a:r>
              <a:rPr lang="zh-CN" altLang="zh-CN" dirty="0"/>
              <a:t>动态链表</a:t>
            </a:r>
            <a:r>
              <a:rPr lang="zh-CN" altLang="en-US" dirty="0"/>
              <a:t>：使用</a:t>
            </a:r>
            <a:r>
              <a:rPr lang="zh-CN" altLang="zh-CN" dirty="0"/>
              <a:t>在程序执行过程中</a:t>
            </a:r>
            <a:r>
              <a:rPr lang="zh-CN" altLang="en-US" dirty="0"/>
              <a:t>动态分配的内存空间作为结点的</a:t>
            </a:r>
            <a:r>
              <a:rPr lang="zh-CN" altLang="zh-CN" dirty="0"/>
              <a:t>链表。</a:t>
            </a:r>
            <a:endParaRPr lang="en-US" altLang="zh-CN" dirty="0"/>
          </a:p>
          <a:p>
            <a:endParaRPr lang="en-US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5EC057F-0D0D-CC2A-9396-DD83FD31C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35</a:t>
            </a:fld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E967C24-589B-07D4-A042-A345F8CDA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858" y="5432675"/>
            <a:ext cx="1214438" cy="523876"/>
          </a:xfrm>
          <a:prstGeom prst="rect">
            <a:avLst/>
          </a:prstGeom>
          <a:noFill/>
          <a:ln w="38100" algn="ctr">
            <a:solidFill>
              <a:srgbClr val="0000CC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n-US" altLang="zh-CN" sz="2800" b="1" dirty="0">
                <a:solidFill>
                  <a:srgbClr val="FF0000"/>
                </a:solidFill>
              </a:rPr>
              <a:t>1249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F8E46135-AAC0-10AD-951D-94E622F01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901217"/>
              </p:ext>
            </p:extLst>
          </p:nvPr>
        </p:nvGraphicFramePr>
        <p:xfrm>
          <a:off x="2256725" y="5423148"/>
          <a:ext cx="1214438" cy="103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31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4" marB="45734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1356</a:t>
                      </a:r>
                      <a:endParaRPr lang="zh-CN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34" marB="45734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30AD05ED-F3E7-1800-D1EF-8055FCA62C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603944"/>
              </p:ext>
            </p:extLst>
          </p:nvPr>
        </p:nvGraphicFramePr>
        <p:xfrm>
          <a:off x="4051592" y="5423148"/>
          <a:ext cx="1214438" cy="103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31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4" marB="45734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1475</a:t>
                      </a:r>
                      <a:endParaRPr lang="zh-CN" altLang="en-US" sz="2800" b="1" dirty="0">
                        <a:solidFill>
                          <a:srgbClr val="FF0000"/>
                        </a:solidFill>
                        <a:latin typeface="+mn-lt"/>
                        <a:ea typeface="+mn-ea"/>
                      </a:endParaRPr>
                    </a:p>
                  </a:txBody>
                  <a:tcPr marL="91439" marR="91439" marT="45734" marB="45734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E29E975C-24C6-A0FD-B0A6-0C1C9952A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660278"/>
              </p:ext>
            </p:extLst>
          </p:nvPr>
        </p:nvGraphicFramePr>
        <p:xfrm>
          <a:off x="5846459" y="5423148"/>
          <a:ext cx="1214438" cy="103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31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4" marB="45734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1021</a:t>
                      </a:r>
                      <a:endParaRPr lang="zh-CN" altLang="en-US" sz="2800" b="1" dirty="0">
                        <a:solidFill>
                          <a:srgbClr val="FF0000"/>
                        </a:solidFill>
                        <a:latin typeface="+mn-lt"/>
                        <a:ea typeface="+mn-ea"/>
                      </a:endParaRPr>
                    </a:p>
                  </a:txBody>
                  <a:tcPr marL="91439" marR="91439" marT="45734" marB="45734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BB0A43F3-B03C-5658-B46A-B75AEEEE2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939812"/>
              </p:ext>
            </p:extLst>
          </p:nvPr>
        </p:nvGraphicFramePr>
        <p:xfrm>
          <a:off x="7641326" y="5423148"/>
          <a:ext cx="1214438" cy="103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31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4" marB="45734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0</a:t>
                      </a:r>
                      <a:endParaRPr lang="zh-CN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34" marB="45734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42A37AC6-0508-0A1A-2EC6-8096C4412DF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76296" y="5682357"/>
            <a:ext cx="549175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1">
            <a:extLst>
              <a:ext uri="{FF2B5EF4-FFF2-40B4-BE49-F238E27FC236}">
                <a16:creationId xmlns:a16="http://schemas.microsoft.com/office/drawing/2014/main" id="{BFD78B98-3C67-47DA-E95C-68620538FD65}"/>
              </a:ext>
            </a:extLst>
          </p:cNvPr>
          <p:cNvSpPr txBox="1"/>
          <p:nvPr/>
        </p:nvSpPr>
        <p:spPr>
          <a:xfrm>
            <a:off x="1814705" y="4934201"/>
            <a:ext cx="12144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1249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A298DD6B-67AB-7130-0C19-C553BDDAB33A}"/>
              </a:ext>
            </a:extLst>
          </p:cNvPr>
          <p:cNvSpPr txBox="1"/>
          <p:nvPr/>
        </p:nvSpPr>
        <p:spPr>
          <a:xfrm>
            <a:off x="3559252" y="4934201"/>
            <a:ext cx="12144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1356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716D387B-FCFE-9BF3-B6DE-5EC205A9B33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56650" y="5708898"/>
            <a:ext cx="285750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6C081E36-9B94-FF52-A31F-3C3228C656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71163" y="6208961"/>
            <a:ext cx="297679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329ABBD4-9F7B-8FBE-03DF-08D88DE10D5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3506618" y="5958930"/>
            <a:ext cx="50006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Box 27">
            <a:extLst>
              <a:ext uri="{FF2B5EF4-FFF2-40B4-BE49-F238E27FC236}">
                <a16:creationId xmlns:a16="http://schemas.microsoft.com/office/drawing/2014/main" id="{422E4BF6-701F-4A78-45AB-FE32ED7C4D59}"/>
              </a:ext>
            </a:extLst>
          </p:cNvPr>
          <p:cNvSpPr txBox="1"/>
          <p:nvPr/>
        </p:nvSpPr>
        <p:spPr>
          <a:xfrm>
            <a:off x="5354119" y="4934201"/>
            <a:ext cx="12144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1475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98954CB5-B228-CB8A-B368-7D0600CA6AB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516489" y="5706170"/>
            <a:ext cx="329970" cy="272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214AA508-8FCC-9057-EF3A-422749621BC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66030" y="6208961"/>
            <a:ext cx="27484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A7553707-C949-1CFC-F4C5-A54AAEC6161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5278649" y="5958930"/>
            <a:ext cx="50006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34">
            <a:extLst>
              <a:ext uri="{FF2B5EF4-FFF2-40B4-BE49-F238E27FC236}">
                <a16:creationId xmlns:a16="http://schemas.microsoft.com/office/drawing/2014/main" id="{DD475C7D-6134-96D8-33DA-4932E3E26C7F}"/>
              </a:ext>
            </a:extLst>
          </p:cNvPr>
          <p:cNvSpPr txBox="1"/>
          <p:nvPr/>
        </p:nvSpPr>
        <p:spPr>
          <a:xfrm>
            <a:off x="7148986" y="4934201"/>
            <a:ext cx="12144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1021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6EF467E7-0B2F-B857-3CBC-3AA65EFFF70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5576" y="5708898"/>
            <a:ext cx="285750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980EFE32-8065-A425-4673-1B70BF1E68D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60897" y="6208961"/>
            <a:ext cx="294679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2D0F02E4-BF2E-013A-8BBD-76010D2264B9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7105544" y="5958930"/>
            <a:ext cx="50006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圆角矩形标注 41">
            <a:extLst>
              <a:ext uri="{FF2B5EF4-FFF2-40B4-BE49-F238E27FC236}">
                <a16:creationId xmlns:a16="http://schemas.microsoft.com/office/drawing/2014/main" id="{E5993692-2AA1-E493-E813-CB58A663561D}"/>
              </a:ext>
            </a:extLst>
          </p:cNvPr>
          <p:cNvSpPr/>
          <p:nvPr/>
        </p:nvSpPr>
        <p:spPr bwMode="auto">
          <a:xfrm>
            <a:off x="432691" y="4148171"/>
            <a:ext cx="1357313" cy="571500"/>
          </a:xfrm>
          <a:prstGeom prst="wedgeRoundRectCallout">
            <a:avLst>
              <a:gd name="adj1" fmla="val -16361"/>
              <a:gd name="adj2" fmla="val 110756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zh-CN" altLang="en-US" sz="2800" b="1" dirty="0">
                <a:solidFill>
                  <a:srgbClr val="C00000"/>
                </a:solidFill>
                <a:latin typeface="+mn-lt"/>
                <a:ea typeface="+mn-ea"/>
              </a:rPr>
              <a:t>头指针</a:t>
            </a:r>
          </a:p>
        </p:txBody>
      </p:sp>
      <p:sp>
        <p:nvSpPr>
          <p:cNvPr id="37" name="圆角矩形标注 43">
            <a:extLst>
              <a:ext uri="{FF2B5EF4-FFF2-40B4-BE49-F238E27FC236}">
                <a16:creationId xmlns:a16="http://schemas.microsoft.com/office/drawing/2014/main" id="{ACE5363C-C5CB-48F8-0970-7865374D3C4B}"/>
              </a:ext>
            </a:extLst>
          </p:cNvPr>
          <p:cNvSpPr/>
          <p:nvPr/>
        </p:nvSpPr>
        <p:spPr bwMode="auto">
          <a:xfrm>
            <a:off x="1936447" y="4148171"/>
            <a:ext cx="3571875" cy="571500"/>
          </a:xfrm>
          <a:prstGeom prst="wedgeRoundRectCallout">
            <a:avLst>
              <a:gd name="adj1" fmla="val -36714"/>
              <a:gd name="adj2" fmla="val 99200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zh-CN" altLang="en-US" sz="2800" b="1" dirty="0">
                <a:solidFill>
                  <a:srgbClr val="C00000"/>
                </a:solidFill>
                <a:latin typeface="+mn-lt"/>
                <a:ea typeface="+mn-ea"/>
              </a:rPr>
              <a:t>各结点含有两个部分</a:t>
            </a:r>
          </a:p>
        </p:txBody>
      </p:sp>
      <p:sp>
        <p:nvSpPr>
          <p:cNvPr id="36" name="圆角矩形标注 42">
            <a:extLst>
              <a:ext uri="{FF2B5EF4-FFF2-40B4-BE49-F238E27FC236}">
                <a16:creationId xmlns:a16="http://schemas.microsoft.com/office/drawing/2014/main" id="{420E1EE1-696A-7312-C293-764CC3162841}"/>
              </a:ext>
            </a:extLst>
          </p:cNvPr>
          <p:cNvSpPr/>
          <p:nvPr/>
        </p:nvSpPr>
        <p:spPr bwMode="auto">
          <a:xfrm>
            <a:off x="3488618" y="4148171"/>
            <a:ext cx="3887887" cy="571500"/>
          </a:xfrm>
          <a:prstGeom prst="wedgeRoundRectCallout">
            <a:avLst>
              <a:gd name="adj1" fmla="val -43656"/>
              <a:gd name="adj2" fmla="val 105993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zh-CN" altLang="en-US" sz="2800" b="1" dirty="0">
                <a:solidFill>
                  <a:srgbClr val="C00000"/>
                </a:solidFill>
                <a:latin typeface="+mn-lt"/>
                <a:ea typeface="+mn-ea"/>
              </a:rPr>
              <a:t>各结点地址可以不连续</a:t>
            </a:r>
          </a:p>
        </p:txBody>
      </p:sp>
      <p:sp>
        <p:nvSpPr>
          <p:cNvPr id="38" name="圆角矩形标注 44">
            <a:extLst>
              <a:ext uri="{FF2B5EF4-FFF2-40B4-BE49-F238E27FC236}">
                <a16:creationId xmlns:a16="http://schemas.microsoft.com/office/drawing/2014/main" id="{49B87E0F-F019-CB3E-59E5-72DCE2591EF5}"/>
              </a:ext>
            </a:extLst>
          </p:cNvPr>
          <p:cNvSpPr/>
          <p:nvPr/>
        </p:nvSpPr>
        <p:spPr bwMode="auto">
          <a:xfrm>
            <a:off x="7525287" y="4148171"/>
            <a:ext cx="1285875" cy="571500"/>
          </a:xfrm>
          <a:prstGeom prst="wedgeRoundRectCallout">
            <a:avLst>
              <a:gd name="adj1" fmla="val 22951"/>
              <a:gd name="adj2" fmla="val 138015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zh-CN" altLang="en-US" sz="2800" b="1" dirty="0">
                <a:solidFill>
                  <a:srgbClr val="C00000"/>
                </a:solidFill>
                <a:latin typeface="+mn-lt"/>
                <a:ea typeface="+mn-ea"/>
              </a:rPr>
              <a:t>表尾</a:t>
            </a: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B703FDB5-3E1E-B30F-66F7-E4C608C8FF65}"/>
              </a:ext>
            </a:extLst>
          </p:cNvPr>
          <p:cNvSpPr txBox="1"/>
          <p:nvPr/>
        </p:nvSpPr>
        <p:spPr>
          <a:xfrm>
            <a:off x="563560" y="4921504"/>
            <a:ext cx="12144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00CC"/>
                </a:solidFill>
                <a:latin typeface="+mn-lt"/>
                <a:ea typeface="+mn-ea"/>
              </a:rPr>
              <a:t>head</a:t>
            </a:r>
            <a:endParaRPr lang="zh-CN" altLang="en-US" sz="28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4641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6" grpId="0"/>
      <p:bldP spid="21" grpId="0"/>
      <p:bldP spid="28" grpId="0"/>
      <p:bldP spid="35" grpId="0" animBg="1"/>
      <p:bldP spid="37" grpId="0" animBg="1"/>
      <p:bldP spid="37" grpId="1" animBg="1"/>
      <p:bldP spid="36" grpId="0" animBg="1"/>
      <p:bldP spid="38" grpId="0" animBg="1"/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7D92EC9-A074-7A1B-2472-70520BCA9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建立一个如图所示的</a:t>
            </a:r>
            <a:r>
              <a:rPr lang="zh-CN" altLang="en-US" dirty="0"/>
              <a:t>静态</a:t>
            </a:r>
            <a:r>
              <a:rPr lang="zh-CN" altLang="zh-CN" dirty="0"/>
              <a:t>链表，它由</a:t>
            </a:r>
            <a:r>
              <a:rPr lang="en-US" altLang="zh-CN" dirty="0"/>
              <a:t>3</a:t>
            </a:r>
            <a:r>
              <a:rPr lang="zh-CN" altLang="zh-CN" dirty="0"/>
              <a:t>个</a:t>
            </a:r>
            <a:r>
              <a:rPr lang="zh-CN" altLang="en-US" dirty="0"/>
              <a:t>结点构成，每个结点是一个</a:t>
            </a:r>
            <a:r>
              <a:rPr lang="zh-CN" altLang="zh-CN" dirty="0"/>
              <a:t>学生</a:t>
            </a:r>
            <a:r>
              <a:rPr lang="zh-CN" altLang="en-US" dirty="0"/>
              <a:t>类型的结构体变量</a:t>
            </a:r>
            <a:r>
              <a:rPr lang="zh-CN" altLang="zh-CN" dirty="0"/>
              <a:t>，要求输出各</a:t>
            </a:r>
            <a:r>
              <a:rPr lang="zh-CN" altLang="en-US" dirty="0"/>
              <a:t>结点中</a:t>
            </a:r>
            <a:r>
              <a:rPr lang="zh-CN" altLang="zh-CN" dirty="0"/>
              <a:t>的数据。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A62E9B7-AFDC-4F52-1C9C-8D2DE5A8A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36</a:t>
            </a:fld>
            <a:endParaRPr lang="zh-CN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CA839CE-752C-00AD-BB74-85728E261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850753"/>
              </p:ext>
            </p:extLst>
          </p:nvPr>
        </p:nvGraphicFramePr>
        <p:xfrm>
          <a:off x="1858010" y="4596765"/>
          <a:ext cx="1643063" cy="155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rgbClr val="0000CC"/>
                          </a:solidFill>
                        </a:rPr>
                        <a:t>10101</a:t>
                      </a:r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rgbClr val="0000CC"/>
                          </a:solidFill>
                        </a:rPr>
                        <a:t>89.5</a:t>
                      </a:r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A6108024-536A-5953-13DC-3128C530F4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877084"/>
              </p:ext>
            </p:extLst>
          </p:nvPr>
        </p:nvGraphicFramePr>
        <p:xfrm>
          <a:off x="4144010" y="4596765"/>
          <a:ext cx="1643063" cy="155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rgbClr val="0000CC"/>
                          </a:solidFill>
                        </a:rPr>
                        <a:t>10103</a:t>
                      </a:r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rgbClr val="0000CC"/>
                          </a:solidFill>
                        </a:rPr>
                        <a:t>90</a:t>
                      </a:r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A74CA411-0972-79B6-6A05-00BE4E0E9E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303784"/>
              </p:ext>
            </p:extLst>
          </p:nvPr>
        </p:nvGraphicFramePr>
        <p:xfrm>
          <a:off x="6287135" y="4596765"/>
          <a:ext cx="1571625" cy="155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rgbClr val="0000CC"/>
                          </a:solidFill>
                        </a:rPr>
                        <a:t>10107</a:t>
                      </a:r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rgbClr val="0000CC"/>
                          </a:solidFill>
                        </a:rPr>
                        <a:t>85</a:t>
                      </a:r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9CF3690-153F-F5BC-D395-E6DDA4055EC7}"/>
              </a:ext>
            </a:extLst>
          </p:cNvPr>
          <p:cNvSpPr txBox="1"/>
          <p:nvPr/>
        </p:nvSpPr>
        <p:spPr>
          <a:xfrm>
            <a:off x="1929448" y="4096703"/>
            <a:ext cx="1571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0000CC"/>
                </a:solidFill>
                <a:latin typeface="+mn-lt"/>
                <a:ea typeface="+mn-ea"/>
              </a:rPr>
              <a:t>a</a:t>
            </a:r>
            <a:r>
              <a:rPr lang="zh-CN" altLang="en-US" sz="2800" b="1" dirty="0">
                <a:solidFill>
                  <a:srgbClr val="0000CC"/>
                </a:solidFill>
                <a:latin typeface="+mn-lt"/>
                <a:ea typeface="+mn-ea"/>
              </a:rPr>
              <a:t>结点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94F95B-EBFF-2902-CF18-3414D2F06D3B}"/>
              </a:ext>
            </a:extLst>
          </p:cNvPr>
          <p:cNvSpPr txBox="1"/>
          <p:nvPr/>
        </p:nvSpPr>
        <p:spPr>
          <a:xfrm>
            <a:off x="4144010" y="4096703"/>
            <a:ext cx="15001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0000CC"/>
                </a:solidFill>
                <a:latin typeface="+mn-lt"/>
                <a:ea typeface="+mn-ea"/>
              </a:rPr>
              <a:t>b</a:t>
            </a:r>
            <a:r>
              <a:rPr lang="zh-CN" altLang="en-US" sz="2800" b="1" dirty="0">
                <a:solidFill>
                  <a:srgbClr val="0000CC"/>
                </a:solidFill>
                <a:latin typeface="+mn-lt"/>
                <a:ea typeface="+mn-ea"/>
              </a:rPr>
              <a:t>结点</a:t>
            </a: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5C2080C0-9FD2-55B0-002E-D9C2A69E7B4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58260" y="4882515"/>
            <a:ext cx="285750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DEAF3DBB-4921-EB87-B086-7847DC8E035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43823" y="5954078"/>
            <a:ext cx="1214437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0DAB8A8E-6B2B-4999-EBB2-7766D0B52F1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3322478" y="5418297"/>
            <a:ext cx="107156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8CEC380-F21E-B9AA-600F-9B49D193269A}"/>
              </a:ext>
            </a:extLst>
          </p:cNvPr>
          <p:cNvSpPr txBox="1"/>
          <p:nvPr/>
        </p:nvSpPr>
        <p:spPr>
          <a:xfrm>
            <a:off x="6430010" y="4074478"/>
            <a:ext cx="1357313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0000CC"/>
                </a:solidFill>
                <a:latin typeface="+mn-lt"/>
                <a:ea typeface="+mn-ea"/>
              </a:rPr>
              <a:t>c</a:t>
            </a:r>
            <a:r>
              <a:rPr lang="zh-CN" altLang="en-US" sz="2800" b="1" dirty="0">
                <a:solidFill>
                  <a:srgbClr val="0000CC"/>
                </a:solidFill>
                <a:latin typeface="+mn-lt"/>
                <a:ea typeface="+mn-ea"/>
              </a:rPr>
              <a:t>结点</a:t>
            </a: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E1CAEEFE-B283-5FB6-04B9-760045613B3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01385" y="4882515"/>
            <a:ext cx="285750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F3BD885D-D578-8A80-2C07-D9678E47905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001260" y="5954078"/>
            <a:ext cx="1000125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69DFAC69-A8D7-B4C1-3F6E-51BF637B5F6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5465603" y="5418297"/>
            <a:ext cx="107156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Box 17">
            <a:extLst>
              <a:ext uri="{FF2B5EF4-FFF2-40B4-BE49-F238E27FC236}">
                <a16:creationId xmlns:a16="http://schemas.microsoft.com/office/drawing/2014/main" id="{A306A97D-E058-4333-C32A-25857351B08C}"/>
              </a:ext>
            </a:extLst>
          </p:cNvPr>
          <p:cNvSpPr txBox="1"/>
          <p:nvPr/>
        </p:nvSpPr>
        <p:spPr>
          <a:xfrm>
            <a:off x="429260" y="4589887"/>
            <a:ext cx="1428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0000CC"/>
                </a:solidFill>
                <a:latin typeface="+mn-lt"/>
                <a:ea typeface="+mn-ea"/>
              </a:rPr>
              <a:t>num</a:t>
            </a:r>
            <a:endParaRPr lang="zh-CN" altLang="en-US" sz="28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78525D12-5D45-D65C-108D-E1A0F72DDE85}"/>
              </a:ext>
            </a:extLst>
          </p:cNvPr>
          <p:cNvSpPr txBox="1"/>
          <p:nvPr/>
        </p:nvSpPr>
        <p:spPr>
          <a:xfrm>
            <a:off x="429260" y="5103443"/>
            <a:ext cx="1428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0000CC"/>
                </a:solidFill>
                <a:latin typeface="+mn-lt"/>
                <a:ea typeface="+mn-ea"/>
              </a:rPr>
              <a:t>score</a:t>
            </a:r>
            <a:endParaRPr lang="zh-CN" altLang="en-US" sz="28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C0BDFFBD-5105-28EC-133C-F700A8542AE4}"/>
              </a:ext>
            </a:extLst>
          </p:cNvPr>
          <p:cNvSpPr txBox="1"/>
          <p:nvPr/>
        </p:nvSpPr>
        <p:spPr>
          <a:xfrm>
            <a:off x="429260" y="5616999"/>
            <a:ext cx="1428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0000CC"/>
                </a:solidFill>
                <a:latin typeface="+mn-lt"/>
                <a:ea typeface="+mn-ea"/>
              </a:rPr>
              <a:t>next</a:t>
            </a:r>
            <a:endParaRPr lang="zh-CN" altLang="en-US" sz="28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sp>
        <p:nvSpPr>
          <p:cNvPr id="19" name="TextBox 28">
            <a:extLst>
              <a:ext uri="{FF2B5EF4-FFF2-40B4-BE49-F238E27FC236}">
                <a16:creationId xmlns:a16="http://schemas.microsoft.com/office/drawing/2014/main" id="{93CE3AE4-AA45-F464-D473-2542CCBDFD4C}"/>
              </a:ext>
            </a:extLst>
          </p:cNvPr>
          <p:cNvSpPr txBox="1"/>
          <p:nvPr/>
        </p:nvSpPr>
        <p:spPr>
          <a:xfrm>
            <a:off x="1286510" y="6173919"/>
            <a:ext cx="27860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 err="1">
                <a:solidFill>
                  <a:srgbClr val="FF0000"/>
                </a:solidFill>
                <a:latin typeface="+mn-lt"/>
                <a:ea typeface="+mn-ea"/>
              </a:rPr>
              <a:t>a.next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=&amp;b;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20" name="TextBox 29">
            <a:extLst>
              <a:ext uri="{FF2B5EF4-FFF2-40B4-BE49-F238E27FC236}">
                <a16:creationId xmlns:a16="http://schemas.microsoft.com/office/drawing/2014/main" id="{911FD004-6B99-8DA0-6D27-BFA115B65D94}"/>
              </a:ext>
            </a:extLst>
          </p:cNvPr>
          <p:cNvSpPr txBox="1"/>
          <p:nvPr/>
        </p:nvSpPr>
        <p:spPr>
          <a:xfrm>
            <a:off x="3572509" y="6149489"/>
            <a:ext cx="27860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 err="1">
                <a:solidFill>
                  <a:srgbClr val="FF0000"/>
                </a:solidFill>
                <a:latin typeface="+mn-lt"/>
                <a:ea typeface="+mn-ea"/>
              </a:rPr>
              <a:t>b.next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=&amp;c;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AB62315C-DCAC-6EF5-E4A4-AE27868A88AE}"/>
              </a:ext>
            </a:extLst>
          </p:cNvPr>
          <p:cNvSpPr txBox="1"/>
          <p:nvPr/>
        </p:nvSpPr>
        <p:spPr>
          <a:xfrm>
            <a:off x="5711907" y="6149489"/>
            <a:ext cx="27860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 err="1">
                <a:solidFill>
                  <a:srgbClr val="FF0000"/>
                </a:solidFill>
                <a:latin typeface="+mn-lt"/>
                <a:ea typeface="+mn-ea"/>
              </a:rPr>
              <a:t>c.next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=NULL;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22" name="TextBox 29">
            <a:extLst>
              <a:ext uri="{FF2B5EF4-FFF2-40B4-BE49-F238E27FC236}">
                <a16:creationId xmlns:a16="http://schemas.microsoft.com/office/drawing/2014/main" id="{E2866B92-CB31-F2CE-4825-71650360E0BA}"/>
              </a:ext>
            </a:extLst>
          </p:cNvPr>
          <p:cNvSpPr txBox="1"/>
          <p:nvPr/>
        </p:nvSpPr>
        <p:spPr>
          <a:xfrm>
            <a:off x="6572883" y="5627318"/>
            <a:ext cx="960348" cy="52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0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23" name="TextBox 20">
            <a:extLst>
              <a:ext uri="{FF2B5EF4-FFF2-40B4-BE49-F238E27FC236}">
                <a16:creationId xmlns:a16="http://schemas.microsoft.com/office/drawing/2014/main" id="{7821CC10-48FC-1AFB-0AEE-1B2DF143BB25}"/>
              </a:ext>
            </a:extLst>
          </p:cNvPr>
          <p:cNvSpPr txBox="1"/>
          <p:nvPr/>
        </p:nvSpPr>
        <p:spPr>
          <a:xfrm>
            <a:off x="231140" y="4099244"/>
            <a:ext cx="10001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head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D199FA61-D606-A3A3-7DAC-D01A91D611D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02640" y="4620578"/>
            <a:ext cx="1055370" cy="4059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51892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DEC7782D-E2B3-261C-AC14-86CC48679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num;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score;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next;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a, b, c, *head = &amp;a, *p = head;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a.num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10101;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a.score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89.5;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a.next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&amp;b;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b.num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10103;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b.score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90; 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b.next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&amp;c;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c.num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10107;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c.score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85; 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c.next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endParaRPr lang="zh-CN" altLang="en-US" sz="2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E490C65-B224-C066-1C34-6E8757DBC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37</a:t>
            </a:fld>
            <a:endParaRPr lang="zh-CN" altLang="en-US"/>
          </a:p>
        </p:txBody>
      </p:sp>
      <p:sp>
        <p:nvSpPr>
          <p:cNvPr id="19" name="TextBox 20">
            <a:extLst>
              <a:ext uri="{FF2B5EF4-FFF2-40B4-BE49-F238E27FC236}">
                <a16:creationId xmlns:a16="http://schemas.microsoft.com/office/drawing/2014/main" id="{1402A699-623C-2C03-BFF0-8301BB2A5C91}"/>
              </a:ext>
            </a:extLst>
          </p:cNvPr>
          <p:cNvSpPr txBox="1"/>
          <p:nvPr/>
        </p:nvSpPr>
        <p:spPr>
          <a:xfrm>
            <a:off x="231140" y="4099244"/>
            <a:ext cx="10001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head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D7634A91-E79D-6871-0115-D7FEEA99EDC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02640" y="4620578"/>
            <a:ext cx="1055370" cy="4059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2" name="表格 31">
            <a:extLst>
              <a:ext uri="{FF2B5EF4-FFF2-40B4-BE49-F238E27FC236}">
                <a16:creationId xmlns:a16="http://schemas.microsoft.com/office/drawing/2014/main" id="{C710A67E-BDC8-5AFF-2290-0D21D6B50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077981"/>
              </p:ext>
            </p:extLst>
          </p:nvPr>
        </p:nvGraphicFramePr>
        <p:xfrm>
          <a:off x="1858010" y="4596765"/>
          <a:ext cx="1643063" cy="155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rgbClr val="0000CC"/>
                          </a:solidFill>
                        </a:rPr>
                        <a:t>10101</a:t>
                      </a:r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rgbClr val="0000CC"/>
                          </a:solidFill>
                        </a:rPr>
                        <a:t>89.5</a:t>
                      </a:r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3" name="表格 32">
            <a:extLst>
              <a:ext uri="{FF2B5EF4-FFF2-40B4-BE49-F238E27FC236}">
                <a16:creationId xmlns:a16="http://schemas.microsoft.com/office/drawing/2014/main" id="{E24A5155-82A5-C0D2-36A9-62478CDBCC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785688"/>
              </p:ext>
            </p:extLst>
          </p:nvPr>
        </p:nvGraphicFramePr>
        <p:xfrm>
          <a:off x="4144010" y="4596765"/>
          <a:ext cx="1643063" cy="155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rgbClr val="0000CC"/>
                          </a:solidFill>
                        </a:rPr>
                        <a:t>10103</a:t>
                      </a:r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rgbClr val="0000CC"/>
                          </a:solidFill>
                        </a:rPr>
                        <a:t>90</a:t>
                      </a:r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4" name="表格 33">
            <a:extLst>
              <a:ext uri="{FF2B5EF4-FFF2-40B4-BE49-F238E27FC236}">
                <a16:creationId xmlns:a16="http://schemas.microsoft.com/office/drawing/2014/main" id="{71FA6784-30B7-8D00-58EA-A68790DCEC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136884"/>
              </p:ext>
            </p:extLst>
          </p:nvPr>
        </p:nvGraphicFramePr>
        <p:xfrm>
          <a:off x="6287135" y="4596765"/>
          <a:ext cx="1571625" cy="155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rgbClr val="0000CC"/>
                          </a:solidFill>
                        </a:rPr>
                        <a:t>10107</a:t>
                      </a:r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rgbClr val="0000CC"/>
                          </a:solidFill>
                        </a:rPr>
                        <a:t>85</a:t>
                      </a:r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5" name="TextBox 6">
            <a:extLst>
              <a:ext uri="{FF2B5EF4-FFF2-40B4-BE49-F238E27FC236}">
                <a16:creationId xmlns:a16="http://schemas.microsoft.com/office/drawing/2014/main" id="{FE0E216D-AA1D-71F0-4E4E-3DE1DE08CF55}"/>
              </a:ext>
            </a:extLst>
          </p:cNvPr>
          <p:cNvSpPr txBox="1"/>
          <p:nvPr/>
        </p:nvSpPr>
        <p:spPr>
          <a:xfrm>
            <a:off x="1929448" y="4096703"/>
            <a:ext cx="1571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0000CC"/>
                </a:solidFill>
                <a:latin typeface="+mn-lt"/>
                <a:ea typeface="+mn-ea"/>
              </a:rPr>
              <a:t>a</a:t>
            </a:r>
            <a:r>
              <a:rPr lang="zh-CN" altLang="en-US" sz="2800" b="1" dirty="0">
                <a:solidFill>
                  <a:srgbClr val="0000CC"/>
                </a:solidFill>
                <a:latin typeface="+mn-lt"/>
                <a:ea typeface="+mn-ea"/>
              </a:rPr>
              <a:t>结点</a:t>
            </a:r>
          </a:p>
        </p:txBody>
      </p:sp>
      <p:sp>
        <p:nvSpPr>
          <p:cNvPr id="36" name="TextBox 7">
            <a:extLst>
              <a:ext uri="{FF2B5EF4-FFF2-40B4-BE49-F238E27FC236}">
                <a16:creationId xmlns:a16="http://schemas.microsoft.com/office/drawing/2014/main" id="{8845A635-89AD-D934-E6E3-E2343D2D01CE}"/>
              </a:ext>
            </a:extLst>
          </p:cNvPr>
          <p:cNvSpPr txBox="1"/>
          <p:nvPr/>
        </p:nvSpPr>
        <p:spPr>
          <a:xfrm>
            <a:off x="4144010" y="4096703"/>
            <a:ext cx="15001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0000CC"/>
                </a:solidFill>
                <a:latin typeface="+mn-lt"/>
                <a:ea typeface="+mn-ea"/>
              </a:rPr>
              <a:t>b</a:t>
            </a:r>
            <a:r>
              <a:rPr lang="zh-CN" altLang="en-US" sz="2800" b="1" dirty="0">
                <a:solidFill>
                  <a:srgbClr val="0000CC"/>
                </a:solidFill>
                <a:latin typeface="+mn-lt"/>
                <a:ea typeface="+mn-ea"/>
              </a:rPr>
              <a:t>结点</a:t>
            </a:r>
          </a:p>
        </p:txBody>
      </p: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130D7D4E-2C5A-D33F-A8C0-D3D84448B3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58260" y="4882515"/>
            <a:ext cx="285750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93648C5E-7A14-1AF0-EF73-4B3EC805386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43823" y="5954078"/>
            <a:ext cx="1214437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9274106A-546A-31A5-7050-51EA0170F90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3322478" y="5418297"/>
            <a:ext cx="107156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TextBox 17">
            <a:extLst>
              <a:ext uri="{FF2B5EF4-FFF2-40B4-BE49-F238E27FC236}">
                <a16:creationId xmlns:a16="http://schemas.microsoft.com/office/drawing/2014/main" id="{F20645A3-4535-4395-CA96-E3A13B5911DD}"/>
              </a:ext>
            </a:extLst>
          </p:cNvPr>
          <p:cNvSpPr txBox="1"/>
          <p:nvPr/>
        </p:nvSpPr>
        <p:spPr>
          <a:xfrm>
            <a:off x="429260" y="4589887"/>
            <a:ext cx="1428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0000CC"/>
                </a:solidFill>
                <a:latin typeface="+mn-lt"/>
                <a:ea typeface="+mn-ea"/>
              </a:rPr>
              <a:t>num</a:t>
            </a:r>
            <a:endParaRPr lang="zh-CN" altLang="en-US" sz="28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sp>
        <p:nvSpPr>
          <p:cNvPr id="40" name="TextBox 11">
            <a:extLst>
              <a:ext uri="{FF2B5EF4-FFF2-40B4-BE49-F238E27FC236}">
                <a16:creationId xmlns:a16="http://schemas.microsoft.com/office/drawing/2014/main" id="{F3F195DD-156B-FE66-3535-CE44C0D4CC0B}"/>
              </a:ext>
            </a:extLst>
          </p:cNvPr>
          <p:cNvSpPr txBox="1"/>
          <p:nvPr/>
        </p:nvSpPr>
        <p:spPr>
          <a:xfrm>
            <a:off x="6430010" y="4074478"/>
            <a:ext cx="1357313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0000CC"/>
                </a:solidFill>
                <a:latin typeface="+mn-lt"/>
                <a:ea typeface="+mn-ea"/>
              </a:rPr>
              <a:t>c</a:t>
            </a:r>
            <a:r>
              <a:rPr lang="zh-CN" altLang="en-US" sz="2800" b="1" dirty="0">
                <a:solidFill>
                  <a:srgbClr val="0000CC"/>
                </a:solidFill>
                <a:latin typeface="+mn-lt"/>
                <a:ea typeface="+mn-ea"/>
              </a:rPr>
              <a:t>结点</a:t>
            </a:r>
          </a:p>
        </p:txBody>
      </p: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06D09014-AAF0-02DA-722A-9970D44D1B8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01385" y="4882515"/>
            <a:ext cx="285750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直接连接符 41">
            <a:extLst>
              <a:ext uri="{FF2B5EF4-FFF2-40B4-BE49-F238E27FC236}">
                <a16:creationId xmlns:a16="http://schemas.microsoft.com/office/drawing/2014/main" id="{746DD24E-0641-2C70-F5CE-AAE631835CE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001260" y="5954078"/>
            <a:ext cx="1000125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直接连接符 42">
            <a:extLst>
              <a:ext uri="{FF2B5EF4-FFF2-40B4-BE49-F238E27FC236}">
                <a16:creationId xmlns:a16="http://schemas.microsoft.com/office/drawing/2014/main" id="{1A230F62-81DE-8139-A4E3-09F71381341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5465603" y="5418297"/>
            <a:ext cx="107156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Box 18">
            <a:extLst>
              <a:ext uri="{FF2B5EF4-FFF2-40B4-BE49-F238E27FC236}">
                <a16:creationId xmlns:a16="http://schemas.microsoft.com/office/drawing/2014/main" id="{3EA984A6-6FF5-7E79-AB09-30521F50AFE7}"/>
              </a:ext>
            </a:extLst>
          </p:cNvPr>
          <p:cNvSpPr txBox="1"/>
          <p:nvPr/>
        </p:nvSpPr>
        <p:spPr>
          <a:xfrm>
            <a:off x="429260" y="5103443"/>
            <a:ext cx="1428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0000CC"/>
                </a:solidFill>
                <a:latin typeface="+mn-lt"/>
                <a:ea typeface="+mn-ea"/>
              </a:rPr>
              <a:t>score</a:t>
            </a:r>
            <a:endParaRPr lang="zh-CN" altLang="en-US" sz="28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sp>
        <p:nvSpPr>
          <p:cNvPr id="46" name="TextBox 19">
            <a:extLst>
              <a:ext uri="{FF2B5EF4-FFF2-40B4-BE49-F238E27FC236}">
                <a16:creationId xmlns:a16="http://schemas.microsoft.com/office/drawing/2014/main" id="{64C7A855-4D7D-C446-403E-96574D6FF077}"/>
              </a:ext>
            </a:extLst>
          </p:cNvPr>
          <p:cNvSpPr txBox="1"/>
          <p:nvPr/>
        </p:nvSpPr>
        <p:spPr>
          <a:xfrm>
            <a:off x="429260" y="5616999"/>
            <a:ext cx="1428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0000CC"/>
                </a:solidFill>
                <a:latin typeface="+mn-lt"/>
                <a:ea typeface="+mn-ea"/>
              </a:rPr>
              <a:t>next</a:t>
            </a:r>
            <a:endParaRPr lang="zh-CN" altLang="en-US" sz="28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sp>
        <p:nvSpPr>
          <p:cNvPr id="47" name="TextBox 28">
            <a:extLst>
              <a:ext uri="{FF2B5EF4-FFF2-40B4-BE49-F238E27FC236}">
                <a16:creationId xmlns:a16="http://schemas.microsoft.com/office/drawing/2014/main" id="{D2709628-5ECC-C147-EF4C-F73B16C5581D}"/>
              </a:ext>
            </a:extLst>
          </p:cNvPr>
          <p:cNvSpPr txBox="1"/>
          <p:nvPr/>
        </p:nvSpPr>
        <p:spPr>
          <a:xfrm>
            <a:off x="1286510" y="6173919"/>
            <a:ext cx="27860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 err="1">
                <a:solidFill>
                  <a:srgbClr val="FF0000"/>
                </a:solidFill>
                <a:latin typeface="+mn-lt"/>
                <a:ea typeface="+mn-ea"/>
              </a:rPr>
              <a:t>a.next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=&amp;b;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48" name="TextBox 29">
            <a:extLst>
              <a:ext uri="{FF2B5EF4-FFF2-40B4-BE49-F238E27FC236}">
                <a16:creationId xmlns:a16="http://schemas.microsoft.com/office/drawing/2014/main" id="{5E14E303-2B0B-FD47-D1E6-D9E602E3E326}"/>
              </a:ext>
            </a:extLst>
          </p:cNvPr>
          <p:cNvSpPr txBox="1"/>
          <p:nvPr/>
        </p:nvSpPr>
        <p:spPr>
          <a:xfrm>
            <a:off x="3572509" y="6149489"/>
            <a:ext cx="27860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 err="1">
                <a:solidFill>
                  <a:srgbClr val="FF0000"/>
                </a:solidFill>
                <a:latin typeface="+mn-lt"/>
                <a:ea typeface="+mn-ea"/>
              </a:rPr>
              <a:t>b.next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=&amp;c;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49" name="TextBox 29">
            <a:extLst>
              <a:ext uri="{FF2B5EF4-FFF2-40B4-BE49-F238E27FC236}">
                <a16:creationId xmlns:a16="http://schemas.microsoft.com/office/drawing/2014/main" id="{A15A0466-5558-6DCD-3D0E-3430CCFA9622}"/>
              </a:ext>
            </a:extLst>
          </p:cNvPr>
          <p:cNvSpPr txBox="1"/>
          <p:nvPr/>
        </p:nvSpPr>
        <p:spPr>
          <a:xfrm>
            <a:off x="5711907" y="6149489"/>
            <a:ext cx="27860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 err="1">
                <a:solidFill>
                  <a:srgbClr val="FF0000"/>
                </a:solidFill>
                <a:latin typeface="+mn-lt"/>
                <a:ea typeface="+mn-ea"/>
              </a:rPr>
              <a:t>c.next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=NULL;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52" name="TextBox 27">
            <a:extLst>
              <a:ext uri="{FF2B5EF4-FFF2-40B4-BE49-F238E27FC236}">
                <a16:creationId xmlns:a16="http://schemas.microsoft.com/office/drawing/2014/main" id="{334EC0C1-D517-DF4F-4FBA-FC6D22A87F3B}"/>
              </a:ext>
            </a:extLst>
          </p:cNvPr>
          <p:cNvSpPr txBox="1"/>
          <p:nvPr/>
        </p:nvSpPr>
        <p:spPr>
          <a:xfrm>
            <a:off x="427287" y="4358640"/>
            <a:ext cx="571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B050"/>
                </a:solidFill>
                <a:latin typeface="+mn-lt"/>
                <a:ea typeface="+mn-ea"/>
              </a:rPr>
              <a:t>p</a:t>
            </a:r>
            <a:endParaRPr lang="zh-CN" altLang="en-US" sz="2800" b="1" dirty="0">
              <a:solidFill>
                <a:srgbClr val="00B050"/>
              </a:solidFill>
              <a:latin typeface="+mn-lt"/>
              <a:ea typeface="+mn-ea"/>
            </a:endParaRPr>
          </a:p>
        </p:txBody>
      </p:sp>
      <p:cxnSp>
        <p:nvCxnSpPr>
          <p:cNvPr id="53" name="直接箭头连接符 52">
            <a:extLst>
              <a:ext uri="{FF2B5EF4-FFF2-40B4-BE49-F238E27FC236}">
                <a16:creationId xmlns:a16="http://schemas.microsoft.com/office/drawing/2014/main" id="{57E17B57-B76F-0248-C047-07CFFDA6483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2640" y="4722854"/>
            <a:ext cx="1055302" cy="0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TextBox 29">
            <a:extLst>
              <a:ext uri="{FF2B5EF4-FFF2-40B4-BE49-F238E27FC236}">
                <a16:creationId xmlns:a16="http://schemas.microsoft.com/office/drawing/2014/main" id="{215BDC38-25E6-4EC1-4131-928B473E6661}"/>
              </a:ext>
            </a:extLst>
          </p:cNvPr>
          <p:cNvSpPr txBox="1"/>
          <p:nvPr/>
        </p:nvSpPr>
        <p:spPr>
          <a:xfrm>
            <a:off x="6572883" y="5627318"/>
            <a:ext cx="960348" cy="52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0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343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7" grpId="0"/>
      <p:bldP spid="48" grpId="0"/>
      <p:bldP spid="49" grpId="0"/>
      <p:bldP spid="52" grpId="0"/>
      <p:bldP spid="5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A5551FE-CCC0-A7D4-E02D-5BB029198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while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(p !=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printf(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"%10d %8.1f\n"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p-&gt;num, p-&gt;score);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p = p-&gt;next;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4F90DF4-9693-D537-0439-DAECF7CD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38</a:t>
            </a:fld>
            <a:endParaRPr lang="zh-CN" altLang="en-US"/>
          </a:p>
        </p:txBody>
      </p:sp>
      <p:sp>
        <p:nvSpPr>
          <p:cNvPr id="30" name="TextBox 33">
            <a:extLst>
              <a:ext uri="{FF2B5EF4-FFF2-40B4-BE49-F238E27FC236}">
                <a16:creationId xmlns:a16="http://schemas.microsoft.com/office/drawing/2014/main" id="{715CD3F3-8C0D-A6C9-E2BD-19831337DF6A}"/>
              </a:ext>
            </a:extLst>
          </p:cNvPr>
          <p:cNvSpPr txBox="1"/>
          <p:nvPr/>
        </p:nvSpPr>
        <p:spPr>
          <a:xfrm>
            <a:off x="3715386" y="1039046"/>
            <a:ext cx="27860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800" b="1" dirty="0">
                <a:solidFill>
                  <a:srgbClr val="C00000"/>
                </a:solidFill>
                <a:latin typeface="+mn-lt"/>
                <a:ea typeface="+mn-ea"/>
              </a:rPr>
              <a:t>相当于</a:t>
            </a:r>
            <a:r>
              <a:rPr lang="en-US" altLang="zh-CN" sz="2800" b="1" dirty="0">
                <a:solidFill>
                  <a:srgbClr val="C00000"/>
                </a:solidFill>
                <a:latin typeface="+mn-lt"/>
                <a:ea typeface="+mn-ea"/>
              </a:rPr>
              <a:t>p=&amp;b;</a:t>
            </a:r>
            <a:endParaRPr lang="zh-CN" altLang="en-US" sz="2800" b="1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sp>
        <p:nvSpPr>
          <p:cNvPr id="31" name="TextBox 27">
            <a:extLst>
              <a:ext uri="{FF2B5EF4-FFF2-40B4-BE49-F238E27FC236}">
                <a16:creationId xmlns:a16="http://schemas.microsoft.com/office/drawing/2014/main" id="{E349DEF3-46E1-B21F-B3DC-87968BD58FEC}"/>
              </a:ext>
            </a:extLst>
          </p:cNvPr>
          <p:cNvSpPr txBox="1"/>
          <p:nvPr/>
        </p:nvSpPr>
        <p:spPr>
          <a:xfrm>
            <a:off x="3643948" y="4029841"/>
            <a:ext cx="571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B050"/>
                </a:solidFill>
                <a:latin typeface="+mn-lt"/>
                <a:ea typeface="+mn-ea"/>
              </a:rPr>
              <a:t>p</a:t>
            </a:r>
            <a:endParaRPr lang="zh-CN" altLang="en-US" sz="2800" b="1" dirty="0">
              <a:solidFill>
                <a:srgbClr val="00B050"/>
              </a:solidFill>
              <a:latin typeface="+mn-lt"/>
              <a:ea typeface="+mn-ea"/>
            </a:endParaRPr>
          </a:p>
        </p:txBody>
      </p: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A0368224-0ABB-C4EF-9E2C-91499B165E9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15386" y="4625153"/>
            <a:ext cx="428625" cy="1588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05FE807B-EBAD-361C-E9D0-326EC76C690E}"/>
              </a:ext>
            </a:extLst>
          </p:cNvPr>
          <p:cNvSpPr txBox="1"/>
          <p:nvPr/>
        </p:nvSpPr>
        <p:spPr>
          <a:xfrm>
            <a:off x="3712370" y="1050416"/>
            <a:ext cx="27860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800" b="1" dirty="0">
                <a:solidFill>
                  <a:srgbClr val="C00000"/>
                </a:solidFill>
                <a:latin typeface="+mn-lt"/>
                <a:ea typeface="+mn-ea"/>
              </a:rPr>
              <a:t>相当于</a:t>
            </a:r>
            <a:r>
              <a:rPr lang="en-US" altLang="zh-CN" sz="2800" b="1" dirty="0">
                <a:solidFill>
                  <a:srgbClr val="C00000"/>
                </a:solidFill>
                <a:latin typeface="+mn-lt"/>
                <a:ea typeface="+mn-ea"/>
              </a:rPr>
              <a:t>p=&amp;c;</a:t>
            </a:r>
            <a:endParaRPr lang="zh-CN" altLang="en-US" sz="2800" b="1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sp>
        <p:nvSpPr>
          <p:cNvPr id="35" name="TextBox 27">
            <a:extLst>
              <a:ext uri="{FF2B5EF4-FFF2-40B4-BE49-F238E27FC236}">
                <a16:creationId xmlns:a16="http://schemas.microsoft.com/office/drawing/2014/main" id="{9B72F762-BBDD-43C0-791A-8BF5DD79308F}"/>
              </a:ext>
            </a:extLst>
          </p:cNvPr>
          <p:cNvSpPr txBox="1"/>
          <p:nvPr/>
        </p:nvSpPr>
        <p:spPr>
          <a:xfrm>
            <a:off x="5787073" y="4022055"/>
            <a:ext cx="571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B050"/>
                </a:solidFill>
                <a:latin typeface="+mn-lt"/>
                <a:ea typeface="+mn-ea"/>
              </a:rPr>
              <a:t>p</a:t>
            </a:r>
            <a:endParaRPr lang="zh-CN" altLang="en-US" sz="2800" b="1" dirty="0">
              <a:solidFill>
                <a:srgbClr val="00B050"/>
              </a:solidFill>
              <a:latin typeface="+mn-lt"/>
              <a:ea typeface="+mn-ea"/>
            </a:endParaRPr>
          </a:p>
        </p:txBody>
      </p: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72E8F629-55DF-16D5-BB3C-4EF92384E8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858511" y="4617367"/>
            <a:ext cx="428625" cy="1588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TextBox 33">
            <a:extLst>
              <a:ext uri="{FF2B5EF4-FFF2-40B4-BE49-F238E27FC236}">
                <a16:creationId xmlns:a16="http://schemas.microsoft.com/office/drawing/2014/main" id="{25660CB4-5D1C-D811-7505-B1DEFF87A33A}"/>
              </a:ext>
            </a:extLst>
          </p:cNvPr>
          <p:cNvSpPr txBox="1"/>
          <p:nvPr/>
        </p:nvSpPr>
        <p:spPr>
          <a:xfrm>
            <a:off x="3699510" y="1045841"/>
            <a:ext cx="31432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800" b="1" dirty="0">
                <a:solidFill>
                  <a:srgbClr val="C00000"/>
                </a:solidFill>
                <a:latin typeface="+mn-lt"/>
                <a:ea typeface="+mn-ea"/>
              </a:rPr>
              <a:t>相当于</a:t>
            </a:r>
            <a:r>
              <a:rPr lang="en-US" altLang="zh-CN" sz="2800" b="1" dirty="0">
                <a:solidFill>
                  <a:srgbClr val="C00000"/>
                </a:solidFill>
                <a:latin typeface="+mn-lt"/>
                <a:ea typeface="+mn-ea"/>
              </a:rPr>
              <a:t>p=NULL;</a:t>
            </a:r>
            <a:endParaRPr lang="zh-CN" altLang="en-US" sz="2800" b="1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sp>
        <p:nvSpPr>
          <p:cNvPr id="38" name="TextBox 20">
            <a:extLst>
              <a:ext uri="{FF2B5EF4-FFF2-40B4-BE49-F238E27FC236}">
                <a16:creationId xmlns:a16="http://schemas.microsoft.com/office/drawing/2014/main" id="{3FC70B32-3CD1-1E05-29E6-F9747968D181}"/>
              </a:ext>
            </a:extLst>
          </p:cNvPr>
          <p:cNvSpPr txBox="1"/>
          <p:nvPr/>
        </p:nvSpPr>
        <p:spPr>
          <a:xfrm>
            <a:off x="231140" y="4099244"/>
            <a:ext cx="10001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head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39" name="直接箭头连接符 38">
            <a:extLst>
              <a:ext uri="{FF2B5EF4-FFF2-40B4-BE49-F238E27FC236}">
                <a16:creationId xmlns:a16="http://schemas.microsoft.com/office/drawing/2014/main" id="{EEDDE094-E216-C301-5F4F-29134909584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02640" y="4620578"/>
            <a:ext cx="1055370" cy="4059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40" name="表格 39">
            <a:extLst>
              <a:ext uri="{FF2B5EF4-FFF2-40B4-BE49-F238E27FC236}">
                <a16:creationId xmlns:a16="http://schemas.microsoft.com/office/drawing/2014/main" id="{1AE9331F-8819-BEE7-31DB-50D1BF973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49255"/>
              </p:ext>
            </p:extLst>
          </p:nvPr>
        </p:nvGraphicFramePr>
        <p:xfrm>
          <a:off x="1858010" y="4596765"/>
          <a:ext cx="1643063" cy="155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rgbClr val="0000CC"/>
                          </a:solidFill>
                        </a:rPr>
                        <a:t>10101</a:t>
                      </a:r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rgbClr val="0000CC"/>
                          </a:solidFill>
                        </a:rPr>
                        <a:t>89.5</a:t>
                      </a:r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表格 40">
            <a:extLst>
              <a:ext uri="{FF2B5EF4-FFF2-40B4-BE49-F238E27FC236}">
                <a16:creationId xmlns:a16="http://schemas.microsoft.com/office/drawing/2014/main" id="{6E5755DE-F18F-004A-23F2-3FA33C4741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822283"/>
              </p:ext>
            </p:extLst>
          </p:nvPr>
        </p:nvGraphicFramePr>
        <p:xfrm>
          <a:off x="4144010" y="4596765"/>
          <a:ext cx="1643063" cy="155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rgbClr val="0000CC"/>
                          </a:solidFill>
                        </a:rPr>
                        <a:t>10103</a:t>
                      </a:r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rgbClr val="0000CC"/>
                          </a:solidFill>
                        </a:rPr>
                        <a:t>90</a:t>
                      </a:r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2" name="表格 41">
            <a:extLst>
              <a:ext uri="{FF2B5EF4-FFF2-40B4-BE49-F238E27FC236}">
                <a16:creationId xmlns:a16="http://schemas.microsoft.com/office/drawing/2014/main" id="{E680AEC0-8AAF-79E5-0B7D-6D41C37966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352483"/>
              </p:ext>
            </p:extLst>
          </p:nvPr>
        </p:nvGraphicFramePr>
        <p:xfrm>
          <a:off x="6287135" y="4596765"/>
          <a:ext cx="1571625" cy="155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rgbClr val="0000CC"/>
                          </a:solidFill>
                        </a:rPr>
                        <a:t>10107</a:t>
                      </a:r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rgbClr val="0000CC"/>
                          </a:solidFill>
                        </a:rPr>
                        <a:t>85</a:t>
                      </a:r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3" name="TextBox 6">
            <a:extLst>
              <a:ext uri="{FF2B5EF4-FFF2-40B4-BE49-F238E27FC236}">
                <a16:creationId xmlns:a16="http://schemas.microsoft.com/office/drawing/2014/main" id="{F6E13129-CD94-B8BE-41EF-E5FFD043E179}"/>
              </a:ext>
            </a:extLst>
          </p:cNvPr>
          <p:cNvSpPr txBox="1"/>
          <p:nvPr/>
        </p:nvSpPr>
        <p:spPr>
          <a:xfrm>
            <a:off x="1929448" y="4096703"/>
            <a:ext cx="1571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0000CC"/>
                </a:solidFill>
                <a:latin typeface="+mn-lt"/>
                <a:ea typeface="+mn-ea"/>
              </a:rPr>
              <a:t>a</a:t>
            </a:r>
            <a:r>
              <a:rPr lang="zh-CN" altLang="en-US" sz="2800" b="1" dirty="0">
                <a:solidFill>
                  <a:srgbClr val="0000CC"/>
                </a:solidFill>
                <a:latin typeface="+mn-lt"/>
                <a:ea typeface="+mn-ea"/>
              </a:rPr>
              <a:t>结点</a:t>
            </a:r>
          </a:p>
        </p:txBody>
      </p:sp>
      <p:sp>
        <p:nvSpPr>
          <p:cNvPr id="44" name="TextBox 7">
            <a:extLst>
              <a:ext uri="{FF2B5EF4-FFF2-40B4-BE49-F238E27FC236}">
                <a16:creationId xmlns:a16="http://schemas.microsoft.com/office/drawing/2014/main" id="{EE5E6619-9A0A-3A4B-F802-A86EAC2EA8A6}"/>
              </a:ext>
            </a:extLst>
          </p:cNvPr>
          <p:cNvSpPr txBox="1"/>
          <p:nvPr/>
        </p:nvSpPr>
        <p:spPr>
          <a:xfrm>
            <a:off x="4144010" y="4096703"/>
            <a:ext cx="15001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0000CC"/>
                </a:solidFill>
                <a:latin typeface="+mn-lt"/>
                <a:ea typeface="+mn-ea"/>
              </a:rPr>
              <a:t>b</a:t>
            </a:r>
            <a:r>
              <a:rPr lang="zh-CN" altLang="en-US" sz="2800" b="1" dirty="0">
                <a:solidFill>
                  <a:srgbClr val="0000CC"/>
                </a:solidFill>
                <a:latin typeface="+mn-lt"/>
                <a:ea typeface="+mn-ea"/>
              </a:rPr>
              <a:t>结点</a:t>
            </a:r>
          </a:p>
        </p:txBody>
      </p:sp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588302F1-E939-B212-4007-BA4EE60C947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58260" y="4882515"/>
            <a:ext cx="285750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直接连接符 45">
            <a:extLst>
              <a:ext uri="{FF2B5EF4-FFF2-40B4-BE49-F238E27FC236}">
                <a16:creationId xmlns:a16="http://schemas.microsoft.com/office/drawing/2014/main" id="{9A15934D-1311-9DAB-F03F-73C96B644A7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43823" y="5954078"/>
            <a:ext cx="1214437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5912B239-9EE3-5EFB-E2EB-4C7FDCFE7BA9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3322478" y="5418297"/>
            <a:ext cx="107156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Box 17">
            <a:extLst>
              <a:ext uri="{FF2B5EF4-FFF2-40B4-BE49-F238E27FC236}">
                <a16:creationId xmlns:a16="http://schemas.microsoft.com/office/drawing/2014/main" id="{B962D001-3C1C-A0CC-823A-6AE1B5CDD1AD}"/>
              </a:ext>
            </a:extLst>
          </p:cNvPr>
          <p:cNvSpPr txBox="1"/>
          <p:nvPr/>
        </p:nvSpPr>
        <p:spPr>
          <a:xfrm>
            <a:off x="429260" y="4589887"/>
            <a:ext cx="1428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0000CC"/>
                </a:solidFill>
                <a:latin typeface="+mn-lt"/>
                <a:ea typeface="+mn-ea"/>
              </a:rPr>
              <a:t>num</a:t>
            </a:r>
            <a:endParaRPr lang="zh-CN" altLang="en-US" sz="28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sp>
        <p:nvSpPr>
          <p:cNvPr id="49" name="TextBox 11">
            <a:extLst>
              <a:ext uri="{FF2B5EF4-FFF2-40B4-BE49-F238E27FC236}">
                <a16:creationId xmlns:a16="http://schemas.microsoft.com/office/drawing/2014/main" id="{03A07046-0ABA-D96D-123D-F4EA555A4BF2}"/>
              </a:ext>
            </a:extLst>
          </p:cNvPr>
          <p:cNvSpPr txBox="1"/>
          <p:nvPr/>
        </p:nvSpPr>
        <p:spPr>
          <a:xfrm>
            <a:off x="6430010" y="4074478"/>
            <a:ext cx="1357313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0000CC"/>
                </a:solidFill>
                <a:latin typeface="+mn-lt"/>
                <a:ea typeface="+mn-ea"/>
              </a:rPr>
              <a:t>c</a:t>
            </a:r>
            <a:r>
              <a:rPr lang="zh-CN" altLang="en-US" sz="2800" b="1" dirty="0">
                <a:solidFill>
                  <a:srgbClr val="0000CC"/>
                </a:solidFill>
                <a:latin typeface="+mn-lt"/>
                <a:ea typeface="+mn-ea"/>
              </a:rPr>
              <a:t>结点</a:t>
            </a:r>
          </a:p>
        </p:txBody>
      </p:sp>
      <p:cxnSp>
        <p:nvCxnSpPr>
          <p:cNvPr id="50" name="直接箭头连接符 49">
            <a:extLst>
              <a:ext uri="{FF2B5EF4-FFF2-40B4-BE49-F238E27FC236}">
                <a16:creationId xmlns:a16="http://schemas.microsoft.com/office/drawing/2014/main" id="{97B55104-0CE2-D4FD-5F98-E4E214F91BC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01385" y="4882515"/>
            <a:ext cx="285750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直接连接符 50">
            <a:extLst>
              <a:ext uri="{FF2B5EF4-FFF2-40B4-BE49-F238E27FC236}">
                <a16:creationId xmlns:a16="http://schemas.microsoft.com/office/drawing/2014/main" id="{913411CD-823C-5740-512D-B339C84A94B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001260" y="5954078"/>
            <a:ext cx="1000125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直接连接符 51">
            <a:extLst>
              <a:ext uri="{FF2B5EF4-FFF2-40B4-BE49-F238E27FC236}">
                <a16:creationId xmlns:a16="http://schemas.microsoft.com/office/drawing/2014/main" id="{26E22626-B114-89C7-C32D-17874CD0C99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5465603" y="5418297"/>
            <a:ext cx="107156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TextBox 18">
            <a:extLst>
              <a:ext uri="{FF2B5EF4-FFF2-40B4-BE49-F238E27FC236}">
                <a16:creationId xmlns:a16="http://schemas.microsoft.com/office/drawing/2014/main" id="{B1D4E67D-8B04-29C9-8A73-9BE4B545E162}"/>
              </a:ext>
            </a:extLst>
          </p:cNvPr>
          <p:cNvSpPr txBox="1"/>
          <p:nvPr/>
        </p:nvSpPr>
        <p:spPr>
          <a:xfrm>
            <a:off x="429260" y="5103443"/>
            <a:ext cx="1428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0000CC"/>
                </a:solidFill>
                <a:latin typeface="+mn-lt"/>
                <a:ea typeface="+mn-ea"/>
              </a:rPr>
              <a:t>score</a:t>
            </a:r>
            <a:endParaRPr lang="zh-CN" altLang="en-US" sz="28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sp>
        <p:nvSpPr>
          <p:cNvPr id="54" name="TextBox 19">
            <a:extLst>
              <a:ext uri="{FF2B5EF4-FFF2-40B4-BE49-F238E27FC236}">
                <a16:creationId xmlns:a16="http://schemas.microsoft.com/office/drawing/2014/main" id="{20C7A629-4110-5548-49B3-C3519CE350AE}"/>
              </a:ext>
            </a:extLst>
          </p:cNvPr>
          <p:cNvSpPr txBox="1"/>
          <p:nvPr/>
        </p:nvSpPr>
        <p:spPr>
          <a:xfrm>
            <a:off x="429260" y="5616999"/>
            <a:ext cx="1428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0000CC"/>
                </a:solidFill>
                <a:latin typeface="+mn-lt"/>
                <a:ea typeface="+mn-ea"/>
              </a:rPr>
              <a:t>next</a:t>
            </a:r>
            <a:endParaRPr lang="zh-CN" altLang="en-US" sz="28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sp>
        <p:nvSpPr>
          <p:cNvPr id="55" name="TextBox 28">
            <a:extLst>
              <a:ext uri="{FF2B5EF4-FFF2-40B4-BE49-F238E27FC236}">
                <a16:creationId xmlns:a16="http://schemas.microsoft.com/office/drawing/2014/main" id="{AB1EE6EB-B18F-1FCB-BAF8-09D54CC9AB7F}"/>
              </a:ext>
            </a:extLst>
          </p:cNvPr>
          <p:cNvSpPr txBox="1"/>
          <p:nvPr/>
        </p:nvSpPr>
        <p:spPr>
          <a:xfrm>
            <a:off x="1286510" y="6173919"/>
            <a:ext cx="27860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 err="1">
                <a:solidFill>
                  <a:srgbClr val="FF0000"/>
                </a:solidFill>
                <a:latin typeface="+mn-lt"/>
                <a:ea typeface="+mn-ea"/>
              </a:rPr>
              <a:t>a.next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=&amp;b;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56" name="TextBox 29">
            <a:extLst>
              <a:ext uri="{FF2B5EF4-FFF2-40B4-BE49-F238E27FC236}">
                <a16:creationId xmlns:a16="http://schemas.microsoft.com/office/drawing/2014/main" id="{84B45563-0488-5782-A35F-D137FEAC189C}"/>
              </a:ext>
            </a:extLst>
          </p:cNvPr>
          <p:cNvSpPr txBox="1"/>
          <p:nvPr/>
        </p:nvSpPr>
        <p:spPr>
          <a:xfrm>
            <a:off x="3572509" y="6149489"/>
            <a:ext cx="27860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 err="1">
                <a:solidFill>
                  <a:srgbClr val="FF0000"/>
                </a:solidFill>
                <a:latin typeface="+mn-lt"/>
                <a:ea typeface="+mn-ea"/>
              </a:rPr>
              <a:t>b.next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=&amp;c;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57" name="TextBox 27">
            <a:extLst>
              <a:ext uri="{FF2B5EF4-FFF2-40B4-BE49-F238E27FC236}">
                <a16:creationId xmlns:a16="http://schemas.microsoft.com/office/drawing/2014/main" id="{58522BF9-6E5C-B35D-6CA1-5A808924ED16}"/>
              </a:ext>
            </a:extLst>
          </p:cNvPr>
          <p:cNvSpPr txBox="1"/>
          <p:nvPr/>
        </p:nvSpPr>
        <p:spPr>
          <a:xfrm>
            <a:off x="427287" y="4358640"/>
            <a:ext cx="571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B050"/>
                </a:solidFill>
                <a:latin typeface="+mn-lt"/>
                <a:ea typeface="+mn-ea"/>
              </a:rPr>
              <a:t>p</a:t>
            </a:r>
            <a:endParaRPr lang="zh-CN" altLang="en-US" sz="2800" b="1" dirty="0">
              <a:solidFill>
                <a:srgbClr val="00B050"/>
              </a:solidFill>
              <a:latin typeface="+mn-lt"/>
              <a:ea typeface="+mn-ea"/>
            </a:endParaRPr>
          </a:p>
        </p:txBody>
      </p:sp>
      <p:cxnSp>
        <p:nvCxnSpPr>
          <p:cNvPr id="58" name="直接箭头连接符 57">
            <a:extLst>
              <a:ext uri="{FF2B5EF4-FFF2-40B4-BE49-F238E27FC236}">
                <a16:creationId xmlns:a16="http://schemas.microsoft.com/office/drawing/2014/main" id="{1918D784-0DBE-7783-86BD-ECCF9194418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2640" y="4722854"/>
            <a:ext cx="1055302" cy="0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" name="TextBox 29">
            <a:extLst>
              <a:ext uri="{FF2B5EF4-FFF2-40B4-BE49-F238E27FC236}">
                <a16:creationId xmlns:a16="http://schemas.microsoft.com/office/drawing/2014/main" id="{0BEE74B1-69D9-3C57-4753-90D160DBF66D}"/>
              </a:ext>
            </a:extLst>
          </p:cNvPr>
          <p:cNvSpPr txBox="1"/>
          <p:nvPr/>
        </p:nvSpPr>
        <p:spPr>
          <a:xfrm>
            <a:off x="6572883" y="5627318"/>
            <a:ext cx="960348" cy="52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0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4" name="TextBox 29">
            <a:extLst>
              <a:ext uri="{FF2B5EF4-FFF2-40B4-BE49-F238E27FC236}">
                <a16:creationId xmlns:a16="http://schemas.microsoft.com/office/drawing/2014/main" id="{D6FD1A77-A0D4-E1D1-C2E7-867CA72D3445}"/>
              </a:ext>
            </a:extLst>
          </p:cNvPr>
          <p:cNvSpPr txBox="1"/>
          <p:nvPr/>
        </p:nvSpPr>
        <p:spPr>
          <a:xfrm>
            <a:off x="5711907" y="6149489"/>
            <a:ext cx="27860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 err="1">
                <a:solidFill>
                  <a:srgbClr val="FF0000"/>
                </a:solidFill>
                <a:latin typeface="+mn-lt"/>
                <a:ea typeface="+mn-ea"/>
              </a:rPr>
              <a:t>c.next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=NULL;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9257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31" grpId="0"/>
      <p:bldP spid="31" grpId="1"/>
      <p:bldP spid="34" grpId="0"/>
      <p:bldP spid="34" grpId="1"/>
      <p:bldP spid="35" grpId="0"/>
      <p:bldP spid="37" grpId="0"/>
      <p:bldP spid="5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0F879F2-CEDC-0066-EF62-0C5E882CE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例</a:t>
            </a:r>
            <a:r>
              <a:rPr lang="zh-CN" altLang="en-US" dirty="0"/>
              <a:t>：编写动态链表的操作函数，分别用于</a:t>
            </a:r>
            <a:r>
              <a:rPr lang="zh-CN" altLang="zh-CN" dirty="0"/>
              <a:t>建立</a:t>
            </a:r>
            <a:r>
              <a:rPr lang="zh-CN" altLang="en-US" dirty="0"/>
              <a:t>链表、输出</a:t>
            </a:r>
            <a:r>
              <a:rPr lang="zh-CN" altLang="zh-CN" dirty="0"/>
              <a:t>链表</a:t>
            </a:r>
            <a:r>
              <a:rPr lang="zh-CN" altLang="en-US" dirty="0"/>
              <a:t>、删除结点、插入结点</a:t>
            </a:r>
            <a:r>
              <a:rPr lang="zh-CN" altLang="zh-CN" dirty="0"/>
              <a:t>。</a:t>
            </a:r>
            <a:endParaRPr lang="en-US" altLang="zh-CN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B384536-F736-5130-5A00-C1D5B7F3F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079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8C1D510-4643-0C1D-ACD8-B97DC5159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结构体类型定义</a:t>
            </a:r>
            <a:r>
              <a:rPr lang="zh-CN" altLang="en-US" dirty="0"/>
              <a:t>的</a:t>
            </a:r>
            <a:r>
              <a:rPr lang="zh-CN" altLang="en-US" dirty="0">
                <a:solidFill>
                  <a:srgbClr val="FF0000"/>
                </a:solidFill>
              </a:rPr>
              <a:t>语法</a:t>
            </a:r>
            <a:r>
              <a:rPr lang="zh-CN" altLang="en-US" dirty="0"/>
              <a:t>：</a:t>
            </a:r>
            <a:endParaRPr lang="en-US" altLang="zh-CN" dirty="0"/>
          </a:p>
          <a:p>
            <a:pPr>
              <a:buFont typeface="Wingdings" pitchFamily="2" charset="2"/>
              <a:buNone/>
            </a:pPr>
            <a:r>
              <a:rPr lang="en-US" altLang="zh-CN" dirty="0"/>
              <a:t>          struct  </a:t>
            </a:r>
            <a:r>
              <a:rPr lang="zh-CN" altLang="zh-CN" dirty="0"/>
              <a:t>结构体名</a:t>
            </a:r>
          </a:p>
          <a:p>
            <a:pPr>
              <a:buFont typeface="Wingdings" pitchFamily="2" charset="2"/>
              <a:buNone/>
            </a:pPr>
            <a:r>
              <a:rPr lang="en-US" altLang="zh-CN" dirty="0"/>
              <a:t>          {  </a:t>
            </a:r>
            <a:r>
              <a:rPr lang="zh-CN" altLang="zh-CN" dirty="0"/>
              <a:t>成员表列</a:t>
            </a:r>
            <a:r>
              <a:rPr lang="en-US" altLang="zh-CN" dirty="0"/>
              <a:t>  };</a:t>
            </a:r>
            <a:r>
              <a:rPr lang="zh-CN" altLang="zh-CN" dirty="0"/>
              <a:t> 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zh-CN" altLang="en-US" dirty="0"/>
              <a:t>结构体名是一个标识符。</a:t>
            </a:r>
            <a:endParaRPr lang="en-US" altLang="zh-CN" dirty="0"/>
          </a:p>
          <a:p>
            <a:pPr lvl="1"/>
            <a:r>
              <a:rPr lang="zh-CN" altLang="en-US" dirty="0"/>
              <a:t>成员表列包括多个成员变量定义（</a:t>
            </a:r>
            <a:r>
              <a:rPr lang="zh-CN" altLang="zh-CN" dirty="0"/>
              <a:t>类型名</a:t>
            </a:r>
            <a:r>
              <a:rPr lang="zh-CN" altLang="en-US" dirty="0"/>
              <a:t>和变量</a:t>
            </a:r>
            <a:r>
              <a:rPr lang="zh-CN" altLang="zh-CN" dirty="0"/>
              <a:t>名</a:t>
            </a:r>
            <a:r>
              <a:rPr lang="zh-CN" altLang="en-US" dirty="0"/>
              <a:t>），用分号隔开。</a:t>
            </a:r>
            <a:endParaRPr lang="en-US" altLang="zh-CN" sz="3200" dirty="0"/>
          </a:p>
          <a:p>
            <a:r>
              <a:rPr lang="zh-CN" altLang="en-US" dirty="0">
                <a:solidFill>
                  <a:srgbClr val="FF0000"/>
                </a:solidFill>
              </a:rPr>
              <a:t>语义</a:t>
            </a:r>
            <a:r>
              <a:rPr lang="zh-CN" altLang="en-US" dirty="0"/>
              <a:t>：告诉编译器一个新的类型和它的成员变量，该类型的大小等于所有成员变量的大小之和。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894A9F9-1AB5-EFF6-E086-F670D86B4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FB7726C-711E-0BFE-0ECB-404B5F474B92}"/>
              </a:ext>
            </a:extLst>
          </p:cNvPr>
          <p:cNvSpPr txBox="1">
            <a:spLocks noChangeArrowheads="1"/>
          </p:cNvSpPr>
          <p:nvPr/>
        </p:nvSpPr>
        <p:spPr>
          <a:xfrm>
            <a:off x="5631750" y="630175"/>
            <a:ext cx="3138097" cy="403091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vert="horz" lIns="0" tIns="45720" rIns="0" bIns="45720" rtlCol="0">
            <a:normAutofit/>
          </a:bodyPr>
          <a:lstStyle>
            <a:lvl1pPr marL="360000" indent="-36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num;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name[20];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sex;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age;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score;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addr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[30];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};</a:t>
            </a:r>
            <a:endParaRPr lang="en-US" altLang="zh-CN" sz="4000" dirty="0">
              <a:solidFill>
                <a:srgbClr val="0000CC"/>
              </a:solidFill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5D6BC533-8C5C-5DA8-CD9C-B7D17999D9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411878"/>
              </p:ext>
            </p:extLst>
          </p:nvPr>
        </p:nvGraphicFramePr>
        <p:xfrm>
          <a:off x="1549400" y="5393995"/>
          <a:ext cx="6587064" cy="974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8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7844">
                  <a:extLst>
                    <a:ext uri="{9D8B030D-6E8A-4147-A177-3AD203B41FA5}">
                      <a16:colId xmlns:a16="http://schemas.microsoft.com/office/drawing/2014/main" val="337155325"/>
                    </a:ext>
                  </a:extLst>
                </a:gridCol>
              </a:tblGrid>
              <a:tr h="9747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num</a:t>
                      </a:r>
                      <a:endParaRPr lang="zh-CN" altLang="en-US" sz="2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39" marR="91439" marT="45630" marB="45630" anchor="ctr" anchorCtr="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name</a:t>
                      </a:r>
                      <a:endParaRPr lang="zh-CN" altLang="en-US" sz="2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39" marR="91439" marT="45630" marB="45630" anchor="ctr" anchorCtr="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sex</a:t>
                      </a:r>
                      <a:endParaRPr lang="zh-CN" altLang="en-US" sz="2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39" marR="91439" marT="45630" marB="45630" anchor="ctr" anchorCtr="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age</a:t>
                      </a:r>
                      <a:endParaRPr lang="zh-CN" altLang="en-US" sz="2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39" marR="91439" marT="45630" marB="45630" anchor="ctr" anchorCtr="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score</a:t>
                      </a:r>
                      <a:endParaRPr lang="zh-CN" altLang="en-US" sz="26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39" marR="91439" marT="45630" marB="4563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600" b="1" kern="1200" dirty="0" err="1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addr</a:t>
                      </a:r>
                      <a:endParaRPr lang="zh-CN" altLang="en-US" sz="2600" b="1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1439" marR="91439" marT="45630" marB="45630" anchor="ctr" anchorCtr="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77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D3351070-255A-3362-6B27-842BB7A5A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zh-CN" altLang="en-US" sz="3600" dirty="0"/>
              <a:t>编程</a:t>
            </a:r>
            <a:r>
              <a:rPr lang="zh-CN" altLang="zh-CN" sz="3600" dirty="0"/>
              <a:t>思路：</a:t>
            </a:r>
            <a:endParaRPr lang="en-US" altLang="zh-CN" sz="3600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定义学生结构体类型：</a:t>
            </a:r>
            <a:endParaRPr lang="en-US" altLang="zh-CN" dirty="0"/>
          </a:p>
          <a:p>
            <a:pPr indent="0">
              <a:lnSpc>
                <a:spcPct val="110000"/>
              </a:lnSpc>
              <a:buNone/>
            </a:pPr>
            <a:r>
              <a:rPr lang="en-US" altLang="zh-CN" sz="26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6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6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indent="0">
              <a:lnSpc>
                <a:spcPct val="110000"/>
              </a:lnSpc>
              <a:buNone/>
            </a:pPr>
            <a:r>
              <a:rPr lang="en-US" altLang="zh-CN" sz="26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6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stdlib.h</a:t>
            </a:r>
            <a:r>
              <a:rPr lang="en-US" altLang="zh-CN" sz="2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6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indent="0">
              <a:lnSpc>
                <a:spcPct val="110000"/>
              </a:lnSpc>
              <a:buNone/>
            </a:pPr>
            <a:r>
              <a:rPr lang="en-US" altLang="zh-CN" sz="2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6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{</a:t>
            </a:r>
          </a:p>
          <a:p>
            <a:pPr indent="0">
              <a:lnSpc>
                <a:spcPct val="110000"/>
              </a:lnSpc>
              <a:buNone/>
            </a:pP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num; </a:t>
            </a:r>
            <a:r>
              <a:rPr lang="en-US" altLang="zh-CN" sz="2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score;</a:t>
            </a:r>
          </a:p>
          <a:p>
            <a:pPr indent="0">
              <a:lnSpc>
                <a:spcPct val="110000"/>
              </a:lnSpc>
              <a:buNone/>
            </a:pP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6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next;</a:t>
            </a:r>
          </a:p>
          <a:p>
            <a:pPr indent="0">
              <a:lnSpc>
                <a:spcPct val="110000"/>
              </a:lnSpc>
              <a:buNone/>
            </a:pP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};</a:t>
            </a:r>
          </a:p>
          <a:p>
            <a:pPr indent="0">
              <a:lnSpc>
                <a:spcPct val="110000"/>
              </a:lnSpc>
              <a:buNone/>
            </a:pPr>
            <a:r>
              <a:rPr lang="en-US" altLang="zh-CN" sz="26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#define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6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LEN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600" dirty="0" err="1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sizeof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6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  <a:endParaRPr lang="en-US" altLang="zh-CN" sz="3600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建立链表：</a:t>
            </a:r>
            <a:r>
              <a:rPr lang="zh-CN" altLang="zh-CN" dirty="0"/>
              <a:t>定义</a:t>
            </a:r>
            <a:r>
              <a:rPr lang="en-US" altLang="zh-CN" dirty="0"/>
              <a:t>3</a:t>
            </a:r>
            <a:r>
              <a:rPr lang="zh-CN" altLang="zh-CN" dirty="0"/>
              <a:t>个</a:t>
            </a:r>
            <a:r>
              <a:rPr lang="zh-CN" altLang="en-US" dirty="0"/>
              <a:t>结构体</a:t>
            </a:r>
            <a:r>
              <a:rPr lang="zh-CN" altLang="zh-CN" dirty="0"/>
              <a:t>指针变量：</a:t>
            </a:r>
            <a:r>
              <a:rPr lang="en-US" altLang="zh-CN" dirty="0"/>
              <a:t>node</a:t>
            </a:r>
            <a:r>
              <a:rPr lang="zh-CN" altLang="en-US" dirty="0"/>
              <a:t>，</a:t>
            </a:r>
            <a:r>
              <a:rPr lang="en-US" altLang="zh-CN" dirty="0"/>
              <a:t>head</a:t>
            </a:r>
            <a:r>
              <a:rPr lang="zh-CN" altLang="en-US" dirty="0"/>
              <a:t>和</a:t>
            </a:r>
            <a:r>
              <a:rPr lang="en-US" altLang="zh-CN" dirty="0"/>
              <a:t>tail</a:t>
            </a:r>
            <a:r>
              <a:rPr lang="zh-CN" altLang="zh-CN" dirty="0"/>
              <a:t>，</a:t>
            </a:r>
            <a:r>
              <a:rPr lang="zh-CN" altLang="en-US" dirty="0"/>
              <a:t>其中</a:t>
            </a:r>
            <a:r>
              <a:rPr lang="en-US" altLang="zh-CN" dirty="0"/>
              <a:t>node</a:t>
            </a:r>
            <a:r>
              <a:rPr lang="zh-CN" altLang="en-US" dirty="0"/>
              <a:t>总是指向新</a:t>
            </a:r>
            <a:r>
              <a:rPr lang="zh-CN" altLang="zh-CN" dirty="0"/>
              <a:t>开辟</a:t>
            </a:r>
            <a:r>
              <a:rPr lang="zh-CN" altLang="en-US" dirty="0"/>
              <a:t>的</a:t>
            </a:r>
            <a:r>
              <a:rPr lang="zh-CN" altLang="zh-CN" dirty="0"/>
              <a:t>结点</a:t>
            </a:r>
            <a:r>
              <a:rPr lang="zh-CN" altLang="en-US" dirty="0"/>
              <a:t>，</a:t>
            </a:r>
            <a:r>
              <a:rPr lang="en-US" altLang="zh-CN" dirty="0"/>
              <a:t>head</a:t>
            </a:r>
            <a:r>
              <a:rPr lang="zh-CN" altLang="en-US" dirty="0"/>
              <a:t>总是</a:t>
            </a:r>
            <a:r>
              <a:rPr lang="zh-CN" altLang="zh-CN" dirty="0"/>
              <a:t>指向</a:t>
            </a:r>
            <a:r>
              <a:rPr lang="zh-CN" altLang="en-US" dirty="0"/>
              <a:t>链表的第一个结点，</a:t>
            </a:r>
            <a:r>
              <a:rPr lang="en-US" altLang="zh-CN" dirty="0"/>
              <a:t>tail</a:t>
            </a:r>
            <a:r>
              <a:rPr lang="zh-CN" altLang="en-US" dirty="0"/>
              <a:t>总是指向链表的</a:t>
            </a:r>
            <a:r>
              <a:rPr lang="zh-CN" altLang="zh-CN" dirty="0"/>
              <a:t>最后</a:t>
            </a:r>
            <a:r>
              <a:rPr lang="zh-CN" altLang="en-US" dirty="0"/>
              <a:t>一个</a:t>
            </a:r>
            <a:r>
              <a:rPr lang="zh-CN" altLang="zh-CN" dirty="0"/>
              <a:t>结点</a:t>
            </a:r>
            <a:r>
              <a:rPr lang="zh-CN" altLang="en-US" dirty="0"/>
              <a:t>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D14A3BC-BD5B-5D47-B757-46AACACCB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78098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9B855EC-95DC-5E65-DB88-281C46176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zh-CN" altLang="zh-CN" sz="2400" dirty="0"/>
              <a:t>用函数</a:t>
            </a:r>
            <a:r>
              <a:rPr lang="en-US" altLang="zh-CN" sz="2400" dirty="0"/>
              <a:t>malloc</a:t>
            </a:r>
            <a:r>
              <a:rPr lang="zh-CN" altLang="zh-CN" sz="2400" dirty="0"/>
              <a:t>开辟第一个结点，并使</a:t>
            </a:r>
            <a:r>
              <a:rPr lang="en-US" altLang="zh-CN" sz="2400" dirty="0"/>
              <a:t>node</a:t>
            </a:r>
            <a:r>
              <a:rPr lang="zh-CN" altLang="zh-CN" sz="2400" dirty="0"/>
              <a:t>指向它</a:t>
            </a:r>
            <a:endParaRPr lang="en-US" altLang="zh-CN" sz="2400" dirty="0"/>
          </a:p>
          <a:p>
            <a:pPr marL="0" indent="0">
              <a:buNone/>
            </a:pP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node = (</a:t>
            </a:r>
            <a:r>
              <a:rPr lang="nl-NL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nl-NL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*)malloc(</a:t>
            </a:r>
            <a:r>
              <a:rPr lang="nl-NL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LEN</a:t>
            </a: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lvl="1"/>
            <a:r>
              <a:rPr lang="zh-CN" altLang="zh-CN" sz="2400" dirty="0"/>
              <a:t>读入一个学生的数据给</a:t>
            </a:r>
            <a:r>
              <a:rPr lang="en-US" altLang="zh-CN" sz="2400" dirty="0"/>
              <a:t>node</a:t>
            </a:r>
            <a:r>
              <a:rPr lang="zh-CN" altLang="en-US" sz="2400" dirty="0"/>
              <a:t>指向</a:t>
            </a:r>
            <a:r>
              <a:rPr lang="zh-CN" altLang="zh-CN" sz="2400" dirty="0"/>
              <a:t>的</a:t>
            </a:r>
            <a:r>
              <a:rPr lang="zh-CN" altLang="en-US" sz="2400" dirty="0"/>
              <a:t>新开辟的</a:t>
            </a:r>
            <a:r>
              <a:rPr lang="zh-CN" altLang="zh-CN" sz="2400" dirty="0"/>
              <a:t>结点</a:t>
            </a:r>
            <a:endParaRPr lang="nl-NL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scanf(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 %f"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&amp;node-&gt;num, &amp;node-&gt;score);</a:t>
            </a:r>
          </a:p>
          <a:p>
            <a:pPr lvl="1"/>
            <a:r>
              <a:rPr lang="zh-CN" altLang="zh-CN" sz="2400" dirty="0"/>
              <a:t>使</a:t>
            </a:r>
            <a:r>
              <a:rPr lang="en-US" altLang="zh-CN" sz="2400" dirty="0"/>
              <a:t>head</a:t>
            </a:r>
            <a:r>
              <a:rPr lang="zh-CN" altLang="en-US" sz="2400" dirty="0"/>
              <a:t>和</a:t>
            </a:r>
            <a:r>
              <a:rPr lang="en-US" altLang="zh-CN" sz="2400" dirty="0"/>
              <a:t>tail</a:t>
            </a:r>
            <a:r>
              <a:rPr lang="zh-CN" altLang="zh-CN" sz="2400" dirty="0"/>
              <a:t>也指向新开辟的结点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(head ==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head = node;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tail = node;</a:t>
            </a:r>
            <a:endParaRPr lang="zh-CN" altLang="en-US" sz="2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251E255-776C-4B32-F2D3-6F85217EC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41</a:t>
            </a:fld>
            <a:endParaRPr lang="zh-CN" altLang="en-US"/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70F54903-3383-7DF0-6793-C4651ADDA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483268"/>
              </p:ext>
            </p:extLst>
          </p:nvPr>
        </p:nvGraphicFramePr>
        <p:xfrm>
          <a:off x="1207559" y="4640263"/>
          <a:ext cx="12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9">
            <a:extLst>
              <a:ext uri="{FF2B5EF4-FFF2-40B4-BE49-F238E27FC236}">
                <a16:creationId xmlns:a16="http://schemas.microsoft.com/office/drawing/2014/main" id="{11449124-D4DC-E2A5-AE15-BC7867743E46}"/>
              </a:ext>
            </a:extLst>
          </p:cNvPr>
          <p:cNvSpPr txBox="1"/>
          <p:nvPr/>
        </p:nvSpPr>
        <p:spPr>
          <a:xfrm>
            <a:off x="283293" y="3746324"/>
            <a:ext cx="906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</a:rPr>
              <a:t>head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16" name="直接箭头连接符 20">
            <a:extLst>
              <a:ext uri="{FF2B5EF4-FFF2-40B4-BE49-F238E27FC236}">
                <a16:creationId xmlns:a16="http://schemas.microsoft.com/office/drawing/2014/main" id="{8B190401-13C2-62D4-C023-8584E4AC42F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6378" y="4736850"/>
            <a:ext cx="53578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Box 23">
            <a:extLst>
              <a:ext uri="{FF2B5EF4-FFF2-40B4-BE49-F238E27FC236}">
                <a16:creationId xmlns:a16="http://schemas.microsoft.com/office/drawing/2014/main" id="{20E32D2D-B2EE-EF89-9D2D-3AA37661C7A1}"/>
              </a:ext>
            </a:extLst>
          </p:cNvPr>
          <p:cNvSpPr txBox="1"/>
          <p:nvPr/>
        </p:nvSpPr>
        <p:spPr>
          <a:xfrm>
            <a:off x="54341" y="4169375"/>
            <a:ext cx="7341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B0F0"/>
                </a:solidFill>
                <a:latin typeface="+mn-lt"/>
                <a:ea typeface="+mn-ea"/>
              </a:rPr>
              <a:t>tail</a:t>
            </a:r>
            <a:endParaRPr lang="zh-CN" altLang="en-US" sz="2400" b="1" dirty="0">
              <a:solidFill>
                <a:srgbClr val="00B0F0"/>
              </a:solidFill>
              <a:latin typeface="+mn-lt"/>
              <a:ea typeface="+mn-ea"/>
            </a:endParaRPr>
          </a:p>
        </p:txBody>
      </p:sp>
      <p:sp>
        <p:nvSpPr>
          <p:cNvPr id="18" name="TextBox 21">
            <a:extLst>
              <a:ext uri="{FF2B5EF4-FFF2-40B4-BE49-F238E27FC236}">
                <a16:creationId xmlns:a16="http://schemas.microsoft.com/office/drawing/2014/main" id="{AAE6435F-6468-3453-E8D3-20CC26DDFB36}"/>
              </a:ext>
            </a:extLst>
          </p:cNvPr>
          <p:cNvSpPr txBox="1"/>
          <p:nvPr/>
        </p:nvSpPr>
        <p:spPr>
          <a:xfrm>
            <a:off x="1206394" y="4631040"/>
            <a:ext cx="1262330" cy="1041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113</a:t>
            </a:r>
          </a:p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94</a:t>
            </a:r>
            <a:endParaRPr lang="zh-CN" altLang="en-US" sz="24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cxnSp>
        <p:nvCxnSpPr>
          <p:cNvPr id="19" name="直接连接符 31">
            <a:extLst>
              <a:ext uri="{FF2B5EF4-FFF2-40B4-BE49-F238E27FC236}">
                <a16:creationId xmlns:a16="http://schemas.microsoft.com/office/drawing/2014/main" id="{498C7EA1-A0F6-85E8-2DD2-81119FD6BB3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1411" y="4625960"/>
            <a:ext cx="0" cy="234996"/>
          </a:xfrm>
          <a:prstGeom prst="line">
            <a:avLst/>
          </a:prstGeom>
          <a:noFill/>
          <a:ln w="38100" algn="ctr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直接箭头连接符 24">
            <a:extLst>
              <a:ext uri="{FF2B5EF4-FFF2-40B4-BE49-F238E27FC236}">
                <a16:creationId xmlns:a16="http://schemas.microsoft.com/office/drawing/2014/main" id="{02D648F3-57B8-542E-8CBE-69A1CEF9B55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10761" y="4833855"/>
            <a:ext cx="771397" cy="7377"/>
          </a:xfrm>
          <a:prstGeom prst="straightConnector1">
            <a:avLst/>
          </a:prstGeom>
          <a:noFill/>
          <a:ln w="38100" algn="ctr">
            <a:solidFill>
              <a:srgbClr val="00B0F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Box 28">
            <a:extLst>
              <a:ext uri="{FF2B5EF4-FFF2-40B4-BE49-F238E27FC236}">
                <a16:creationId xmlns:a16="http://schemas.microsoft.com/office/drawing/2014/main" id="{D3763A36-CBA9-5DD4-EED2-A08007D81AB1}"/>
              </a:ext>
            </a:extLst>
          </p:cNvPr>
          <p:cNvSpPr txBox="1"/>
          <p:nvPr/>
        </p:nvSpPr>
        <p:spPr>
          <a:xfrm>
            <a:off x="687536" y="4178598"/>
            <a:ext cx="9484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B050"/>
                </a:solidFill>
                <a:latin typeface="+mn-lt"/>
                <a:ea typeface="+mn-ea"/>
              </a:rPr>
              <a:t>node</a:t>
            </a:r>
            <a:endParaRPr lang="zh-CN" altLang="en-US" sz="2400" b="1" dirty="0">
              <a:solidFill>
                <a:srgbClr val="00B050"/>
              </a:solidFill>
              <a:latin typeface="+mn-lt"/>
              <a:ea typeface="+mn-ea"/>
            </a:endParaRPr>
          </a:p>
        </p:txBody>
      </p:sp>
      <p:cxnSp>
        <p:nvCxnSpPr>
          <p:cNvPr id="24" name="直接箭头连接符 29">
            <a:extLst>
              <a:ext uri="{FF2B5EF4-FFF2-40B4-BE49-F238E27FC236}">
                <a16:creationId xmlns:a16="http://schemas.microsoft.com/office/drawing/2014/main" id="{6FC5A860-7862-F146-6B0D-7A16E10DCAB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8856" y="4640050"/>
            <a:ext cx="428625" cy="1587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直接连接符 32">
            <a:extLst>
              <a:ext uri="{FF2B5EF4-FFF2-40B4-BE49-F238E27FC236}">
                <a16:creationId xmlns:a16="http://schemas.microsoft.com/office/drawing/2014/main" id="{42C90091-55A4-C322-5E09-675E1C052A3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6378" y="4207989"/>
            <a:ext cx="13653" cy="528861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44312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2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1A89613F-194A-9096-7380-AEFBED0B1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zh-CN" altLang="zh-CN" sz="2400" dirty="0"/>
              <a:t>再开辟</a:t>
            </a:r>
            <a:r>
              <a:rPr lang="zh-CN" altLang="en-US" sz="2400" dirty="0"/>
              <a:t>下</a:t>
            </a:r>
            <a:r>
              <a:rPr lang="zh-CN" altLang="zh-CN" sz="2400" dirty="0"/>
              <a:t>一个结点</a:t>
            </a:r>
            <a:r>
              <a:rPr lang="zh-CN" altLang="en-US" sz="2400" dirty="0"/>
              <a:t>，</a:t>
            </a:r>
            <a:r>
              <a:rPr lang="zh-CN" altLang="zh-CN" sz="2400" dirty="0"/>
              <a:t>并使</a:t>
            </a:r>
            <a:r>
              <a:rPr lang="en-US" altLang="zh-CN" sz="2400" dirty="0"/>
              <a:t>node</a:t>
            </a:r>
            <a:r>
              <a:rPr lang="zh-CN" altLang="zh-CN" sz="2400" dirty="0"/>
              <a:t>指向它</a:t>
            </a:r>
            <a:endParaRPr lang="en-US" altLang="zh-CN" sz="2400" dirty="0"/>
          </a:p>
          <a:p>
            <a:pPr marL="201168" lvl="1" indent="0">
              <a:buNone/>
            </a:pP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node = (</a:t>
            </a:r>
            <a:r>
              <a:rPr lang="nl-NL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nl-NL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*)malloc(</a:t>
            </a:r>
            <a:r>
              <a:rPr lang="nl-NL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LEN</a:t>
            </a: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lvl="1"/>
            <a:r>
              <a:rPr lang="zh-CN" altLang="zh-CN" sz="2400" dirty="0"/>
              <a:t>读入一个学生的数据给</a:t>
            </a:r>
            <a:r>
              <a:rPr lang="en-US" altLang="zh-CN" sz="2400" dirty="0"/>
              <a:t>node</a:t>
            </a:r>
            <a:r>
              <a:rPr lang="zh-CN" altLang="en-US" sz="2400" dirty="0"/>
              <a:t>指向</a:t>
            </a:r>
            <a:r>
              <a:rPr lang="zh-CN" altLang="zh-CN" sz="2400" dirty="0"/>
              <a:t>的</a:t>
            </a:r>
            <a:r>
              <a:rPr lang="zh-CN" altLang="en-US" sz="2400" dirty="0"/>
              <a:t>新开辟的</a:t>
            </a:r>
            <a:r>
              <a:rPr lang="zh-CN" altLang="zh-CN" sz="2400" dirty="0"/>
              <a:t>结点</a:t>
            </a:r>
            <a:endParaRPr lang="nl-NL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scanf(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 %f"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&amp;node-&gt;num, &amp;node-&gt;score);</a:t>
            </a:r>
          </a:p>
          <a:p>
            <a:pPr lvl="1"/>
            <a:r>
              <a:rPr lang="zh-CN" altLang="zh-CN" sz="2400" dirty="0"/>
              <a:t>使</a:t>
            </a:r>
            <a:r>
              <a:rPr lang="zh-CN" altLang="en-US" sz="2400" dirty="0"/>
              <a:t>前</a:t>
            </a:r>
            <a:r>
              <a:rPr lang="zh-CN" altLang="zh-CN" sz="2400" dirty="0"/>
              <a:t>一个结点的</a:t>
            </a:r>
            <a:r>
              <a:rPr lang="en-US" altLang="zh-CN" sz="2400" dirty="0"/>
              <a:t>next</a:t>
            </a:r>
            <a:r>
              <a:rPr lang="zh-CN" altLang="zh-CN" sz="2400" dirty="0"/>
              <a:t>成员指向</a:t>
            </a:r>
            <a:r>
              <a:rPr lang="zh-CN" altLang="en-US" sz="2400" dirty="0"/>
              <a:t>新开辟的</a:t>
            </a:r>
            <a:r>
              <a:rPr lang="zh-CN" altLang="zh-CN" sz="2400" dirty="0"/>
              <a:t>结点</a:t>
            </a:r>
            <a:r>
              <a:rPr lang="zh-CN" altLang="en-US" sz="2400" dirty="0"/>
              <a:t>，即连接前一个结点与新开辟的结点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tail-&gt;next = node;</a:t>
            </a:r>
          </a:p>
          <a:p>
            <a:pPr lvl="1"/>
            <a:r>
              <a:rPr lang="zh-CN" altLang="zh-CN" sz="2400" dirty="0"/>
              <a:t>使</a:t>
            </a:r>
            <a:r>
              <a:rPr lang="en-US" altLang="zh-CN" sz="2400" dirty="0"/>
              <a:t>tail</a:t>
            </a:r>
            <a:r>
              <a:rPr lang="zh-CN" altLang="zh-CN" sz="2400" dirty="0"/>
              <a:t>也指向新开辟的结点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tail = node;</a:t>
            </a:r>
            <a:endParaRPr lang="zh-CN" altLang="en-US" sz="2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1381582-7E5E-C376-5897-FA43C8255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42</a:t>
            </a:fld>
            <a:endParaRPr lang="zh-CN" altLang="en-US"/>
          </a:p>
        </p:txBody>
      </p:sp>
      <p:sp>
        <p:nvSpPr>
          <p:cNvPr id="28" name="TextBox 28">
            <a:extLst>
              <a:ext uri="{FF2B5EF4-FFF2-40B4-BE49-F238E27FC236}">
                <a16:creationId xmlns:a16="http://schemas.microsoft.com/office/drawing/2014/main" id="{EC1E8429-8753-9962-B648-4C272CB0BA69}"/>
              </a:ext>
            </a:extLst>
          </p:cNvPr>
          <p:cNvSpPr txBox="1"/>
          <p:nvPr/>
        </p:nvSpPr>
        <p:spPr>
          <a:xfrm>
            <a:off x="2983613" y="4169588"/>
            <a:ext cx="9484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B050"/>
                </a:solidFill>
                <a:latin typeface="+mn-lt"/>
                <a:ea typeface="+mn-ea"/>
              </a:rPr>
              <a:t>node</a:t>
            </a:r>
            <a:endParaRPr lang="zh-CN" altLang="en-US" sz="2400" b="1" dirty="0">
              <a:solidFill>
                <a:srgbClr val="00B050"/>
              </a:solidFill>
              <a:latin typeface="+mn-lt"/>
              <a:ea typeface="+mn-ea"/>
            </a:endParaRPr>
          </a:p>
        </p:txBody>
      </p:sp>
      <p:cxnSp>
        <p:nvCxnSpPr>
          <p:cNvPr id="29" name="直接箭头连接符 29">
            <a:extLst>
              <a:ext uri="{FF2B5EF4-FFF2-40B4-BE49-F238E27FC236}">
                <a16:creationId xmlns:a16="http://schemas.microsoft.com/office/drawing/2014/main" id="{920E1C87-9C13-56B7-E6EF-6843D0D7305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64933" y="4631040"/>
            <a:ext cx="428625" cy="1587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TextBox 23">
            <a:extLst>
              <a:ext uri="{FF2B5EF4-FFF2-40B4-BE49-F238E27FC236}">
                <a16:creationId xmlns:a16="http://schemas.microsoft.com/office/drawing/2014/main" id="{3E70E182-2BF4-6094-566E-103AF0BC58EE}"/>
              </a:ext>
            </a:extLst>
          </p:cNvPr>
          <p:cNvSpPr txBox="1"/>
          <p:nvPr/>
        </p:nvSpPr>
        <p:spPr>
          <a:xfrm>
            <a:off x="2376392" y="4180344"/>
            <a:ext cx="7341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B0F0"/>
                </a:solidFill>
                <a:latin typeface="+mn-lt"/>
                <a:ea typeface="+mn-ea"/>
              </a:rPr>
              <a:t>tail</a:t>
            </a:r>
            <a:endParaRPr lang="zh-CN" altLang="en-US" sz="2400" b="1" dirty="0">
              <a:solidFill>
                <a:srgbClr val="00B0F0"/>
              </a:solidFill>
              <a:latin typeface="+mn-lt"/>
              <a:ea typeface="+mn-ea"/>
            </a:endParaRPr>
          </a:p>
        </p:txBody>
      </p:sp>
      <p:cxnSp>
        <p:nvCxnSpPr>
          <p:cNvPr id="31" name="直接箭头连接符 24">
            <a:extLst>
              <a:ext uri="{FF2B5EF4-FFF2-40B4-BE49-F238E27FC236}">
                <a16:creationId xmlns:a16="http://schemas.microsoft.com/office/drawing/2014/main" id="{2C0E9A21-AB13-4320-94E2-EEC8B0B7C02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732812" y="4844824"/>
            <a:ext cx="771397" cy="7377"/>
          </a:xfrm>
          <a:prstGeom prst="straightConnector1">
            <a:avLst/>
          </a:prstGeom>
          <a:noFill/>
          <a:ln w="38100" algn="ctr">
            <a:solidFill>
              <a:srgbClr val="00B0F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直接连接符 31">
            <a:extLst>
              <a:ext uri="{FF2B5EF4-FFF2-40B4-BE49-F238E27FC236}">
                <a16:creationId xmlns:a16="http://schemas.microsoft.com/office/drawing/2014/main" id="{DC06CE19-F47D-E6DC-A545-D904AA0D313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43462" y="4636929"/>
            <a:ext cx="0" cy="234996"/>
          </a:xfrm>
          <a:prstGeom prst="line">
            <a:avLst/>
          </a:prstGeom>
          <a:noFill/>
          <a:ln w="38100" algn="ctr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4" name="表格 33">
            <a:extLst>
              <a:ext uri="{FF2B5EF4-FFF2-40B4-BE49-F238E27FC236}">
                <a16:creationId xmlns:a16="http://schemas.microsoft.com/office/drawing/2014/main" id="{E40FF93E-D3BC-1AF5-55B6-BE2119243A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347022"/>
              </p:ext>
            </p:extLst>
          </p:nvPr>
        </p:nvGraphicFramePr>
        <p:xfrm>
          <a:off x="3493558" y="4640263"/>
          <a:ext cx="12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5" name="TextBox 14">
            <a:extLst>
              <a:ext uri="{FF2B5EF4-FFF2-40B4-BE49-F238E27FC236}">
                <a16:creationId xmlns:a16="http://schemas.microsoft.com/office/drawing/2014/main" id="{D8AB3973-E05F-B39C-2A10-8BFB699B41E4}"/>
              </a:ext>
            </a:extLst>
          </p:cNvPr>
          <p:cNvSpPr txBox="1"/>
          <p:nvPr/>
        </p:nvSpPr>
        <p:spPr>
          <a:xfrm>
            <a:off x="3493558" y="4640263"/>
            <a:ext cx="1254692" cy="10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324</a:t>
            </a:r>
          </a:p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85</a:t>
            </a:r>
            <a:endParaRPr lang="zh-CN" altLang="en-US" sz="24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cxnSp>
        <p:nvCxnSpPr>
          <p:cNvPr id="36" name="直接连接符 17">
            <a:extLst>
              <a:ext uri="{FF2B5EF4-FFF2-40B4-BE49-F238E27FC236}">
                <a16:creationId xmlns:a16="http://schemas.microsoft.com/office/drawing/2014/main" id="{CC1A2E0C-A587-222B-392A-3711DD81637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824937" y="6031230"/>
            <a:ext cx="117871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直接连接符 26">
            <a:extLst>
              <a:ext uri="{FF2B5EF4-FFF2-40B4-BE49-F238E27FC236}">
                <a16:creationId xmlns:a16="http://schemas.microsoft.com/office/drawing/2014/main" id="{86EF3192-DAD8-CB57-666F-683D00CB6B5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5638" y="5033645"/>
            <a:ext cx="0" cy="997585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直接箭头连接符 27">
            <a:extLst>
              <a:ext uri="{FF2B5EF4-FFF2-40B4-BE49-F238E27FC236}">
                <a16:creationId xmlns:a16="http://schemas.microsoft.com/office/drawing/2014/main" id="{F68186D0-6E32-469F-258D-9F73CBA5998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93496" y="5053013"/>
            <a:ext cx="500062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43" name="表格 42">
            <a:extLst>
              <a:ext uri="{FF2B5EF4-FFF2-40B4-BE49-F238E27FC236}">
                <a16:creationId xmlns:a16="http://schemas.microsoft.com/office/drawing/2014/main" id="{37B83568-6CB4-64A8-9484-D2AD2DE460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466961"/>
              </p:ext>
            </p:extLst>
          </p:nvPr>
        </p:nvGraphicFramePr>
        <p:xfrm>
          <a:off x="1207559" y="4640263"/>
          <a:ext cx="12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4" name="TextBox 19">
            <a:extLst>
              <a:ext uri="{FF2B5EF4-FFF2-40B4-BE49-F238E27FC236}">
                <a16:creationId xmlns:a16="http://schemas.microsoft.com/office/drawing/2014/main" id="{E703ECC0-0AF2-96F4-6C3A-145851F775FB}"/>
              </a:ext>
            </a:extLst>
          </p:cNvPr>
          <p:cNvSpPr txBox="1"/>
          <p:nvPr/>
        </p:nvSpPr>
        <p:spPr>
          <a:xfrm>
            <a:off x="283293" y="3746324"/>
            <a:ext cx="906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</a:rPr>
              <a:t>head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45" name="直接箭头连接符 20">
            <a:extLst>
              <a:ext uri="{FF2B5EF4-FFF2-40B4-BE49-F238E27FC236}">
                <a16:creationId xmlns:a16="http://schemas.microsoft.com/office/drawing/2014/main" id="{AAC87992-1B19-A424-8000-15EAF97B40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6378" y="4736850"/>
            <a:ext cx="53578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TextBox 23">
            <a:extLst>
              <a:ext uri="{FF2B5EF4-FFF2-40B4-BE49-F238E27FC236}">
                <a16:creationId xmlns:a16="http://schemas.microsoft.com/office/drawing/2014/main" id="{6A8EFED6-5D17-70DD-77F6-E9CCE391E8AC}"/>
              </a:ext>
            </a:extLst>
          </p:cNvPr>
          <p:cNvSpPr txBox="1"/>
          <p:nvPr/>
        </p:nvSpPr>
        <p:spPr>
          <a:xfrm>
            <a:off x="54341" y="4169375"/>
            <a:ext cx="7341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B0F0"/>
                </a:solidFill>
                <a:latin typeface="+mn-lt"/>
                <a:ea typeface="+mn-ea"/>
              </a:rPr>
              <a:t>tail</a:t>
            </a:r>
            <a:endParaRPr lang="zh-CN" altLang="en-US" sz="2400" b="1" dirty="0">
              <a:solidFill>
                <a:srgbClr val="00B0F0"/>
              </a:solidFill>
              <a:latin typeface="+mn-lt"/>
              <a:ea typeface="+mn-ea"/>
            </a:endParaRPr>
          </a:p>
        </p:txBody>
      </p:sp>
      <p:sp>
        <p:nvSpPr>
          <p:cNvPr id="47" name="TextBox 21">
            <a:extLst>
              <a:ext uri="{FF2B5EF4-FFF2-40B4-BE49-F238E27FC236}">
                <a16:creationId xmlns:a16="http://schemas.microsoft.com/office/drawing/2014/main" id="{22ABECD5-9C6C-BDAF-BAB6-B269AB61D381}"/>
              </a:ext>
            </a:extLst>
          </p:cNvPr>
          <p:cNvSpPr txBox="1"/>
          <p:nvPr/>
        </p:nvSpPr>
        <p:spPr>
          <a:xfrm>
            <a:off x="1206394" y="4631040"/>
            <a:ext cx="1262330" cy="1041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113</a:t>
            </a:r>
          </a:p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94</a:t>
            </a:r>
            <a:endParaRPr lang="zh-CN" altLang="en-US" sz="24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cxnSp>
        <p:nvCxnSpPr>
          <p:cNvPr id="48" name="直接连接符 31">
            <a:extLst>
              <a:ext uri="{FF2B5EF4-FFF2-40B4-BE49-F238E27FC236}">
                <a16:creationId xmlns:a16="http://schemas.microsoft.com/office/drawing/2014/main" id="{E83369AB-E64E-4F94-045C-B0040FFD51C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1411" y="4625960"/>
            <a:ext cx="0" cy="234996"/>
          </a:xfrm>
          <a:prstGeom prst="line">
            <a:avLst/>
          </a:prstGeom>
          <a:noFill/>
          <a:ln w="38100" algn="ctr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直接箭头连接符 24">
            <a:extLst>
              <a:ext uri="{FF2B5EF4-FFF2-40B4-BE49-F238E27FC236}">
                <a16:creationId xmlns:a16="http://schemas.microsoft.com/office/drawing/2014/main" id="{1D212A1F-04E0-59EB-231C-0C6939F430E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10761" y="4833855"/>
            <a:ext cx="771397" cy="7377"/>
          </a:xfrm>
          <a:prstGeom prst="straightConnector1">
            <a:avLst/>
          </a:prstGeom>
          <a:noFill/>
          <a:ln w="38100" algn="ctr">
            <a:solidFill>
              <a:srgbClr val="00B0F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Box 28">
            <a:extLst>
              <a:ext uri="{FF2B5EF4-FFF2-40B4-BE49-F238E27FC236}">
                <a16:creationId xmlns:a16="http://schemas.microsoft.com/office/drawing/2014/main" id="{51395219-CCBB-77A4-093B-E7B3E10B1317}"/>
              </a:ext>
            </a:extLst>
          </p:cNvPr>
          <p:cNvSpPr txBox="1"/>
          <p:nvPr/>
        </p:nvSpPr>
        <p:spPr>
          <a:xfrm>
            <a:off x="687536" y="4178598"/>
            <a:ext cx="9484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B050"/>
                </a:solidFill>
                <a:latin typeface="+mn-lt"/>
                <a:ea typeface="+mn-ea"/>
              </a:rPr>
              <a:t>node</a:t>
            </a:r>
            <a:endParaRPr lang="zh-CN" altLang="en-US" sz="2400" b="1" dirty="0">
              <a:solidFill>
                <a:srgbClr val="00B050"/>
              </a:solidFill>
              <a:latin typeface="+mn-lt"/>
              <a:ea typeface="+mn-ea"/>
            </a:endParaRPr>
          </a:p>
        </p:txBody>
      </p:sp>
      <p:cxnSp>
        <p:nvCxnSpPr>
          <p:cNvPr id="51" name="直接箭头连接符 29">
            <a:extLst>
              <a:ext uri="{FF2B5EF4-FFF2-40B4-BE49-F238E27FC236}">
                <a16:creationId xmlns:a16="http://schemas.microsoft.com/office/drawing/2014/main" id="{D9664BA0-EFDA-3E37-9150-F3785158CF1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8856" y="4640050"/>
            <a:ext cx="428625" cy="1587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直接连接符 32">
            <a:extLst>
              <a:ext uri="{FF2B5EF4-FFF2-40B4-BE49-F238E27FC236}">
                <a16:creationId xmlns:a16="http://schemas.microsoft.com/office/drawing/2014/main" id="{5BADD07D-038A-6A1A-FC84-48B2E5F71D1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6378" y="4207989"/>
            <a:ext cx="13653" cy="528861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6920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5" grpId="0"/>
      <p:bldP spid="46" grpId="0"/>
      <p:bldP spid="5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0543CCAC-B210-2B2F-F002-F0F978DAE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zh-CN" sz="2400" dirty="0"/>
              <a:t>再开辟</a:t>
            </a:r>
            <a:r>
              <a:rPr lang="zh-CN" altLang="en-US" sz="2400" dirty="0"/>
              <a:t>下</a:t>
            </a:r>
            <a:r>
              <a:rPr lang="zh-CN" altLang="zh-CN" sz="2400" dirty="0"/>
              <a:t>一个结点</a:t>
            </a:r>
            <a:r>
              <a:rPr lang="zh-CN" altLang="en-US" sz="2400" dirty="0"/>
              <a:t>，</a:t>
            </a:r>
            <a:r>
              <a:rPr lang="zh-CN" altLang="zh-CN" sz="2400" dirty="0"/>
              <a:t>并使</a:t>
            </a:r>
            <a:r>
              <a:rPr lang="en-US" altLang="zh-CN" sz="2400" dirty="0"/>
              <a:t>node</a:t>
            </a:r>
            <a:r>
              <a:rPr lang="zh-CN" altLang="zh-CN" sz="2400" dirty="0"/>
              <a:t>指向它</a:t>
            </a:r>
            <a:endParaRPr lang="en-US" altLang="zh-CN" sz="2400" dirty="0"/>
          </a:p>
          <a:p>
            <a:pPr marL="201168" lvl="1" indent="0">
              <a:buNone/>
            </a:pP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node = (</a:t>
            </a:r>
            <a:r>
              <a:rPr lang="nl-NL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nl-NL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*)malloc(</a:t>
            </a:r>
            <a:r>
              <a:rPr lang="nl-NL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LEN</a:t>
            </a: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lvl="1"/>
            <a:r>
              <a:rPr lang="zh-CN" altLang="zh-CN" sz="2400" dirty="0"/>
              <a:t>读入一个学生的数据给</a:t>
            </a:r>
            <a:r>
              <a:rPr lang="en-US" altLang="zh-CN" sz="2400" dirty="0"/>
              <a:t>node</a:t>
            </a:r>
            <a:r>
              <a:rPr lang="zh-CN" altLang="en-US" sz="2400" dirty="0"/>
              <a:t>指向</a:t>
            </a:r>
            <a:r>
              <a:rPr lang="zh-CN" altLang="zh-CN" sz="2400" dirty="0"/>
              <a:t>的</a:t>
            </a:r>
            <a:r>
              <a:rPr lang="zh-CN" altLang="en-US" sz="2400" dirty="0"/>
              <a:t>新开辟的</a:t>
            </a:r>
            <a:r>
              <a:rPr lang="zh-CN" altLang="zh-CN" sz="2400" dirty="0"/>
              <a:t>结点</a:t>
            </a:r>
            <a:endParaRPr lang="nl-NL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scanf(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 %f"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&amp;node-&gt;num, &amp;node-&gt;score);</a:t>
            </a:r>
          </a:p>
          <a:p>
            <a:pPr lvl="1"/>
            <a:r>
              <a:rPr lang="zh-CN" altLang="zh-CN" sz="2400" dirty="0"/>
              <a:t>使</a:t>
            </a:r>
            <a:r>
              <a:rPr lang="zh-CN" altLang="en-US" sz="2400" dirty="0"/>
              <a:t>前</a:t>
            </a:r>
            <a:r>
              <a:rPr lang="zh-CN" altLang="zh-CN" sz="2400" dirty="0"/>
              <a:t>一个结点的</a:t>
            </a:r>
            <a:r>
              <a:rPr lang="en-US" altLang="zh-CN" sz="2400" dirty="0"/>
              <a:t>next</a:t>
            </a:r>
            <a:r>
              <a:rPr lang="zh-CN" altLang="zh-CN" sz="2400" dirty="0"/>
              <a:t>成员指向</a:t>
            </a:r>
            <a:r>
              <a:rPr lang="zh-CN" altLang="en-US" sz="2400" dirty="0"/>
              <a:t>新开辟的</a:t>
            </a:r>
            <a:r>
              <a:rPr lang="zh-CN" altLang="zh-CN" sz="2400" dirty="0"/>
              <a:t>结点</a:t>
            </a:r>
            <a:r>
              <a:rPr lang="zh-CN" altLang="en-US" sz="2400" dirty="0"/>
              <a:t>，即连接前一个结点与新开辟的结点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tail-&gt;next = node;</a:t>
            </a:r>
          </a:p>
          <a:p>
            <a:pPr lvl="1"/>
            <a:r>
              <a:rPr lang="zh-CN" altLang="zh-CN" sz="2400" dirty="0"/>
              <a:t>使</a:t>
            </a:r>
            <a:r>
              <a:rPr lang="en-US" altLang="zh-CN" sz="2400" dirty="0"/>
              <a:t>tail</a:t>
            </a:r>
            <a:r>
              <a:rPr lang="zh-CN" altLang="zh-CN" sz="2400" dirty="0"/>
              <a:t>也指向新开辟的结点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tail = node;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DC9B97D-1276-A98B-4862-051B0632E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43</a:t>
            </a:fld>
            <a:endParaRPr lang="zh-CN" altLang="en-US"/>
          </a:p>
        </p:txBody>
      </p:sp>
      <p:sp>
        <p:nvSpPr>
          <p:cNvPr id="7" name="TextBox 28">
            <a:extLst>
              <a:ext uri="{FF2B5EF4-FFF2-40B4-BE49-F238E27FC236}">
                <a16:creationId xmlns:a16="http://schemas.microsoft.com/office/drawing/2014/main" id="{C240EEAD-CE5C-3A41-3ECB-99F56C6B7557}"/>
              </a:ext>
            </a:extLst>
          </p:cNvPr>
          <p:cNvSpPr txBox="1"/>
          <p:nvPr/>
        </p:nvSpPr>
        <p:spPr>
          <a:xfrm>
            <a:off x="2983613" y="4169588"/>
            <a:ext cx="9484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B050"/>
                </a:solidFill>
                <a:latin typeface="+mn-lt"/>
                <a:ea typeface="+mn-ea"/>
              </a:rPr>
              <a:t>node</a:t>
            </a:r>
            <a:endParaRPr lang="zh-CN" altLang="en-US" sz="2400" b="1" dirty="0">
              <a:solidFill>
                <a:srgbClr val="00B050"/>
              </a:solidFill>
              <a:latin typeface="+mn-lt"/>
              <a:ea typeface="+mn-ea"/>
            </a:endParaRPr>
          </a:p>
        </p:txBody>
      </p:sp>
      <p:cxnSp>
        <p:nvCxnSpPr>
          <p:cNvPr id="8" name="直接箭头连接符 29">
            <a:extLst>
              <a:ext uri="{FF2B5EF4-FFF2-40B4-BE49-F238E27FC236}">
                <a16:creationId xmlns:a16="http://schemas.microsoft.com/office/drawing/2014/main" id="{91D647F3-E9F1-D506-43B5-B68BBCA213E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64933" y="4631040"/>
            <a:ext cx="428625" cy="1587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23">
            <a:extLst>
              <a:ext uri="{FF2B5EF4-FFF2-40B4-BE49-F238E27FC236}">
                <a16:creationId xmlns:a16="http://schemas.microsoft.com/office/drawing/2014/main" id="{6DE779FE-71D0-B8A1-6FF8-1F30D891EA94}"/>
              </a:ext>
            </a:extLst>
          </p:cNvPr>
          <p:cNvSpPr txBox="1"/>
          <p:nvPr/>
        </p:nvSpPr>
        <p:spPr>
          <a:xfrm>
            <a:off x="2376392" y="4180344"/>
            <a:ext cx="7341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B0F0"/>
                </a:solidFill>
                <a:latin typeface="+mn-lt"/>
                <a:ea typeface="+mn-ea"/>
              </a:rPr>
              <a:t>tail</a:t>
            </a:r>
            <a:endParaRPr lang="zh-CN" altLang="en-US" sz="2400" b="1" dirty="0">
              <a:solidFill>
                <a:srgbClr val="00B0F0"/>
              </a:solidFill>
              <a:latin typeface="+mn-lt"/>
              <a:ea typeface="+mn-ea"/>
            </a:endParaRPr>
          </a:p>
        </p:txBody>
      </p:sp>
      <p:cxnSp>
        <p:nvCxnSpPr>
          <p:cNvPr id="10" name="直接箭头连接符 24">
            <a:extLst>
              <a:ext uri="{FF2B5EF4-FFF2-40B4-BE49-F238E27FC236}">
                <a16:creationId xmlns:a16="http://schemas.microsoft.com/office/drawing/2014/main" id="{EC3BDE06-B4CC-1228-4743-3434C3DF2B9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732812" y="4844824"/>
            <a:ext cx="771397" cy="7377"/>
          </a:xfrm>
          <a:prstGeom prst="straightConnector1">
            <a:avLst/>
          </a:prstGeom>
          <a:noFill/>
          <a:ln w="38100" algn="ctr">
            <a:solidFill>
              <a:srgbClr val="00B0F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直接连接符 31">
            <a:extLst>
              <a:ext uri="{FF2B5EF4-FFF2-40B4-BE49-F238E27FC236}">
                <a16:creationId xmlns:a16="http://schemas.microsoft.com/office/drawing/2014/main" id="{6E22ED54-0F9A-8DDE-E80C-FAA1B08B881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43462" y="4636929"/>
            <a:ext cx="0" cy="234996"/>
          </a:xfrm>
          <a:prstGeom prst="line">
            <a:avLst/>
          </a:prstGeom>
          <a:noFill/>
          <a:ln w="38100" algn="ctr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3C73A203-B265-44B5-6AFC-51201ABA00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00791"/>
              </p:ext>
            </p:extLst>
          </p:nvPr>
        </p:nvGraphicFramePr>
        <p:xfrm>
          <a:off x="3493558" y="4640263"/>
          <a:ext cx="12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83FC4E03-6E3D-07C6-8E5E-BB24B2D86B9F}"/>
              </a:ext>
            </a:extLst>
          </p:cNvPr>
          <p:cNvSpPr txBox="1"/>
          <p:nvPr/>
        </p:nvSpPr>
        <p:spPr>
          <a:xfrm>
            <a:off x="3493558" y="4640263"/>
            <a:ext cx="1254692" cy="10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324</a:t>
            </a:r>
          </a:p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85</a:t>
            </a:r>
            <a:endParaRPr lang="zh-CN" altLang="en-US" sz="24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cxnSp>
        <p:nvCxnSpPr>
          <p:cNvPr id="17" name="直接连接符 17">
            <a:extLst>
              <a:ext uri="{FF2B5EF4-FFF2-40B4-BE49-F238E27FC236}">
                <a16:creationId xmlns:a16="http://schemas.microsoft.com/office/drawing/2014/main" id="{220C112D-F82E-1106-54A2-570E3BD9A1B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824937" y="6031230"/>
            <a:ext cx="117871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直接连接符 26">
            <a:extLst>
              <a:ext uri="{FF2B5EF4-FFF2-40B4-BE49-F238E27FC236}">
                <a16:creationId xmlns:a16="http://schemas.microsoft.com/office/drawing/2014/main" id="{552AE305-9C55-62CE-9C38-64AF74EF739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5638" y="5033645"/>
            <a:ext cx="0" cy="997585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直接箭头连接符 27">
            <a:extLst>
              <a:ext uri="{FF2B5EF4-FFF2-40B4-BE49-F238E27FC236}">
                <a16:creationId xmlns:a16="http://schemas.microsoft.com/office/drawing/2014/main" id="{7C9E2518-20FF-A869-0686-F3EBE71D790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93496" y="5053013"/>
            <a:ext cx="500062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0" name="表格 19">
            <a:extLst>
              <a:ext uri="{FF2B5EF4-FFF2-40B4-BE49-F238E27FC236}">
                <a16:creationId xmlns:a16="http://schemas.microsoft.com/office/drawing/2014/main" id="{6773335B-AA5C-7C4A-4FD1-E9A344830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238837"/>
              </p:ext>
            </p:extLst>
          </p:nvPr>
        </p:nvGraphicFramePr>
        <p:xfrm>
          <a:off x="5779558" y="4640263"/>
          <a:ext cx="12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7" name="TextBox 28">
            <a:extLst>
              <a:ext uri="{FF2B5EF4-FFF2-40B4-BE49-F238E27FC236}">
                <a16:creationId xmlns:a16="http://schemas.microsoft.com/office/drawing/2014/main" id="{90F42A52-5C2E-BBAF-1A6C-E648A2E39CFA}"/>
              </a:ext>
            </a:extLst>
          </p:cNvPr>
          <p:cNvSpPr txBox="1"/>
          <p:nvPr/>
        </p:nvSpPr>
        <p:spPr>
          <a:xfrm>
            <a:off x="5253620" y="4169375"/>
            <a:ext cx="9484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B050"/>
                </a:solidFill>
                <a:latin typeface="+mn-lt"/>
                <a:ea typeface="+mn-ea"/>
              </a:rPr>
              <a:t>node</a:t>
            </a:r>
            <a:endParaRPr lang="zh-CN" altLang="en-US" sz="2400" b="1" dirty="0">
              <a:solidFill>
                <a:srgbClr val="00B050"/>
              </a:solidFill>
              <a:latin typeface="+mn-lt"/>
              <a:ea typeface="+mn-ea"/>
            </a:endParaRPr>
          </a:p>
        </p:txBody>
      </p:sp>
      <p:cxnSp>
        <p:nvCxnSpPr>
          <p:cNvPr id="58" name="直接箭头连接符 29">
            <a:extLst>
              <a:ext uri="{FF2B5EF4-FFF2-40B4-BE49-F238E27FC236}">
                <a16:creationId xmlns:a16="http://schemas.microsoft.com/office/drawing/2014/main" id="{0E328AEA-62A7-7D10-1147-916FF75E346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4940" y="4630827"/>
            <a:ext cx="428625" cy="1587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" name="TextBox 23">
            <a:extLst>
              <a:ext uri="{FF2B5EF4-FFF2-40B4-BE49-F238E27FC236}">
                <a16:creationId xmlns:a16="http://schemas.microsoft.com/office/drawing/2014/main" id="{A9523230-DD37-4F59-EAB8-90F5E0C41A2B}"/>
              </a:ext>
            </a:extLst>
          </p:cNvPr>
          <p:cNvSpPr txBox="1"/>
          <p:nvPr/>
        </p:nvSpPr>
        <p:spPr>
          <a:xfrm>
            <a:off x="4646399" y="4180131"/>
            <a:ext cx="7341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B0F0"/>
                </a:solidFill>
                <a:latin typeface="+mn-lt"/>
                <a:ea typeface="+mn-ea"/>
              </a:rPr>
              <a:t>tail</a:t>
            </a:r>
            <a:endParaRPr lang="zh-CN" altLang="en-US" sz="2400" b="1" dirty="0">
              <a:solidFill>
                <a:srgbClr val="00B0F0"/>
              </a:solidFill>
              <a:latin typeface="+mn-lt"/>
              <a:ea typeface="+mn-ea"/>
            </a:endParaRPr>
          </a:p>
        </p:txBody>
      </p:sp>
      <p:cxnSp>
        <p:nvCxnSpPr>
          <p:cNvPr id="60" name="直接箭头连接符 24">
            <a:extLst>
              <a:ext uri="{FF2B5EF4-FFF2-40B4-BE49-F238E27FC236}">
                <a16:creationId xmlns:a16="http://schemas.microsoft.com/office/drawing/2014/main" id="{AFDCCA73-515D-EB2D-7652-856C3AB32FD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02819" y="4844611"/>
            <a:ext cx="771397" cy="7377"/>
          </a:xfrm>
          <a:prstGeom prst="straightConnector1">
            <a:avLst/>
          </a:prstGeom>
          <a:noFill/>
          <a:ln w="38100" algn="ctr">
            <a:solidFill>
              <a:srgbClr val="00B0F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直接连接符 31">
            <a:extLst>
              <a:ext uri="{FF2B5EF4-FFF2-40B4-BE49-F238E27FC236}">
                <a16:creationId xmlns:a16="http://schemas.microsoft.com/office/drawing/2014/main" id="{844E4F1E-D0A4-E43E-8C83-882339C5195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013469" y="4636716"/>
            <a:ext cx="0" cy="234996"/>
          </a:xfrm>
          <a:prstGeom prst="line">
            <a:avLst/>
          </a:prstGeom>
          <a:noFill/>
          <a:ln w="38100" algn="ctr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直接连接符 17">
            <a:extLst>
              <a:ext uri="{FF2B5EF4-FFF2-40B4-BE49-F238E27FC236}">
                <a16:creationId xmlns:a16="http://schemas.microsoft.com/office/drawing/2014/main" id="{A5259059-28F0-13C2-1168-45126F4550F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094944" y="6031017"/>
            <a:ext cx="117871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直接连接符 26">
            <a:extLst>
              <a:ext uri="{FF2B5EF4-FFF2-40B4-BE49-F238E27FC236}">
                <a16:creationId xmlns:a16="http://schemas.microsoft.com/office/drawing/2014/main" id="{809223AB-B99C-D250-BA92-1F13B272E47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55645" y="5033432"/>
            <a:ext cx="0" cy="997585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直接箭头连接符 27">
            <a:extLst>
              <a:ext uri="{FF2B5EF4-FFF2-40B4-BE49-F238E27FC236}">
                <a16:creationId xmlns:a16="http://schemas.microsoft.com/office/drawing/2014/main" id="{0377632C-8A51-740F-454A-5824CA06836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63503" y="5052800"/>
            <a:ext cx="500062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68" name="表格 67">
            <a:extLst>
              <a:ext uri="{FF2B5EF4-FFF2-40B4-BE49-F238E27FC236}">
                <a16:creationId xmlns:a16="http://schemas.microsoft.com/office/drawing/2014/main" id="{D3691FC0-F8CC-2CA4-D7E7-209696E45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466961"/>
              </p:ext>
            </p:extLst>
          </p:nvPr>
        </p:nvGraphicFramePr>
        <p:xfrm>
          <a:off x="1207559" y="4640263"/>
          <a:ext cx="12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9" name="TextBox 19">
            <a:extLst>
              <a:ext uri="{FF2B5EF4-FFF2-40B4-BE49-F238E27FC236}">
                <a16:creationId xmlns:a16="http://schemas.microsoft.com/office/drawing/2014/main" id="{A9BD5A2F-2A2A-D924-D95D-FF12B03E6904}"/>
              </a:ext>
            </a:extLst>
          </p:cNvPr>
          <p:cNvSpPr txBox="1"/>
          <p:nvPr/>
        </p:nvSpPr>
        <p:spPr>
          <a:xfrm>
            <a:off x="283293" y="3746324"/>
            <a:ext cx="906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</a:rPr>
              <a:t>head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70" name="直接箭头连接符 20">
            <a:extLst>
              <a:ext uri="{FF2B5EF4-FFF2-40B4-BE49-F238E27FC236}">
                <a16:creationId xmlns:a16="http://schemas.microsoft.com/office/drawing/2014/main" id="{F5369C9C-0198-8B5E-7AE0-D550651E153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6378" y="4736850"/>
            <a:ext cx="53578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" name="TextBox 21">
            <a:extLst>
              <a:ext uri="{FF2B5EF4-FFF2-40B4-BE49-F238E27FC236}">
                <a16:creationId xmlns:a16="http://schemas.microsoft.com/office/drawing/2014/main" id="{85945FBB-27A1-6CA3-DB9C-863249811A2E}"/>
              </a:ext>
            </a:extLst>
          </p:cNvPr>
          <p:cNvSpPr txBox="1"/>
          <p:nvPr/>
        </p:nvSpPr>
        <p:spPr>
          <a:xfrm>
            <a:off x="1206394" y="4631040"/>
            <a:ext cx="1262330" cy="1041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113</a:t>
            </a:r>
          </a:p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94</a:t>
            </a:r>
            <a:endParaRPr lang="zh-CN" altLang="en-US" sz="24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cxnSp>
        <p:nvCxnSpPr>
          <p:cNvPr id="77" name="直接连接符 32">
            <a:extLst>
              <a:ext uri="{FF2B5EF4-FFF2-40B4-BE49-F238E27FC236}">
                <a16:creationId xmlns:a16="http://schemas.microsoft.com/office/drawing/2014/main" id="{7345F8B3-3123-1178-C61F-6579345DB9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6378" y="4207989"/>
            <a:ext cx="13653" cy="528861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TextBox 14">
            <a:extLst>
              <a:ext uri="{FF2B5EF4-FFF2-40B4-BE49-F238E27FC236}">
                <a16:creationId xmlns:a16="http://schemas.microsoft.com/office/drawing/2014/main" id="{890BF7FC-2AB1-5DE0-3681-05C3A59699B9}"/>
              </a:ext>
            </a:extLst>
          </p:cNvPr>
          <p:cNvSpPr txBox="1"/>
          <p:nvPr/>
        </p:nvSpPr>
        <p:spPr>
          <a:xfrm>
            <a:off x="5757733" y="4640263"/>
            <a:ext cx="1254692" cy="10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253</a:t>
            </a:r>
          </a:p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96</a:t>
            </a:r>
            <a:endParaRPr lang="zh-CN" altLang="en-US" sz="24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0895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57" grpId="0"/>
      <p:bldP spid="59" grpId="0"/>
      <p:bldP spid="7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0BD2C2E-FB29-BFF3-3B6F-DEA6DC5DA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zh-CN" altLang="zh-CN" sz="2400" dirty="0"/>
              <a:t>再开辟</a:t>
            </a:r>
            <a:r>
              <a:rPr lang="zh-CN" altLang="en-US" sz="2400" dirty="0"/>
              <a:t>下</a:t>
            </a:r>
            <a:r>
              <a:rPr lang="zh-CN" altLang="zh-CN" sz="2400" dirty="0"/>
              <a:t>一个结点</a:t>
            </a:r>
            <a:r>
              <a:rPr lang="zh-CN" altLang="en-US" sz="2400" dirty="0"/>
              <a:t>，</a:t>
            </a:r>
            <a:r>
              <a:rPr lang="zh-CN" altLang="zh-CN" sz="2400" dirty="0"/>
              <a:t>并使</a:t>
            </a:r>
            <a:r>
              <a:rPr lang="en-US" altLang="zh-CN" sz="2400" dirty="0"/>
              <a:t>node</a:t>
            </a:r>
            <a:r>
              <a:rPr lang="zh-CN" altLang="zh-CN" sz="2400" dirty="0"/>
              <a:t>指向它</a:t>
            </a:r>
            <a:endParaRPr lang="en-US" altLang="zh-CN" sz="2400" dirty="0"/>
          </a:p>
          <a:p>
            <a:pPr marL="201168" lvl="1" indent="0">
              <a:buNone/>
            </a:pP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node = (</a:t>
            </a:r>
            <a:r>
              <a:rPr lang="nl-NL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nl-NL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*)malloc(</a:t>
            </a:r>
            <a:r>
              <a:rPr lang="nl-NL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LEN</a:t>
            </a: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lvl="1"/>
            <a:r>
              <a:rPr lang="zh-CN" altLang="zh-CN" sz="2400" dirty="0"/>
              <a:t>读入一个学生的数据给</a:t>
            </a:r>
            <a:r>
              <a:rPr lang="en-US" altLang="zh-CN" sz="2400" dirty="0"/>
              <a:t>node</a:t>
            </a:r>
            <a:r>
              <a:rPr lang="zh-CN" altLang="en-US" sz="2400" dirty="0"/>
              <a:t>指向</a:t>
            </a:r>
            <a:r>
              <a:rPr lang="zh-CN" altLang="zh-CN" sz="2400" dirty="0"/>
              <a:t>的</a:t>
            </a:r>
            <a:r>
              <a:rPr lang="zh-CN" altLang="en-US" sz="2400" dirty="0"/>
              <a:t>新开辟的</a:t>
            </a:r>
            <a:r>
              <a:rPr lang="zh-CN" altLang="zh-CN" sz="2400" dirty="0"/>
              <a:t>结点</a:t>
            </a:r>
            <a:endParaRPr lang="nl-NL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scanf(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 %f"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&amp;node-&gt;num, &amp;node-&gt;score);</a:t>
            </a:r>
          </a:p>
          <a:p>
            <a:pPr lvl="1"/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当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node-&gt;num</a:t>
            </a: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等于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0</a:t>
            </a: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时，结束建立链表，删除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node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free(node);</a:t>
            </a:r>
          </a:p>
          <a:p>
            <a:pPr lvl="1"/>
            <a:r>
              <a:rPr lang="zh-CN" altLang="zh-CN" sz="2400" dirty="0"/>
              <a:t>使</a:t>
            </a:r>
            <a:r>
              <a:rPr lang="zh-CN" altLang="en-US" sz="2400" dirty="0"/>
              <a:t>最后一个</a:t>
            </a:r>
            <a:r>
              <a:rPr lang="zh-CN" altLang="zh-CN" sz="2400" dirty="0"/>
              <a:t>结点的</a:t>
            </a:r>
            <a:r>
              <a:rPr lang="en-US" altLang="zh-CN" sz="2400" dirty="0"/>
              <a:t>next</a:t>
            </a:r>
            <a:r>
              <a:rPr lang="zh-CN" altLang="zh-CN" sz="2400" dirty="0"/>
              <a:t>成员</a:t>
            </a:r>
            <a:r>
              <a:rPr lang="zh-CN" altLang="en-US" sz="2400" dirty="0"/>
              <a:t>等于</a:t>
            </a:r>
            <a:r>
              <a:rPr lang="en-US" altLang="zh-CN" sz="2400" dirty="0"/>
              <a:t>NULL</a:t>
            </a:r>
            <a:r>
              <a:rPr lang="zh-CN" altLang="en-US" sz="2400" dirty="0"/>
              <a:t>，表示后面没有结点了</a:t>
            </a:r>
            <a:endParaRPr lang="en-US" altLang="zh-CN" sz="2400" dirty="0"/>
          </a:p>
          <a:p>
            <a:pPr marL="201168" lvl="1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tail-&gt;next =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  <a:endParaRPr lang="zh-CN" altLang="en-US" sz="2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2A0935F-1A02-7588-647C-3A35F9AA7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44</a:t>
            </a:fld>
            <a:endParaRPr lang="zh-CN" altLang="en-US"/>
          </a:p>
        </p:txBody>
      </p:sp>
      <p:sp>
        <p:nvSpPr>
          <p:cNvPr id="4" name="TextBox 28">
            <a:extLst>
              <a:ext uri="{FF2B5EF4-FFF2-40B4-BE49-F238E27FC236}">
                <a16:creationId xmlns:a16="http://schemas.microsoft.com/office/drawing/2014/main" id="{4E1B9746-F51A-8FE3-AA9D-AB14E191F066}"/>
              </a:ext>
            </a:extLst>
          </p:cNvPr>
          <p:cNvSpPr txBox="1"/>
          <p:nvPr/>
        </p:nvSpPr>
        <p:spPr>
          <a:xfrm>
            <a:off x="7123949" y="4169162"/>
            <a:ext cx="9484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B050"/>
                </a:solidFill>
                <a:latin typeface="+mn-lt"/>
                <a:ea typeface="+mn-ea"/>
              </a:rPr>
              <a:t>node</a:t>
            </a:r>
            <a:endParaRPr lang="zh-CN" altLang="en-US" sz="2400" b="1" dirty="0">
              <a:solidFill>
                <a:srgbClr val="00B050"/>
              </a:solidFill>
              <a:latin typeface="+mn-lt"/>
              <a:ea typeface="+mn-ea"/>
            </a:endParaRPr>
          </a:p>
        </p:txBody>
      </p:sp>
      <p:cxnSp>
        <p:nvCxnSpPr>
          <p:cNvPr id="5" name="直接箭头连接符 29">
            <a:extLst>
              <a:ext uri="{FF2B5EF4-FFF2-40B4-BE49-F238E27FC236}">
                <a16:creationId xmlns:a16="http://schemas.microsoft.com/office/drawing/2014/main" id="{16183922-17DB-E3A1-4A83-FA703FF1F3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205269" y="4630614"/>
            <a:ext cx="428625" cy="1587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76F44EEF-EB7E-E011-F5C5-F16796B74C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085274"/>
              </p:ext>
            </p:extLst>
          </p:nvPr>
        </p:nvGraphicFramePr>
        <p:xfrm>
          <a:off x="3493558" y="4640263"/>
          <a:ext cx="12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14">
            <a:extLst>
              <a:ext uri="{FF2B5EF4-FFF2-40B4-BE49-F238E27FC236}">
                <a16:creationId xmlns:a16="http://schemas.microsoft.com/office/drawing/2014/main" id="{5284C956-D0AB-4BA2-A88B-0D195C1EA975}"/>
              </a:ext>
            </a:extLst>
          </p:cNvPr>
          <p:cNvSpPr txBox="1"/>
          <p:nvPr/>
        </p:nvSpPr>
        <p:spPr>
          <a:xfrm>
            <a:off x="3493558" y="4640263"/>
            <a:ext cx="1254692" cy="10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324</a:t>
            </a:r>
          </a:p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85</a:t>
            </a:r>
            <a:endParaRPr lang="zh-CN" altLang="en-US" sz="24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cxnSp>
        <p:nvCxnSpPr>
          <p:cNvPr id="11" name="直接连接符 17">
            <a:extLst>
              <a:ext uri="{FF2B5EF4-FFF2-40B4-BE49-F238E27FC236}">
                <a16:creationId xmlns:a16="http://schemas.microsoft.com/office/drawing/2014/main" id="{907A717B-6968-207E-D368-85366479D41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824937" y="6031230"/>
            <a:ext cx="117871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直接连接符 26">
            <a:extLst>
              <a:ext uri="{FF2B5EF4-FFF2-40B4-BE49-F238E27FC236}">
                <a16:creationId xmlns:a16="http://schemas.microsoft.com/office/drawing/2014/main" id="{FAFAD176-EA8C-5C05-B280-C48413FC89F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5638" y="5033645"/>
            <a:ext cx="0" cy="997585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直接箭头连接符 27">
            <a:extLst>
              <a:ext uri="{FF2B5EF4-FFF2-40B4-BE49-F238E27FC236}">
                <a16:creationId xmlns:a16="http://schemas.microsoft.com/office/drawing/2014/main" id="{07FC0DF2-9ABC-8BF4-B22E-13F10F9604C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93496" y="5053013"/>
            <a:ext cx="500062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A398C41D-D1ED-CB7A-25E1-94B836934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034160"/>
              </p:ext>
            </p:extLst>
          </p:nvPr>
        </p:nvGraphicFramePr>
        <p:xfrm>
          <a:off x="5779558" y="4640263"/>
          <a:ext cx="12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28">
            <a:extLst>
              <a:ext uri="{FF2B5EF4-FFF2-40B4-BE49-F238E27FC236}">
                <a16:creationId xmlns:a16="http://schemas.microsoft.com/office/drawing/2014/main" id="{E7399DB6-F111-0D2C-04E3-841A8B1969D6}"/>
              </a:ext>
            </a:extLst>
          </p:cNvPr>
          <p:cNvSpPr txBox="1"/>
          <p:nvPr/>
        </p:nvSpPr>
        <p:spPr>
          <a:xfrm>
            <a:off x="5253620" y="4169375"/>
            <a:ext cx="9484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B050"/>
                </a:solidFill>
                <a:latin typeface="+mn-lt"/>
                <a:ea typeface="+mn-ea"/>
              </a:rPr>
              <a:t>node</a:t>
            </a:r>
            <a:endParaRPr lang="zh-CN" altLang="en-US" sz="2400" b="1" dirty="0">
              <a:solidFill>
                <a:srgbClr val="00B050"/>
              </a:solidFill>
              <a:latin typeface="+mn-lt"/>
              <a:ea typeface="+mn-ea"/>
            </a:endParaRPr>
          </a:p>
        </p:txBody>
      </p:sp>
      <p:cxnSp>
        <p:nvCxnSpPr>
          <p:cNvPr id="16" name="直接箭头连接符 29">
            <a:extLst>
              <a:ext uri="{FF2B5EF4-FFF2-40B4-BE49-F238E27FC236}">
                <a16:creationId xmlns:a16="http://schemas.microsoft.com/office/drawing/2014/main" id="{CC18EDF1-791E-4261-F2F3-8A2FE7C3995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4940" y="4630827"/>
            <a:ext cx="428625" cy="1587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Box 23">
            <a:extLst>
              <a:ext uri="{FF2B5EF4-FFF2-40B4-BE49-F238E27FC236}">
                <a16:creationId xmlns:a16="http://schemas.microsoft.com/office/drawing/2014/main" id="{10FF2C64-FBCA-CFE5-6268-01A08C67C0CB}"/>
              </a:ext>
            </a:extLst>
          </p:cNvPr>
          <p:cNvSpPr txBox="1"/>
          <p:nvPr/>
        </p:nvSpPr>
        <p:spPr>
          <a:xfrm>
            <a:off x="4646399" y="4180131"/>
            <a:ext cx="7341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B0F0"/>
                </a:solidFill>
                <a:latin typeface="+mn-lt"/>
                <a:ea typeface="+mn-ea"/>
              </a:rPr>
              <a:t>tail</a:t>
            </a:r>
            <a:endParaRPr lang="zh-CN" altLang="en-US" sz="2400" b="1" dirty="0">
              <a:solidFill>
                <a:srgbClr val="00B0F0"/>
              </a:solidFill>
              <a:latin typeface="+mn-lt"/>
              <a:ea typeface="+mn-ea"/>
            </a:endParaRPr>
          </a:p>
        </p:txBody>
      </p:sp>
      <p:cxnSp>
        <p:nvCxnSpPr>
          <p:cNvPr id="18" name="直接箭头连接符 24">
            <a:extLst>
              <a:ext uri="{FF2B5EF4-FFF2-40B4-BE49-F238E27FC236}">
                <a16:creationId xmlns:a16="http://schemas.microsoft.com/office/drawing/2014/main" id="{B3106A31-9F6A-0222-AC0C-EA9CEB9F32C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02819" y="4844611"/>
            <a:ext cx="771397" cy="7377"/>
          </a:xfrm>
          <a:prstGeom prst="straightConnector1">
            <a:avLst/>
          </a:prstGeom>
          <a:noFill/>
          <a:ln w="38100" algn="ctr">
            <a:solidFill>
              <a:srgbClr val="00B0F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直接连接符 31">
            <a:extLst>
              <a:ext uri="{FF2B5EF4-FFF2-40B4-BE49-F238E27FC236}">
                <a16:creationId xmlns:a16="http://schemas.microsoft.com/office/drawing/2014/main" id="{4B973AB8-FF13-3AE8-D7A8-FDEC6362107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013469" y="4636716"/>
            <a:ext cx="0" cy="234996"/>
          </a:xfrm>
          <a:prstGeom prst="line">
            <a:avLst/>
          </a:prstGeom>
          <a:noFill/>
          <a:ln w="38100" algn="ctr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7">
            <a:extLst>
              <a:ext uri="{FF2B5EF4-FFF2-40B4-BE49-F238E27FC236}">
                <a16:creationId xmlns:a16="http://schemas.microsoft.com/office/drawing/2014/main" id="{E671AF28-3C8E-19BD-81A2-D9383CBEEAA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094944" y="6031017"/>
            <a:ext cx="117871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直接连接符 26">
            <a:extLst>
              <a:ext uri="{FF2B5EF4-FFF2-40B4-BE49-F238E27FC236}">
                <a16:creationId xmlns:a16="http://schemas.microsoft.com/office/drawing/2014/main" id="{A25F4C50-40B1-B153-F9D7-B94B56891DD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55645" y="5033432"/>
            <a:ext cx="0" cy="997585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直接箭头连接符 27">
            <a:extLst>
              <a:ext uri="{FF2B5EF4-FFF2-40B4-BE49-F238E27FC236}">
                <a16:creationId xmlns:a16="http://schemas.microsoft.com/office/drawing/2014/main" id="{F1FD7DFC-4E79-746E-CD85-CDC965D0869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63503" y="5052800"/>
            <a:ext cx="500062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3" name="表格 22">
            <a:extLst>
              <a:ext uri="{FF2B5EF4-FFF2-40B4-BE49-F238E27FC236}">
                <a16:creationId xmlns:a16="http://schemas.microsoft.com/office/drawing/2014/main" id="{91986297-2A67-FF33-9C3A-48041014D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354762"/>
              </p:ext>
            </p:extLst>
          </p:nvPr>
        </p:nvGraphicFramePr>
        <p:xfrm>
          <a:off x="1207559" y="4640263"/>
          <a:ext cx="12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TextBox 19">
            <a:extLst>
              <a:ext uri="{FF2B5EF4-FFF2-40B4-BE49-F238E27FC236}">
                <a16:creationId xmlns:a16="http://schemas.microsoft.com/office/drawing/2014/main" id="{75AD245B-23C7-E8D4-321B-FC2BBFB5D74B}"/>
              </a:ext>
            </a:extLst>
          </p:cNvPr>
          <p:cNvSpPr txBox="1"/>
          <p:nvPr/>
        </p:nvSpPr>
        <p:spPr>
          <a:xfrm>
            <a:off x="283293" y="3746324"/>
            <a:ext cx="906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</a:rPr>
              <a:t>head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25" name="直接箭头连接符 20">
            <a:extLst>
              <a:ext uri="{FF2B5EF4-FFF2-40B4-BE49-F238E27FC236}">
                <a16:creationId xmlns:a16="http://schemas.microsoft.com/office/drawing/2014/main" id="{3DCE913C-B38F-1465-7686-DB0DBAED831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6378" y="4736850"/>
            <a:ext cx="53578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Box 21">
            <a:extLst>
              <a:ext uri="{FF2B5EF4-FFF2-40B4-BE49-F238E27FC236}">
                <a16:creationId xmlns:a16="http://schemas.microsoft.com/office/drawing/2014/main" id="{4509833F-9BFF-D49F-CA16-78839557EA60}"/>
              </a:ext>
            </a:extLst>
          </p:cNvPr>
          <p:cNvSpPr txBox="1"/>
          <p:nvPr/>
        </p:nvSpPr>
        <p:spPr>
          <a:xfrm>
            <a:off x="1206394" y="4631040"/>
            <a:ext cx="1262330" cy="1041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113</a:t>
            </a:r>
          </a:p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94</a:t>
            </a:r>
            <a:endParaRPr lang="zh-CN" altLang="en-US" sz="24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cxnSp>
        <p:nvCxnSpPr>
          <p:cNvPr id="27" name="直接连接符 32">
            <a:extLst>
              <a:ext uri="{FF2B5EF4-FFF2-40B4-BE49-F238E27FC236}">
                <a16:creationId xmlns:a16="http://schemas.microsoft.com/office/drawing/2014/main" id="{836ADFB5-1464-810A-A1AC-9AA5F9CCEE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6378" y="4207989"/>
            <a:ext cx="13653" cy="528861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14">
            <a:extLst>
              <a:ext uri="{FF2B5EF4-FFF2-40B4-BE49-F238E27FC236}">
                <a16:creationId xmlns:a16="http://schemas.microsoft.com/office/drawing/2014/main" id="{FA17B9E6-B40B-A325-5291-278E6BDC98C0}"/>
              </a:ext>
            </a:extLst>
          </p:cNvPr>
          <p:cNvSpPr txBox="1"/>
          <p:nvPr/>
        </p:nvSpPr>
        <p:spPr>
          <a:xfrm>
            <a:off x="5757733" y="4640263"/>
            <a:ext cx="1254692" cy="10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253</a:t>
            </a:r>
          </a:p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96</a:t>
            </a:r>
            <a:endParaRPr lang="zh-CN" altLang="en-US" sz="24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id="{83CBE83A-674E-CCE1-93F0-2A48F8AF2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146314"/>
              </p:ext>
            </p:extLst>
          </p:nvPr>
        </p:nvGraphicFramePr>
        <p:xfrm>
          <a:off x="7620001" y="4640263"/>
          <a:ext cx="12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TextBox 14">
            <a:extLst>
              <a:ext uri="{FF2B5EF4-FFF2-40B4-BE49-F238E27FC236}">
                <a16:creationId xmlns:a16="http://schemas.microsoft.com/office/drawing/2014/main" id="{9F4281DF-C83F-DFE6-1FE2-4B4B8E35E042}"/>
              </a:ext>
            </a:extLst>
          </p:cNvPr>
          <p:cNvSpPr txBox="1"/>
          <p:nvPr/>
        </p:nvSpPr>
        <p:spPr>
          <a:xfrm>
            <a:off x="7598176" y="4640263"/>
            <a:ext cx="1254692" cy="10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0</a:t>
            </a:r>
          </a:p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0</a:t>
            </a:r>
            <a:endParaRPr lang="zh-CN" altLang="en-US" sz="24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sp>
        <p:nvSpPr>
          <p:cNvPr id="31" name="TextBox 14">
            <a:extLst>
              <a:ext uri="{FF2B5EF4-FFF2-40B4-BE49-F238E27FC236}">
                <a16:creationId xmlns:a16="http://schemas.microsoft.com/office/drawing/2014/main" id="{CFADDC55-A83B-E88C-18CE-B4BEDFAC794D}"/>
              </a:ext>
            </a:extLst>
          </p:cNvPr>
          <p:cNvSpPr txBox="1"/>
          <p:nvPr/>
        </p:nvSpPr>
        <p:spPr>
          <a:xfrm>
            <a:off x="5796984" y="5719436"/>
            <a:ext cx="1254692" cy="5486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</a:rPr>
              <a:t>0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83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5" grpId="0"/>
      <p:bldP spid="30" grpId="0"/>
      <p:bldP spid="30" grpId="1"/>
      <p:bldP spid="3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B267484-849F-8E2D-B6EE-BEF4AFE75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create()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node, *head =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*tail =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node = (</a:t>
            </a:r>
            <a:r>
              <a:rPr lang="nl-NL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nl-NL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*)malloc(</a:t>
            </a:r>
            <a:r>
              <a:rPr lang="nl-NL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LEN</a:t>
            </a: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"Enter number &amp; score:"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scanf(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 %f"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&amp;node-&gt;num, &amp;node-&gt;score);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while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(node-&gt;num != 0)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(head ==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head = node;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tail-&gt;next = node;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tail = node;</a:t>
            </a:r>
          </a:p>
          <a:p>
            <a:pPr marL="0" indent="0">
              <a:buNone/>
            </a:pP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node = (</a:t>
            </a:r>
            <a:r>
              <a:rPr lang="nl-NL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nl-NL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*)malloc(</a:t>
            </a:r>
            <a:r>
              <a:rPr lang="nl-NL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LEN</a:t>
            </a: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"Enter number &amp; score:"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scanf(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 %f"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&amp;node-&gt;num, &amp;node-&gt;score);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free(node);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tail-&gt;next =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head;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0276C13-ECC5-CD8D-52DA-F7ECF9C29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07819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EEE0F18A-BBFA-8F88-4F2D-DEABDE99D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输出链表：</a:t>
            </a:r>
            <a:endParaRPr lang="en-US" altLang="zh-CN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void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print(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"\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nThe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list is:\n%10s%10s\n"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"Number"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"Score"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while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!=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"%10d %8.1f\n"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-&gt;num,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-&gt;score);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-&gt;next;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4A3C80C-622F-2141-BA1E-EE554113D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91594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5737518-86AD-AE69-E685-46145FEAE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删除结点：例如删除学号为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113</a:t>
            </a:r>
            <a:r>
              <a:rPr lang="zh-CN" altLang="en-US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的结点。</a:t>
            </a:r>
            <a:endParaRPr lang="en-US" altLang="zh-CN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 =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indent="0">
              <a:buNone/>
            </a:pP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-&gt;next;</a:t>
            </a:r>
          </a:p>
          <a:p>
            <a:pPr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free(p);</a:t>
            </a:r>
            <a:endParaRPr lang="zh-CN" altLang="en-US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5E80697-3AF3-00A1-C3B8-2DF71D9AE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47</a:t>
            </a:fld>
            <a:endParaRPr lang="zh-CN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F915C5EC-EA85-322B-25B7-A30DEFDD8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968669"/>
              </p:ext>
            </p:extLst>
          </p:nvPr>
        </p:nvGraphicFramePr>
        <p:xfrm>
          <a:off x="3493558" y="4640263"/>
          <a:ext cx="12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14">
            <a:extLst>
              <a:ext uri="{FF2B5EF4-FFF2-40B4-BE49-F238E27FC236}">
                <a16:creationId xmlns:a16="http://schemas.microsoft.com/office/drawing/2014/main" id="{1B080035-9338-3053-1F46-B06F3FFFDBAB}"/>
              </a:ext>
            </a:extLst>
          </p:cNvPr>
          <p:cNvSpPr txBox="1"/>
          <p:nvPr/>
        </p:nvSpPr>
        <p:spPr>
          <a:xfrm>
            <a:off x="3493558" y="4640263"/>
            <a:ext cx="1254692" cy="10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324</a:t>
            </a:r>
          </a:p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85</a:t>
            </a:r>
            <a:endParaRPr lang="zh-CN" altLang="en-US" sz="24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cxnSp>
        <p:nvCxnSpPr>
          <p:cNvPr id="6" name="直接连接符 17">
            <a:extLst>
              <a:ext uri="{FF2B5EF4-FFF2-40B4-BE49-F238E27FC236}">
                <a16:creationId xmlns:a16="http://schemas.microsoft.com/office/drawing/2014/main" id="{67645263-B796-269F-62B2-B900E4FF1EAA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824937" y="6031230"/>
            <a:ext cx="117871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直接连接符 26">
            <a:extLst>
              <a:ext uri="{FF2B5EF4-FFF2-40B4-BE49-F238E27FC236}">
                <a16:creationId xmlns:a16="http://schemas.microsoft.com/office/drawing/2014/main" id="{A9139CDF-9273-2F32-63A2-637495CEF18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5638" y="5033645"/>
            <a:ext cx="0" cy="997585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直接箭头连接符 27">
            <a:extLst>
              <a:ext uri="{FF2B5EF4-FFF2-40B4-BE49-F238E27FC236}">
                <a16:creationId xmlns:a16="http://schemas.microsoft.com/office/drawing/2014/main" id="{1AEA240C-7087-3486-D1F6-9C8310A14E8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93496" y="5053013"/>
            <a:ext cx="500062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1508B10D-EA17-7333-798B-4A6C5DFD5D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040871"/>
              </p:ext>
            </p:extLst>
          </p:nvPr>
        </p:nvGraphicFramePr>
        <p:xfrm>
          <a:off x="5779558" y="4640263"/>
          <a:ext cx="12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5" name="直接连接符 17">
            <a:extLst>
              <a:ext uri="{FF2B5EF4-FFF2-40B4-BE49-F238E27FC236}">
                <a16:creationId xmlns:a16="http://schemas.microsoft.com/office/drawing/2014/main" id="{02A84AAF-0F91-38D8-1B5D-6FBBA73B09E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094944" y="6031017"/>
            <a:ext cx="117871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直接连接符 26">
            <a:extLst>
              <a:ext uri="{FF2B5EF4-FFF2-40B4-BE49-F238E27FC236}">
                <a16:creationId xmlns:a16="http://schemas.microsoft.com/office/drawing/2014/main" id="{80E357E1-2D8D-494C-BD47-F7BA7F55D0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55645" y="5033432"/>
            <a:ext cx="0" cy="997585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直接箭头连接符 27">
            <a:extLst>
              <a:ext uri="{FF2B5EF4-FFF2-40B4-BE49-F238E27FC236}">
                <a16:creationId xmlns:a16="http://schemas.microsoft.com/office/drawing/2014/main" id="{D7CC92DC-C865-4683-5F62-91DA4A9EA3D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63503" y="5052800"/>
            <a:ext cx="500062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BD6FECEB-977B-CAC2-60BE-0C8FAF562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351644"/>
              </p:ext>
            </p:extLst>
          </p:nvPr>
        </p:nvGraphicFramePr>
        <p:xfrm>
          <a:off x="1207559" y="4640263"/>
          <a:ext cx="12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TextBox 19">
            <a:extLst>
              <a:ext uri="{FF2B5EF4-FFF2-40B4-BE49-F238E27FC236}">
                <a16:creationId xmlns:a16="http://schemas.microsoft.com/office/drawing/2014/main" id="{BDDA498F-30E8-1D2D-A8B3-455FDCD975BF}"/>
              </a:ext>
            </a:extLst>
          </p:cNvPr>
          <p:cNvSpPr txBox="1"/>
          <p:nvPr/>
        </p:nvSpPr>
        <p:spPr>
          <a:xfrm>
            <a:off x="283293" y="3746324"/>
            <a:ext cx="906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</a:rPr>
              <a:t>head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20" name="直接箭头连接符 20">
            <a:extLst>
              <a:ext uri="{FF2B5EF4-FFF2-40B4-BE49-F238E27FC236}">
                <a16:creationId xmlns:a16="http://schemas.microsoft.com/office/drawing/2014/main" id="{64489C01-201A-EE37-744D-8ABF90CE6AF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6378" y="4736850"/>
            <a:ext cx="53578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Box 21">
            <a:extLst>
              <a:ext uri="{FF2B5EF4-FFF2-40B4-BE49-F238E27FC236}">
                <a16:creationId xmlns:a16="http://schemas.microsoft.com/office/drawing/2014/main" id="{D076FD21-0B45-2DB1-3602-A3EAB62416DF}"/>
              </a:ext>
            </a:extLst>
          </p:cNvPr>
          <p:cNvSpPr txBox="1"/>
          <p:nvPr/>
        </p:nvSpPr>
        <p:spPr>
          <a:xfrm>
            <a:off x="1206394" y="4631040"/>
            <a:ext cx="1262330" cy="1041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113</a:t>
            </a:r>
          </a:p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94</a:t>
            </a:r>
            <a:endParaRPr lang="zh-CN" altLang="en-US" sz="24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cxnSp>
        <p:nvCxnSpPr>
          <p:cNvPr id="22" name="直接连接符 32">
            <a:extLst>
              <a:ext uri="{FF2B5EF4-FFF2-40B4-BE49-F238E27FC236}">
                <a16:creationId xmlns:a16="http://schemas.microsoft.com/office/drawing/2014/main" id="{293DA6C3-A9C4-C4B7-2E55-231CB782979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6378" y="4207989"/>
            <a:ext cx="13653" cy="528861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Box 14">
            <a:extLst>
              <a:ext uri="{FF2B5EF4-FFF2-40B4-BE49-F238E27FC236}">
                <a16:creationId xmlns:a16="http://schemas.microsoft.com/office/drawing/2014/main" id="{1E993E34-2591-C91F-FC77-483E06B066E5}"/>
              </a:ext>
            </a:extLst>
          </p:cNvPr>
          <p:cNvSpPr txBox="1"/>
          <p:nvPr/>
        </p:nvSpPr>
        <p:spPr>
          <a:xfrm>
            <a:off x="5757733" y="4640263"/>
            <a:ext cx="1254692" cy="10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253</a:t>
            </a:r>
          </a:p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96</a:t>
            </a:r>
            <a:endParaRPr lang="zh-CN" altLang="en-US" sz="24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sp>
        <p:nvSpPr>
          <p:cNvPr id="25" name="TextBox 19">
            <a:extLst>
              <a:ext uri="{FF2B5EF4-FFF2-40B4-BE49-F238E27FC236}">
                <a16:creationId xmlns:a16="http://schemas.microsoft.com/office/drawing/2014/main" id="{1D492B5E-135A-833E-4BE3-B0A942E844AB}"/>
              </a:ext>
            </a:extLst>
          </p:cNvPr>
          <p:cNvSpPr txBox="1"/>
          <p:nvPr/>
        </p:nvSpPr>
        <p:spPr>
          <a:xfrm>
            <a:off x="2566423" y="3746324"/>
            <a:ext cx="906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</a:rPr>
              <a:t>head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26" name="直接箭头连接符 20">
            <a:extLst>
              <a:ext uri="{FF2B5EF4-FFF2-40B4-BE49-F238E27FC236}">
                <a16:creationId xmlns:a16="http://schemas.microsoft.com/office/drawing/2014/main" id="{B3414580-369D-681A-797A-AFAB7C21990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29508" y="4736850"/>
            <a:ext cx="53578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直接连接符 32">
            <a:extLst>
              <a:ext uri="{FF2B5EF4-FFF2-40B4-BE49-F238E27FC236}">
                <a16:creationId xmlns:a16="http://schemas.microsoft.com/office/drawing/2014/main" id="{C063862E-2858-FF24-F36E-76D083DBCE7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29508" y="4207989"/>
            <a:ext cx="13653" cy="528861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14">
            <a:extLst>
              <a:ext uri="{FF2B5EF4-FFF2-40B4-BE49-F238E27FC236}">
                <a16:creationId xmlns:a16="http://schemas.microsoft.com/office/drawing/2014/main" id="{41EA41AE-932F-9A14-E377-27BF3D7E090A}"/>
              </a:ext>
            </a:extLst>
          </p:cNvPr>
          <p:cNvSpPr txBox="1"/>
          <p:nvPr/>
        </p:nvSpPr>
        <p:spPr>
          <a:xfrm>
            <a:off x="5796984" y="5719436"/>
            <a:ext cx="1254692" cy="5486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</a:rPr>
              <a:t>0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ECAF7C3-11E3-6694-4D12-1454668D5A15}"/>
              </a:ext>
            </a:extLst>
          </p:cNvPr>
          <p:cNvSpPr txBox="1"/>
          <p:nvPr/>
        </p:nvSpPr>
        <p:spPr>
          <a:xfrm>
            <a:off x="299433" y="4640263"/>
            <a:ext cx="3758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B050"/>
                </a:solidFill>
                <a:latin typeface="+mn-lt"/>
                <a:ea typeface="+mn-ea"/>
              </a:rPr>
              <a:t>p</a:t>
            </a:r>
            <a:endParaRPr lang="zh-CN" altLang="en-US" sz="2400" b="1" dirty="0">
              <a:solidFill>
                <a:srgbClr val="00B050"/>
              </a:solidFill>
              <a:latin typeface="+mn-lt"/>
              <a:ea typeface="+mn-ea"/>
            </a:endParaRPr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EA0D195A-E283-1D1B-32EA-284EE3B9578A}"/>
              </a:ext>
            </a:extLst>
          </p:cNvPr>
          <p:cNvCxnSpPr>
            <a:cxnSpLocks noChangeShapeType="1"/>
            <a:stCxn id="29" idx="3"/>
          </p:cNvCxnSpPr>
          <p:nvPr/>
        </p:nvCxnSpPr>
        <p:spPr bwMode="auto">
          <a:xfrm>
            <a:off x="675295" y="4871096"/>
            <a:ext cx="532264" cy="0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1376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5" grpId="0"/>
      <p:bldP spid="29" grpId="0"/>
      <p:bldP spid="29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5737518-86AD-AE69-E685-46145FEAE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删除结点：例如删除学号为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324</a:t>
            </a:r>
            <a:r>
              <a:rPr lang="zh-CN" altLang="en-US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的结点。</a:t>
            </a:r>
            <a:endParaRPr lang="en-US" altLang="zh-CN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 =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node = p-&gt;next;</a:t>
            </a:r>
          </a:p>
          <a:p>
            <a:pPr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p-&gt;next = node-&gt;next;</a:t>
            </a:r>
          </a:p>
          <a:p>
            <a:pPr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free(node);</a:t>
            </a:r>
            <a:endParaRPr lang="zh-CN" altLang="en-US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5E80697-3AF3-00A1-C3B8-2DF71D9AE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48</a:t>
            </a:fld>
            <a:endParaRPr lang="zh-CN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F915C5EC-EA85-322B-25B7-A30DEFDD8F30}"/>
              </a:ext>
            </a:extLst>
          </p:cNvPr>
          <p:cNvGraphicFramePr>
            <a:graphicFrameLocks noGrp="1"/>
          </p:cNvGraphicFramePr>
          <p:nvPr/>
        </p:nvGraphicFramePr>
        <p:xfrm>
          <a:off x="3493558" y="4640263"/>
          <a:ext cx="12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14">
            <a:extLst>
              <a:ext uri="{FF2B5EF4-FFF2-40B4-BE49-F238E27FC236}">
                <a16:creationId xmlns:a16="http://schemas.microsoft.com/office/drawing/2014/main" id="{1B080035-9338-3053-1F46-B06F3FFFDBAB}"/>
              </a:ext>
            </a:extLst>
          </p:cNvPr>
          <p:cNvSpPr txBox="1"/>
          <p:nvPr/>
        </p:nvSpPr>
        <p:spPr>
          <a:xfrm>
            <a:off x="3493558" y="4640263"/>
            <a:ext cx="1254692" cy="10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324</a:t>
            </a:r>
          </a:p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85</a:t>
            </a:r>
            <a:endParaRPr lang="zh-CN" altLang="en-US" sz="24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cxnSp>
        <p:nvCxnSpPr>
          <p:cNvPr id="6" name="直接连接符 17">
            <a:extLst>
              <a:ext uri="{FF2B5EF4-FFF2-40B4-BE49-F238E27FC236}">
                <a16:creationId xmlns:a16="http://schemas.microsoft.com/office/drawing/2014/main" id="{67645263-B796-269F-62B2-B900E4FF1EAA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824937" y="6031230"/>
            <a:ext cx="117871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直接连接符 26">
            <a:extLst>
              <a:ext uri="{FF2B5EF4-FFF2-40B4-BE49-F238E27FC236}">
                <a16:creationId xmlns:a16="http://schemas.microsoft.com/office/drawing/2014/main" id="{A9139CDF-9273-2F32-63A2-637495CEF18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5638" y="5033645"/>
            <a:ext cx="0" cy="997585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直接箭头连接符 27">
            <a:extLst>
              <a:ext uri="{FF2B5EF4-FFF2-40B4-BE49-F238E27FC236}">
                <a16:creationId xmlns:a16="http://schemas.microsoft.com/office/drawing/2014/main" id="{1AEA240C-7087-3486-D1F6-9C8310A14E8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93496" y="5053013"/>
            <a:ext cx="500062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1508B10D-EA17-7333-798B-4A6C5DFD5DF8}"/>
              </a:ext>
            </a:extLst>
          </p:cNvPr>
          <p:cNvGraphicFramePr>
            <a:graphicFrameLocks noGrp="1"/>
          </p:cNvGraphicFramePr>
          <p:nvPr/>
        </p:nvGraphicFramePr>
        <p:xfrm>
          <a:off x="5779558" y="4640263"/>
          <a:ext cx="12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28">
            <a:extLst>
              <a:ext uri="{FF2B5EF4-FFF2-40B4-BE49-F238E27FC236}">
                <a16:creationId xmlns:a16="http://schemas.microsoft.com/office/drawing/2014/main" id="{58204C21-CE9E-D1A1-D26D-49F8CFB3B306}"/>
              </a:ext>
            </a:extLst>
          </p:cNvPr>
          <p:cNvSpPr txBox="1"/>
          <p:nvPr/>
        </p:nvSpPr>
        <p:spPr>
          <a:xfrm>
            <a:off x="299433" y="4640263"/>
            <a:ext cx="3758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B050"/>
                </a:solidFill>
                <a:latin typeface="+mn-lt"/>
                <a:ea typeface="+mn-ea"/>
              </a:rPr>
              <a:t>p</a:t>
            </a:r>
            <a:endParaRPr lang="zh-CN" altLang="en-US" sz="2400" b="1" dirty="0">
              <a:solidFill>
                <a:srgbClr val="00B050"/>
              </a:solidFill>
              <a:latin typeface="+mn-lt"/>
              <a:ea typeface="+mn-ea"/>
            </a:endParaRPr>
          </a:p>
        </p:txBody>
      </p:sp>
      <p:cxnSp>
        <p:nvCxnSpPr>
          <p:cNvPr id="11" name="直接箭头连接符 29">
            <a:extLst>
              <a:ext uri="{FF2B5EF4-FFF2-40B4-BE49-F238E27FC236}">
                <a16:creationId xmlns:a16="http://schemas.microsoft.com/office/drawing/2014/main" id="{0A4DA3FF-AA38-F5D3-976F-DEE7869140ED}"/>
              </a:ext>
            </a:extLst>
          </p:cNvPr>
          <p:cNvCxnSpPr>
            <a:cxnSpLocks noChangeShapeType="1"/>
            <a:stCxn id="10" idx="3"/>
          </p:cNvCxnSpPr>
          <p:nvPr/>
        </p:nvCxnSpPr>
        <p:spPr bwMode="auto">
          <a:xfrm>
            <a:off x="675295" y="4871096"/>
            <a:ext cx="532264" cy="0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直接连接符 17">
            <a:extLst>
              <a:ext uri="{FF2B5EF4-FFF2-40B4-BE49-F238E27FC236}">
                <a16:creationId xmlns:a16="http://schemas.microsoft.com/office/drawing/2014/main" id="{02A84AAF-0F91-38D8-1B5D-6FBBA73B09E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094944" y="6031017"/>
            <a:ext cx="117871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直接连接符 26">
            <a:extLst>
              <a:ext uri="{FF2B5EF4-FFF2-40B4-BE49-F238E27FC236}">
                <a16:creationId xmlns:a16="http://schemas.microsoft.com/office/drawing/2014/main" id="{80E357E1-2D8D-494C-BD47-F7BA7F55D0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55645" y="5033432"/>
            <a:ext cx="0" cy="997585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直接箭头连接符 27">
            <a:extLst>
              <a:ext uri="{FF2B5EF4-FFF2-40B4-BE49-F238E27FC236}">
                <a16:creationId xmlns:a16="http://schemas.microsoft.com/office/drawing/2014/main" id="{D7CC92DC-C865-4683-5F62-91DA4A9EA3D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63503" y="5052800"/>
            <a:ext cx="500062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BD6FECEB-977B-CAC2-60BE-0C8FAF562D16}"/>
              </a:ext>
            </a:extLst>
          </p:cNvPr>
          <p:cNvGraphicFramePr>
            <a:graphicFrameLocks noGrp="1"/>
          </p:cNvGraphicFramePr>
          <p:nvPr/>
        </p:nvGraphicFramePr>
        <p:xfrm>
          <a:off x="1207559" y="4640263"/>
          <a:ext cx="12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TextBox 19">
            <a:extLst>
              <a:ext uri="{FF2B5EF4-FFF2-40B4-BE49-F238E27FC236}">
                <a16:creationId xmlns:a16="http://schemas.microsoft.com/office/drawing/2014/main" id="{BDDA498F-30E8-1D2D-A8B3-455FDCD975BF}"/>
              </a:ext>
            </a:extLst>
          </p:cNvPr>
          <p:cNvSpPr txBox="1"/>
          <p:nvPr/>
        </p:nvSpPr>
        <p:spPr>
          <a:xfrm>
            <a:off x="283293" y="3746324"/>
            <a:ext cx="906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</a:rPr>
              <a:t>head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20" name="直接箭头连接符 20">
            <a:extLst>
              <a:ext uri="{FF2B5EF4-FFF2-40B4-BE49-F238E27FC236}">
                <a16:creationId xmlns:a16="http://schemas.microsoft.com/office/drawing/2014/main" id="{64489C01-201A-EE37-744D-8ABF90CE6AF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6378" y="4736850"/>
            <a:ext cx="53578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Box 21">
            <a:extLst>
              <a:ext uri="{FF2B5EF4-FFF2-40B4-BE49-F238E27FC236}">
                <a16:creationId xmlns:a16="http://schemas.microsoft.com/office/drawing/2014/main" id="{D076FD21-0B45-2DB1-3602-A3EAB62416DF}"/>
              </a:ext>
            </a:extLst>
          </p:cNvPr>
          <p:cNvSpPr txBox="1"/>
          <p:nvPr/>
        </p:nvSpPr>
        <p:spPr>
          <a:xfrm>
            <a:off x="1206394" y="4631040"/>
            <a:ext cx="1262330" cy="1041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113</a:t>
            </a:r>
          </a:p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94</a:t>
            </a:r>
            <a:endParaRPr lang="zh-CN" altLang="en-US" sz="24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cxnSp>
        <p:nvCxnSpPr>
          <p:cNvPr id="22" name="直接连接符 32">
            <a:extLst>
              <a:ext uri="{FF2B5EF4-FFF2-40B4-BE49-F238E27FC236}">
                <a16:creationId xmlns:a16="http://schemas.microsoft.com/office/drawing/2014/main" id="{293DA6C3-A9C4-C4B7-2E55-231CB782979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6378" y="4207989"/>
            <a:ext cx="13653" cy="528861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Box 14">
            <a:extLst>
              <a:ext uri="{FF2B5EF4-FFF2-40B4-BE49-F238E27FC236}">
                <a16:creationId xmlns:a16="http://schemas.microsoft.com/office/drawing/2014/main" id="{1E993E34-2591-C91F-FC77-483E06B066E5}"/>
              </a:ext>
            </a:extLst>
          </p:cNvPr>
          <p:cNvSpPr txBox="1"/>
          <p:nvPr/>
        </p:nvSpPr>
        <p:spPr>
          <a:xfrm>
            <a:off x="5757733" y="4640263"/>
            <a:ext cx="1254692" cy="10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253</a:t>
            </a:r>
          </a:p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96</a:t>
            </a:r>
            <a:endParaRPr lang="zh-CN" altLang="en-US" sz="24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cxnSp>
        <p:nvCxnSpPr>
          <p:cNvPr id="25" name="直接连接符 26">
            <a:extLst>
              <a:ext uri="{FF2B5EF4-FFF2-40B4-BE49-F238E27FC236}">
                <a16:creationId xmlns:a16="http://schemas.microsoft.com/office/drawing/2014/main" id="{DDF0F868-DD09-B42F-D963-5C95B144072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5638" y="6031017"/>
            <a:ext cx="7858" cy="457413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直接连接符 17">
            <a:extLst>
              <a:ext uri="{FF2B5EF4-FFF2-40B4-BE49-F238E27FC236}">
                <a16:creationId xmlns:a16="http://schemas.microsoft.com/office/drawing/2014/main" id="{DCE2D88C-BF08-0DF6-1ECB-2C58B42DE1E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985638" y="6443554"/>
            <a:ext cx="2521704" cy="1623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直接连接符 26">
            <a:extLst>
              <a:ext uri="{FF2B5EF4-FFF2-40B4-BE49-F238E27FC236}">
                <a16:creationId xmlns:a16="http://schemas.microsoft.com/office/drawing/2014/main" id="{74FBA436-BABE-44D4-08DC-146D73315C1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89325" y="4871096"/>
            <a:ext cx="0" cy="1572458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Box 28">
            <a:extLst>
              <a:ext uri="{FF2B5EF4-FFF2-40B4-BE49-F238E27FC236}">
                <a16:creationId xmlns:a16="http://schemas.microsoft.com/office/drawing/2014/main" id="{0E2F2804-B1EB-2A0C-7B31-42AB84CCE514}"/>
              </a:ext>
            </a:extLst>
          </p:cNvPr>
          <p:cNvSpPr txBox="1"/>
          <p:nvPr/>
        </p:nvSpPr>
        <p:spPr>
          <a:xfrm>
            <a:off x="2481092" y="4234216"/>
            <a:ext cx="9472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B050"/>
                </a:solidFill>
                <a:latin typeface="+mn-lt"/>
                <a:ea typeface="+mn-ea"/>
              </a:rPr>
              <a:t>node</a:t>
            </a:r>
            <a:endParaRPr lang="zh-CN" altLang="en-US" sz="2400" b="1" dirty="0">
              <a:solidFill>
                <a:srgbClr val="00B050"/>
              </a:solidFill>
              <a:latin typeface="+mn-lt"/>
              <a:ea typeface="+mn-ea"/>
            </a:endParaRPr>
          </a:p>
        </p:txBody>
      </p:sp>
      <p:cxnSp>
        <p:nvCxnSpPr>
          <p:cNvPr id="46" name="直接箭头连接符 29">
            <a:extLst>
              <a:ext uri="{FF2B5EF4-FFF2-40B4-BE49-F238E27FC236}">
                <a16:creationId xmlns:a16="http://schemas.microsoft.com/office/drawing/2014/main" id="{95C2B3F5-D1C0-F4B2-16D0-4AC03AB0DAE2}"/>
              </a:ext>
            </a:extLst>
          </p:cNvPr>
          <p:cNvCxnSpPr>
            <a:cxnSpLocks noChangeShapeType="1"/>
            <a:stCxn id="45" idx="2"/>
          </p:cNvCxnSpPr>
          <p:nvPr/>
        </p:nvCxnSpPr>
        <p:spPr bwMode="auto">
          <a:xfrm flipV="1">
            <a:off x="2954742" y="4690945"/>
            <a:ext cx="518157" cy="4936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TextBox 14">
            <a:extLst>
              <a:ext uri="{FF2B5EF4-FFF2-40B4-BE49-F238E27FC236}">
                <a16:creationId xmlns:a16="http://schemas.microsoft.com/office/drawing/2014/main" id="{D5EBFF63-310B-98BD-D7A5-D7DFEF2F4BD5}"/>
              </a:ext>
            </a:extLst>
          </p:cNvPr>
          <p:cNvSpPr txBox="1"/>
          <p:nvPr/>
        </p:nvSpPr>
        <p:spPr>
          <a:xfrm>
            <a:off x="5796984" y="5719436"/>
            <a:ext cx="1254692" cy="5486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</a:rPr>
              <a:t>0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cxnSp>
        <p:nvCxnSpPr>
          <p:cNvPr id="56" name="直接箭头连接符 27">
            <a:extLst>
              <a:ext uri="{FF2B5EF4-FFF2-40B4-BE49-F238E27FC236}">
                <a16:creationId xmlns:a16="http://schemas.microsoft.com/office/drawing/2014/main" id="{F1A8BFC3-9C32-3DE4-551F-D41E57E789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07342" y="4871096"/>
            <a:ext cx="256223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71685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45" grpId="0"/>
      <p:bldP spid="45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116661F5-D504-C0BF-63BC-7DC7ACB6A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0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 Delete the node having the specified number.</a:t>
            </a:r>
            <a:endParaRPr lang="en-US" altLang="zh-CN" sz="20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deleteNum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num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*p, *node;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 = 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== </a:t>
            </a:r>
            <a:r>
              <a:rPr lang="en-US" altLang="zh-CN" sz="20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-&gt;num == 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num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-&gt;next;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free(p);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while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(p-&gt;next != </a:t>
            </a:r>
            <a:r>
              <a:rPr lang="en-US" altLang="zh-CN" sz="20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&amp;&amp; p-&gt;next-&gt;num != 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num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p = p-&gt;next;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(p-&gt;next != </a:t>
            </a:r>
            <a:r>
              <a:rPr lang="en-US" altLang="zh-CN" sz="20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node = p-&gt;next;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p-&gt;next = node-&gt;next;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free(node);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20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5E8B4F8-0470-0832-D598-249F04385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3098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07F517E5-CD92-9942-EEB4-C14347C82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结构体变量定义</a:t>
            </a:r>
            <a:r>
              <a:rPr lang="zh-CN" altLang="en-US" dirty="0"/>
              <a:t>的</a:t>
            </a:r>
            <a:r>
              <a:rPr lang="zh-CN" altLang="en-US" dirty="0">
                <a:solidFill>
                  <a:srgbClr val="FF0000"/>
                </a:solidFill>
              </a:rPr>
              <a:t>语法</a:t>
            </a:r>
            <a:r>
              <a:rPr lang="zh-CN" altLang="en-US" dirty="0"/>
              <a:t>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struct  </a:t>
            </a:r>
            <a:r>
              <a:rPr lang="zh-CN" altLang="zh-CN" dirty="0"/>
              <a:t>结构体名</a:t>
            </a:r>
            <a:r>
              <a:rPr lang="en-US" altLang="zh-CN" dirty="0"/>
              <a:t> </a:t>
            </a:r>
            <a:r>
              <a:rPr lang="zh-CN" altLang="en-US" dirty="0"/>
              <a:t>变量名</a:t>
            </a:r>
            <a:r>
              <a:rPr lang="en-US" altLang="zh-CN" dirty="0"/>
              <a:t>;</a:t>
            </a:r>
            <a:endParaRPr lang="zh-CN" altLang="zh-CN" dirty="0"/>
          </a:p>
          <a:p>
            <a:r>
              <a:rPr lang="zh-CN" altLang="en-US" dirty="0">
                <a:solidFill>
                  <a:srgbClr val="FF0000"/>
                </a:solidFill>
              </a:rPr>
              <a:t>语义</a:t>
            </a:r>
            <a:r>
              <a:rPr lang="zh-CN" altLang="en-US" dirty="0"/>
              <a:t>：在内存中为变量分配内存空间，大小为结构体类型的大小。</a:t>
            </a:r>
            <a:endParaRPr lang="en-US" altLang="zh-CN" dirty="0"/>
          </a:p>
          <a:p>
            <a:r>
              <a:rPr lang="zh-CN" altLang="en-US" dirty="0"/>
              <a:t>例如：</a:t>
            </a:r>
            <a:endParaRPr lang="en-US" altLang="zh-CN" dirty="0"/>
          </a:p>
          <a:p>
            <a:pPr>
              <a:buFont typeface="Wingdings" pitchFamily="2" charset="2"/>
              <a:buNone/>
            </a:pPr>
            <a:r>
              <a:rPr lang="en-US" altLang="zh-CN" sz="3600" dirty="0">
                <a:solidFill>
                  <a:srgbClr val="0000CC"/>
                </a:solidFill>
              </a:rPr>
              <a:t>       struct Student</a:t>
            </a:r>
            <a:r>
              <a:rPr lang="en-US" altLang="zh-CN" sz="3600" dirty="0"/>
              <a:t>  student1, student2;</a:t>
            </a:r>
            <a:endParaRPr lang="en-US" altLang="zh-CN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CB4F770-D65C-7903-CC5A-DB18240F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4" name="圆角矩形标注 3">
            <a:extLst>
              <a:ext uri="{FF2B5EF4-FFF2-40B4-BE49-F238E27FC236}">
                <a16:creationId xmlns:a16="http://schemas.microsoft.com/office/drawing/2014/main" id="{027D14C2-16E9-4072-1D72-C4305BB1B0B6}"/>
              </a:ext>
            </a:extLst>
          </p:cNvPr>
          <p:cNvSpPr/>
          <p:nvPr/>
        </p:nvSpPr>
        <p:spPr bwMode="auto">
          <a:xfrm>
            <a:off x="856007" y="4085429"/>
            <a:ext cx="3143250" cy="600214"/>
          </a:xfrm>
          <a:prstGeom prst="wedgeRoundRectCallout">
            <a:avLst>
              <a:gd name="adj1" fmla="val -7499"/>
              <a:gd name="adj2" fmla="val -133942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zh-CN" altLang="zh-CN" sz="3200" b="1" dirty="0">
                <a:solidFill>
                  <a:srgbClr val="0000CC"/>
                </a:solidFill>
                <a:latin typeface="+mn-lt"/>
                <a:ea typeface="+mn-ea"/>
              </a:rPr>
              <a:t>结构体类型名</a:t>
            </a:r>
            <a:endParaRPr lang="zh-CN" altLang="en-US" sz="32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sp>
        <p:nvSpPr>
          <p:cNvPr id="5" name="圆角矩形标注 4">
            <a:extLst>
              <a:ext uri="{FF2B5EF4-FFF2-40B4-BE49-F238E27FC236}">
                <a16:creationId xmlns:a16="http://schemas.microsoft.com/office/drawing/2014/main" id="{78AF77C0-20E1-2C71-D0B7-F3C54A63587B}"/>
              </a:ext>
            </a:extLst>
          </p:cNvPr>
          <p:cNvSpPr/>
          <p:nvPr/>
        </p:nvSpPr>
        <p:spPr bwMode="auto">
          <a:xfrm>
            <a:off x="4331493" y="4094755"/>
            <a:ext cx="3143250" cy="600214"/>
          </a:xfrm>
          <a:prstGeom prst="wedgeRoundRectCallout">
            <a:avLst>
              <a:gd name="adj1" fmla="val -18408"/>
              <a:gd name="adj2" fmla="val -136851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zh-CN" altLang="zh-CN" sz="3200" b="1" dirty="0">
                <a:solidFill>
                  <a:srgbClr val="0000CC"/>
                </a:solidFill>
                <a:latin typeface="+mn-lt"/>
                <a:ea typeface="+mn-ea"/>
              </a:rPr>
              <a:t>结构体变量名</a:t>
            </a:r>
            <a:r>
              <a:rPr lang="en-US" altLang="zh-CN" sz="3200" b="1" dirty="0">
                <a:solidFill>
                  <a:srgbClr val="0000CC"/>
                </a:solidFill>
                <a:latin typeface="+mn-lt"/>
                <a:ea typeface="+mn-ea"/>
              </a:rPr>
              <a:t> </a:t>
            </a:r>
            <a:endParaRPr lang="zh-CN" altLang="zh-CN" sz="32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8C3563B1-D88A-B85C-0CEE-EE248DA8DD4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75360" y="3562930"/>
            <a:ext cx="2645136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640211E5-D40A-C015-2D8A-D66153D04DD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34809" y="3562930"/>
            <a:ext cx="3553914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560C168-BBC9-CDA8-154D-7EF5DAA237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637317"/>
              </p:ext>
            </p:extLst>
          </p:nvPr>
        </p:nvGraphicFramePr>
        <p:xfrm>
          <a:off x="464343" y="5208141"/>
          <a:ext cx="8215313" cy="517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43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tx1"/>
                          </a:solidFill>
                        </a:rPr>
                        <a:t>10001</a:t>
                      </a:r>
                      <a:endParaRPr lang="zh-CN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549" marB="455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tx1"/>
                          </a:solidFill>
                        </a:rPr>
                        <a:t>Zhang </a:t>
                      </a:r>
                      <a:r>
                        <a:rPr lang="en-US" altLang="zh-CN" sz="2800" dirty="0" err="1">
                          <a:solidFill>
                            <a:schemeClr val="tx1"/>
                          </a:solidFill>
                        </a:rPr>
                        <a:t>Xin</a:t>
                      </a:r>
                      <a:endParaRPr lang="zh-CN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549" marB="455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zh-CN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549" marB="455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zh-CN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549" marB="455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tx1"/>
                          </a:solidFill>
                        </a:rPr>
                        <a:t>90.5</a:t>
                      </a:r>
                      <a:endParaRPr lang="zh-CN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549" marB="455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tx1"/>
                          </a:solidFill>
                        </a:rPr>
                        <a:t>Shanghai</a:t>
                      </a:r>
                      <a:endParaRPr lang="zh-CN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549" marB="455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Box 9">
            <a:extLst>
              <a:ext uri="{FF2B5EF4-FFF2-40B4-BE49-F238E27FC236}">
                <a16:creationId xmlns:a16="http://schemas.microsoft.com/office/drawing/2014/main" id="{69070999-190F-FE96-A402-8E33446CCD4D}"/>
              </a:ext>
            </a:extLst>
          </p:cNvPr>
          <p:cNvSpPr txBox="1"/>
          <p:nvPr/>
        </p:nvSpPr>
        <p:spPr>
          <a:xfrm>
            <a:off x="535781" y="4751070"/>
            <a:ext cx="2143125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latin typeface="+mn-lt"/>
                <a:ea typeface="+mn-ea"/>
              </a:rPr>
              <a:t>student1</a:t>
            </a:r>
            <a:endParaRPr lang="zh-CN" altLang="en-US" sz="2800" b="1" dirty="0">
              <a:latin typeface="+mn-lt"/>
              <a:ea typeface="+mn-ea"/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BFC999EB-9ECF-76C4-D04A-8EB9BACD5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978842"/>
              </p:ext>
            </p:extLst>
          </p:nvPr>
        </p:nvGraphicFramePr>
        <p:xfrm>
          <a:off x="464343" y="6133099"/>
          <a:ext cx="8215313" cy="517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43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tx1"/>
                          </a:solidFill>
                        </a:rPr>
                        <a:t>10002</a:t>
                      </a:r>
                      <a:endParaRPr lang="zh-CN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549" marB="455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tx1"/>
                          </a:solidFill>
                        </a:rPr>
                        <a:t>Wang Li</a:t>
                      </a:r>
                      <a:endParaRPr lang="zh-CN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549" marB="455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549" marB="455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zh-CN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549" marB="455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zh-CN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549" marB="455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tx1"/>
                          </a:solidFill>
                        </a:rPr>
                        <a:t>Beijing</a:t>
                      </a:r>
                      <a:endParaRPr lang="zh-CN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549" marB="455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extBox 11">
            <a:extLst>
              <a:ext uri="{FF2B5EF4-FFF2-40B4-BE49-F238E27FC236}">
                <a16:creationId xmlns:a16="http://schemas.microsoft.com/office/drawing/2014/main" id="{CD808467-37DA-6959-8F31-CCAE65A74CFE}"/>
              </a:ext>
            </a:extLst>
          </p:cNvPr>
          <p:cNvSpPr txBox="1"/>
          <p:nvPr/>
        </p:nvSpPr>
        <p:spPr>
          <a:xfrm>
            <a:off x="535781" y="5677323"/>
            <a:ext cx="2143125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latin typeface="+mn-lt"/>
                <a:ea typeface="+mn-ea"/>
              </a:rPr>
              <a:t>student2</a:t>
            </a:r>
            <a:endParaRPr lang="zh-CN" altLang="en-US" sz="2800" b="1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5556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1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AACF820-E370-C024-A3BA-479D22E71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插入结点：例如将学号为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101</a:t>
            </a:r>
            <a:r>
              <a:rPr lang="zh-CN" altLang="en-US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的结点插入到已经排好序的链表中。</a:t>
            </a:r>
            <a:endParaRPr lang="en-US" altLang="zh-CN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indent="0">
              <a:buNone/>
            </a:pP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node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-&gt;next =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indent="0">
              <a:buNone/>
            </a:pP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 = node;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altLang="zh-CN" sz="3600" b="1" dirty="0">
              <a:latin typeface="+mn-lt"/>
              <a:ea typeface="+mn-ea"/>
            </a:endParaRPr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4983BA1-2ADC-AD52-06B2-E8EF22922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50</a:t>
            </a:fld>
            <a:endParaRPr lang="zh-CN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CC507F04-3FEB-1584-698C-19C96FC86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210589"/>
              </p:ext>
            </p:extLst>
          </p:nvPr>
        </p:nvGraphicFramePr>
        <p:xfrm>
          <a:off x="3493558" y="2828394"/>
          <a:ext cx="12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14">
            <a:extLst>
              <a:ext uri="{FF2B5EF4-FFF2-40B4-BE49-F238E27FC236}">
                <a16:creationId xmlns:a16="http://schemas.microsoft.com/office/drawing/2014/main" id="{EAA430D9-CBC1-BCD7-818F-A31EA9718544}"/>
              </a:ext>
            </a:extLst>
          </p:cNvPr>
          <p:cNvSpPr txBox="1"/>
          <p:nvPr/>
        </p:nvSpPr>
        <p:spPr>
          <a:xfrm>
            <a:off x="3493558" y="2828394"/>
            <a:ext cx="1254692" cy="10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101</a:t>
            </a:r>
          </a:p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85</a:t>
            </a:r>
            <a:endParaRPr lang="zh-CN" altLang="en-US" sz="24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cxnSp>
        <p:nvCxnSpPr>
          <p:cNvPr id="6" name="直接连接符 17">
            <a:extLst>
              <a:ext uri="{FF2B5EF4-FFF2-40B4-BE49-F238E27FC236}">
                <a16:creationId xmlns:a16="http://schemas.microsoft.com/office/drawing/2014/main" id="{F535AEA2-CB13-A5D5-A049-D3112908518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824937" y="6031230"/>
            <a:ext cx="117871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86AE76FE-6B21-DBBD-0F22-E6479B725ED7}"/>
              </a:ext>
            </a:extLst>
          </p:cNvPr>
          <p:cNvGraphicFramePr>
            <a:graphicFrameLocks noGrp="1"/>
          </p:cNvGraphicFramePr>
          <p:nvPr/>
        </p:nvGraphicFramePr>
        <p:xfrm>
          <a:off x="5779558" y="4640263"/>
          <a:ext cx="12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2" name="直接连接符 17">
            <a:extLst>
              <a:ext uri="{FF2B5EF4-FFF2-40B4-BE49-F238E27FC236}">
                <a16:creationId xmlns:a16="http://schemas.microsoft.com/office/drawing/2014/main" id="{37C812E5-A364-DB7C-35F7-9A64FA81B8E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03655" y="4219148"/>
            <a:ext cx="1091289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直接连接符 26">
            <a:extLst>
              <a:ext uri="{FF2B5EF4-FFF2-40B4-BE49-F238E27FC236}">
                <a16:creationId xmlns:a16="http://schemas.microsoft.com/office/drawing/2014/main" id="{229FCBBF-7372-7D3F-66D0-13DB8ADB1A2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09967" y="4207989"/>
            <a:ext cx="0" cy="736544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直接箭头连接符 27">
            <a:extLst>
              <a:ext uri="{FF2B5EF4-FFF2-40B4-BE49-F238E27FC236}">
                <a16:creationId xmlns:a16="http://schemas.microsoft.com/office/drawing/2014/main" id="{08E01346-79C8-06D0-EB8E-9334F49BE1D9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467559" y="4944533"/>
            <a:ext cx="536096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F4994FCA-B35E-04DC-2DD5-715CBC691CA2}"/>
              </a:ext>
            </a:extLst>
          </p:cNvPr>
          <p:cNvGraphicFramePr>
            <a:graphicFrameLocks noGrp="1"/>
          </p:cNvGraphicFramePr>
          <p:nvPr/>
        </p:nvGraphicFramePr>
        <p:xfrm>
          <a:off x="1207559" y="4640263"/>
          <a:ext cx="12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TextBox 19">
            <a:extLst>
              <a:ext uri="{FF2B5EF4-FFF2-40B4-BE49-F238E27FC236}">
                <a16:creationId xmlns:a16="http://schemas.microsoft.com/office/drawing/2014/main" id="{2E3CECC6-B250-FF4F-EABB-F14725E6AFC7}"/>
              </a:ext>
            </a:extLst>
          </p:cNvPr>
          <p:cNvSpPr txBox="1"/>
          <p:nvPr/>
        </p:nvSpPr>
        <p:spPr>
          <a:xfrm>
            <a:off x="283293" y="3746324"/>
            <a:ext cx="906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</a:rPr>
              <a:t>head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17" name="直接箭头连接符 20">
            <a:extLst>
              <a:ext uri="{FF2B5EF4-FFF2-40B4-BE49-F238E27FC236}">
                <a16:creationId xmlns:a16="http://schemas.microsoft.com/office/drawing/2014/main" id="{42803330-DA2F-99B6-C4B4-3AE0EE0FE8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6378" y="4736850"/>
            <a:ext cx="53578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Box 21">
            <a:extLst>
              <a:ext uri="{FF2B5EF4-FFF2-40B4-BE49-F238E27FC236}">
                <a16:creationId xmlns:a16="http://schemas.microsoft.com/office/drawing/2014/main" id="{04C293DA-8C37-FDEC-B082-587FC3D5EFA4}"/>
              </a:ext>
            </a:extLst>
          </p:cNvPr>
          <p:cNvSpPr txBox="1"/>
          <p:nvPr/>
        </p:nvSpPr>
        <p:spPr>
          <a:xfrm>
            <a:off x="1206394" y="4631040"/>
            <a:ext cx="1262330" cy="1041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113</a:t>
            </a:r>
          </a:p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94</a:t>
            </a:r>
            <a:endParaRPr lang="zh-CN" altLang="en-US" sz="24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cxnSp>
        <p:nvCxnSpPr>
          <p:cNvPr id="19" name="直接连接符 32">
            <a:extLst>
              <a:ext uri="{FF2B5EF4-FFF2-40B4-BE49-F238E27FC236}">
                <a16:creationId xmlns:a16="http://schemas.microsoft.com/office/drawing/2014/main" id="{B80471A9-5E99-03CE-9ADC-EFE54CD312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6378" y="4207989"/>
            <a:ext cx="13653" cy="528861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Box 14">
            <a:extLst>
              <a:ext uri="{FF2B5EF4-FFF2-40B4-BE49-F238E27FC236}">
                <a16:creationId xmlns:a16="http://schemas.microsoft.com/office/drawing/2014/main" id="{C316FD67-805B-6FAA-5A68-473B6F4AB858}"/>
              </a:ext>
            </a:extLst>
          </p:cNvPr>
          <p:cNvSpPr txBox="1"/>
          <p:nvPr/>
        </p:nvSpPr>
        <p:spPr>
          <a:xfrm>
            <a:off x="5757733" y="4640263"/>
            <a:ext cx="1254692" cy="10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253</a:t>
            </a:r>
          </a:p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96</a:t>
            </a:r>
            <a:endParaRPr lang="zh-CN" altLang="en-US" sz="24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cxnSp>
        <p:nvCxnSpPr>
          <p:cNvPr id="21" name="直接连接符 26">
            <a:extLst>
              <a:ext uri="{FF2B5EF4-FFF2-40B4-BE49-F238E27FC236}">
                <a16:creationId xmlns:a16="http://schemas.microsoft.com/office/drawing/2014/main" id="{B481BA10-332A-A9D9-E99A-6BED957A8DC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5638" y="6031017"/>
            <a:ext cx="7858" cy="457413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直接连接符 17">
            <a:extLst>
              <a:ext uri="{FF2B5EF4-FFF2-40B4-BE49-F238E27FC236}">
                <a16:creationId xmlns:a16="http://schemas.microsoft.com/office/drawing/2014/main" id="{FF67031B-3812-C0C1-67F2-CEE0BD369B0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985638" y="6443554"/>
            <a:ext cx="2521704" cy="1623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直接连接符 26">
            <a:extLst>
              <a:ext uri="{FF2B5EF4-FFF2-40B4-BE49-F238E27FC236}">
                <a16:creationId xmlns:a16="http://schemas.microsoft.com/office/drawing/2014/main" id="{7A1B618E-6570-305E-1796-01C2D909FD0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89325" y="4871096"/>
            <a:ext cx="0" cy="1572458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Box 28">
            <a:extLst>
              <a:ext uri="{FF2B5EF4-FFF2-40B4-BE49-F238E27FC236}">
                <a16:creationId xmlns:a16="http://schemas.microsoft.com/office/drawing/2014/main" id="{A7063DC4-E0EE-E00E-3E5B-A96017EE721E}"/>
              </a:ext>
            </a:extLst>
          </p:cNvPr>
          <p:cNvSpPr txBox="1"/>
          <p:nvPr/>
        </p:nvSpPr>
        <p:spPr>
          <a:xfrm>
            <a:off x="2481092" y="2422347"/>
            <a:ext cx="9472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B050"/>
                </a:solidFill>
                <a:latin typeface="+mn-lt"/>
                <a:ea typeface="+mn-ea"/>
              </a:rPr>
              <a:t>node</a:t>
            </a:r>
            <a:endParaRPr lang="zh-CN" altLang="en-US" sz="2400" b="1" dirty="0">
              <a:solidFill>
                <a:srgbClr val="00B050"/>
              </a:solidFill>
              <a:latin typeface="+mn-lt"/>
              <a:ea typeface="+mn-ea"/>
            </a:endParaRPr>
          </a:p>
        </p:txBody>
      </p:sp>
      <p:cxnSp>
        <p:nvCxnSpPr>
          <p:cNvPr id="25" name="直接箭头连接符 29">
            <a:extLst>
              <a:ext uri="{FF2B5EF4-FFF2-40B4-BE49-F238E27FC236}">
                <a16:creationId xmlns:a16="http://schemas.microsoft.com/office/drawing/2014/main" id="{89E218BB-5966-857F-47DE-1B51505B38FF}"/>
              </a:ext>
            </a:extLst>
          </p:cNvPr>
          <p:cNvCxnSpPr>
            <a:cxnSpLocks noChangeShapeType="1"/>
            <a:stCxn id="24" idx="2"/>
          </p:cNvCxnSpPr>
          <p:nvPr/>
        </p:nvCxnSpPr>
        <p:spPr bwMode="auto">
          <a:xfrm flipV="1">
            <a:off x="2954742" y="2879076"/>
            <a:ext cx="518157" cy="4936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Box 14">
            <a:extLst>
              <a:ext uri="{FF2B5EF4-FFF2-40B4-BE49-F238E27FC236}">
                <a16:creationId xmlns:a16="http://schemas.microsoft.com/office/drawing/2014/main" id="{D16AE50D-8978-0D4F-9BD8-77B5078CDB66}"/>
              </a:ext>
            </a:extLst>
          </p:cNvPr>
          <p:cNvSpPr txBox="1"/>
          <p:nvPr/>
        </p:nvSpPr>
        <p:spPr>
          <a:xfrm>
            <a:off x="5796984" y="5719436"/>
            <a:ext cx="1254692" cy="5486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</a:rPr>
              <a:t>0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cxnSp>
        <p:nvCxnSpPr>
          <p:cNvPr id="27" name="直接箭头连接符 27">
            <a:extLst>
              <a:ext uri="{FF2B5EF4-FFF2-40B4-BE49-F238E27FC236}">
                <a16:creationId xmlns:a16="http://schemas.microsoft.com/office/drawing/2014/main" id="{AF19693B-1890-E976-622E-D0CDB7A1A85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07342" y="4871096"/>
            <a:ext cx="256223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Box 19">
            <a:extLst>
              <a:ext uri="{FF2B5EF4-FFF2-40B4-BE49-F238E27FC236}">
                <a16:creationId xmlns:a16="http://schemas.microsoft.com/office/drawing/2014/main" id="{0DF2EE5E-3CF6-52FC-C8C7-6B6FBB818279}"/>
              </a:ext>
            </a:extLst>
          </p:cNvPr>
          <p:cNvSpPr txBox="1"/>
          <p:nvPr/>
        </p:nvSpPr>
        <p:spPr>
          <a:xfrm>
            <a:off x="2097179" y="2786299"/>
            <a:ext cx="906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</a:rPr>
              <a:t>head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32" name="直接箭头连接符 20">
            <a:extLst>
              <a:ext uri="{FF2B5EF4-FFF2-40B4-BE49-F238E27FC236}">
                <a16:creationId xmlns:a16="http://schemas.microsoft.com/office/drawing/2014/main" id="{02281E57-5C01-BFB6-E90F-8753B4E3D78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24158" y="3050835"/>
            <a:ext cx="53578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50900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AACF820-E370-C024-A3BA-479D22E71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插入结点：例如将学号为</a:t>
            </a:r>
            <a:r>
              <a:rPr lang="en-US" altLang="zh-CN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152</a:t>
            </a:r>
            <a:r>
              <a:rPr lang="zh-CN" altLang="en-US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的结点插入到已经排好序的链表中。</a:t>
            </a:r>
            <a:endParaRPr lang="en-US" altLang="zh-CN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 =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indent="0">
              <a:buNone/>
            </a:pP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node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-&gt;next = p-&gt;next;</a:t>
            </a:r>
          </a:p>
          <a:p>
            <a:pPr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p-&gt;next = </a:t>
            </a: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node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  <a:endParaRPr lang="en-US" altLang="zh-CN" sz="2800" b="1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altLang="zh-CN" sz="3600" b="1" dirty="0">
              <a:latin typeface="+mn-lt"/>
              <a:ea typeface="+mn-ea"/>
            </a:endParaRPr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4983BA1-2ADC-AD52-06B2-E8EF22922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51</a:t>
            </a:fld>
            <a:endParaRPr lang="zh-CN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CC507F04-3FEB-1584-698C-19C96FC8676F}"/>
              </a:ext>
            </a:extLst>
          </p:cNvPr>
          <p:cNvGraphicFramePr>
            <a:graphicFrameLocks noGrp="1"/>
          </p:cNvGraphicFramePr>
          <p:nvPr/>
        </p:nvGraphicFramePr>
        <p:xfrm>
          <a:off x="3493558" y="4640263"/>
          <a:ext cx="12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14">
            <a:extLst>
              <a:ext uri="{FF2B5EF4-FFF2-40B4-BE49-F238E27FC236}">
                <a16:creationId xmlns:a16="http://schemas.microsoft.com/office/drawing/2014/main" id="{EAA430D9-CBC1-BCD7-818F-A31EA9718544}"/>
              </a:ext>
            </a:extLst>
          </p:cNvPr>
          <p:cNvSpPr txBox="1"/>
          <p:nvPr/>
        </p:nvSpPr>
        <p:spPr>
          <a:xfrm>
            <a:off x="3493558" y="4640263"/>
            <a:ext cx="1254692" cy="10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152</a:t>
            </a:r>
          </a:p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85</a:t>
            </a:r>
            <a:endParaRPr lang="zh-CN" altLang="en-US" sz="24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cxnSp>
        <p:nvCxnSpPr>
          <p:cNvPr id="6" name="直接连接符 17">
            <a:extLst>
              <a:ext uri="{FF2B5EF4-FFF2-40B4-BE49-F238E27FC236}">
                <a16:creationId xmlns:a16="http://schemas.microsoft.com/office/drawing/2014/main" id="{F535AEA2-CB13-A5D5-A049-D3112908518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824937" y="6031230"/>
            <a:ext cx="117871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直接连接符 26">
            <a:extLst>
              <a:ext uri="{FF2B5EF4-FFF2-40B4-BE49-F238E27FC236}">
                <a16:creationId xmlns:a16="http://schemas.microsoft.com/office/drawing/2014/main" id="{FCD14ED3-3280-BC0F-71C7-BDF4C0204F3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5638" y="5033645"/>
            <a:ext cx="0" cy="997585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直接箭头连接符 27">
            <a:extLst>
              <a:ext uri="{FF2B5EF4-FFF2-40B4-BE49-F238E27FC236}">
                <a16:creationId xmlns:a16="http://schemas.microsoft.com/office/drawing/2014/main" id="{DE73BCB6-F904-D46C-009E-0063CE32BEC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93496" y="5053013"/>
            <a:ext cx="500062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86AE76FE-6B21-DBBD-0F22-E6479B725ED7}"/>
              </a:ext>
            </a:extLst>
          </p:cNvPr>
          <p:cNvGraphicFramePr>
            <a:graphicFrameLocks noGrp="1"/>
          </p:cNvGraphicFramePr>
          <p:nvPr/>
        </p:nvGraphicFramePr>
        <p:xfrm>
          <a:off x="5779558" y="4640263"/>
          <a:ext cx="12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28">
            <a:extLst>
              <a:ext uri="{FF2B5EF4-FFF2-40B4-BE49-F238E27FC236}">
                <a16:creationId xmlns:a16="http://schemas.microsoft.com/office/drawing/2014/main" id="{7A5DBBED-E522-1D07-114C-C2F54BC47DF3}"/>
              </a:ext>
            </a:extLst>
          </p:cNvPr>
          <p:cNvSpPr txBox="1"/>
          <p:nvPr/>
        </p:nvSpPr>
        <p:spPr>
          <a:xfrm>
            <a:off x="299433" y="4640263"/>
            <a:ext cx="3758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B050"/>
                </a:solidFill>
                <a:latin typeface="+mn-lt"/>
                <a:ea typeface="+mn-ea"/>
              </a:rPr>
              <a:t>p</a:t>
            </a:r>
            <a:endParaRPr lang="zh-CN" altLang="en-US" sz="2400" b="1" dirty="0">
              <a:solidFill>
                <a:srgbClr val="00B050"/>
              </a:solidFill>
              <a:latin typeface="+mn-lt"/>
              <a:ea typeface="+mn-ea"/>
            </a:endParaRPr>
          </a:p>
        </p:txBody>
      </p:sp>
      <p:cxnSp>
        <p:nvCxnSpPr>
          <p:cNvPr id="11" name="直接箭头连接符 29">
            <a:extLst>
              <a:ext uri="{FF2B5EF4-FFF2-40B4-BE49-F238E27FC236}">
                <a16:creationId xmlns:a16="http://schemas.microsoft.com/office/drawing/2014/main" id="{BC153BEB-B588-03DC-949A-9365973BCC24}"/>
              </a:ext>
            </a:extLst>
          </p:cNvPr>
          <p:cNvCxnSpPr>
            <a:cxnSpLocks noChangeShapeType="1"/>
            <a:stCxn id="10" idx="3"/>
          </p:cNvCxnSpPr>
          <p:nvPr/>
        </p:nvCxnSpPr>
        <p:spPr bwMode="auto">
          <a:xfrm>
            <a:off x="675295" y="4871096"/>
            <a:ext cx="532264" cy="0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直接连接符 17">
            <a:extLst>
              <a:ext uri="{FF2B5EF4-FFF2-40B4-BE49-F238E27FC236}">
                <a16:creationId xmlns:a16="http://schemas.microsoft.com/office/drawing/2014/main" id="{37C812E5-A364-DB7C-35F7-9A64FA81B8E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094944" y="6031017"/>
            <a:ext cx="117871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直接连接符 26">
            <a:extLst>
              <a:ext uri="{FF2B5EF4-FFF2-40B4-BE49-F238E27FC236}">
                <a16:creationId xmlns:a16="http://schemas.microsoft.com/office/drawing/2014/main" id="{229FCBBF-7372-7D3F-66D0-13DB8ADB1A2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55645" y="5033432"/>
            <a:ext cx="0" cy="997585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直接箭头连接符 27">
            <a:extLst>
              <a:ext uri="{FF2B5EF4-FFF2-40B4-BE49-F238E27FC236}">
                <a16:creationId xmlns:a16="http://schemas.microsoft.com/office/drawing/2014/main" id="{08E01346-79C8-06D0-EB8E-9334F49BE1D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63503" y="5052800"/>
            <a:ext cx="500062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F4994FCA-B35E-04DC-2DD5-715CBC691CA2}"/>
              </a:ext>
            </a:extLst>
          </p:cNvPr>
          <p:cNvGraphicFramePr>
            <a:graphicFrameLocks noGrp="1"/>
          </p:cNvGraphicFramePr>
          <p:nvPr/>
        </p:nvGraphicFramePr>
        <p:xfrm>
          <a:off x="1207559" y="4640263"/>
          <a:ext cx="12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rgbClr val="0000CC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2" marB="45692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TextBox 19">
            <a:extLst>
              <a:ext uri="{FF2B5EF4-FFF2-40B4-BE49-F238E27FC236}">
                <a16:creationId xmlns:a16="http://schemas.microsoft.com/office/drawing/2014/main" id="{2E3CECC6-B250-FF4F-EABB-F14725E6AFC7}"/>
              </a:ext>
            </a:extLst>
          </p:cNvPr>
          <p:cNvSpPr txBox="1"/>
          <p:nvPr/>
        </p:nvSpPr>
        <p:spPr>
          <a:xfrm>
            <a:off x="283293" y="3746324"/>
            <a:ext cx="906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</a:rPr>
              <a:t>head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17" name="直接箭头连接符 20">
            <a:extLst>
              <a:ext uri="{FF2B5EF4-FFF2-40B4-BE49-F238E27FC236}">
                <a16:creationId xmlns:a16="http://schemas.microsoft.com/office/drawing/2014/main" id="{42803330-DA2F-99B6-C4B4-3AE0EE0FE8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6378" y="4736850"/>
            <a:ext cx="53578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Box 21">
            <a:extLst>
              <a:ext uri="{FF2B5EF4-FFF2-40B4-BE49-F238E27FC236}">
                <a16:creationId xmlns:a16="http://schemas.microsoft.com/office/drawing/2014/main" id="{04C293DA-8C37-FDEC-B082-587FC3D5EFA4}"/>
              </a:ext>
            </a:extLst>
          </p:cNvPr>
          <p:cNvSpPr txBox="1"/>
          <p:nvPr/>
        </p:nvSpPr>
        <p:spPr>
          <a:xfrm>
            <a:off x="1206394" y="4631040"/>
            <a:ext cx="1262330" cy="1041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113</a:t>
            </a:r>
          </a:p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94</a:t>
            </a:r>
            <a:endParaRPr lang="zh-CN" altLang="en-US" sz="24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cxnSp>
        <p:nvCxnSpPr>
          <p:cNvPr id="19" name="直接连接符 32">
            <a:extLst>
              <a:ext uri="{FF2B5EF4-FFF2-40B4-BE49-F238E27FC236}">
                <a16:creationId xmlns:a16="http://schemas.microsoft.com/office/drawing/2014/main" id="{B80471A9-5E99-03CE-9ADC-EFE54CD312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6378" y="4207989"/>
            <a:ext cx="13653" cy="528861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Box 14">
            <a:extLst>
              <a:ext uri="{FF2B5EF4-FFF2-40B4-BE49-F238E27FC236}">
                <a16:creationId xmlns:a16="http://schemas.microsoft.com/office/drawing/2014/main" id="{C316FD67-805B-6FAA-5A68-473B6F4AB858}"/>
              </a:ext>
            </a:extLst>
          </p:cNvPr>
          <p:cNvSpPr txBox="1"/>
          <p:nvPr/>
        </p:nvSpPr>
        <p:spPr>
          <a:xfrm>
            <a:off x="5757733" y="4640263"/>
            <a:ext cx="1254692" cy="10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253</a:t>
            </a:r>
          </a:p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+mn-lt"/>
                <a:ea typeface="+mn-ea"/>
              </a:rPr>
              <a:t>96</a:t>
            </a:r>
            <a:endParaRPr lang="zh-CN" altLang="en-US" sz="24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cxnSp>
        <p:nvCxnSpPr>
          <p:cNvPr id="21" name="直接连接符 26">
            <a:extLst>
              <a:ext uri="{FF2B5EF4-FFF2-40B4-BE49-F238E27FC236}">
                <a16:creationId xmlns:a16="http://schemas.microsoft.com/office/drawing/2014/main" id="{B481BA10-332A-A9D9-E99A-6BED957A8DC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5638" y="6031017"/>
            <a:ext cx="7858" cy="457413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直接连接符 17">
            <a:extLst>
              <a:ext uri="{FF2B5EF4-FFF2-40B4-BE49-F238E27FC236}">
                <a16:creationId xmlns:a16="http://schemas.microsoft.com/office/drawing/2014/main" id="{FF67031B-3812-C0C1-67F2-CEE0BD369B0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985638" y="6443554"/>
            <a:ext cx="2521704" cy="1623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直接连接符 26">
            <a:extLst>
              <a:ext uri="{FF2B5EF4-FFF2-40B4-BE49-F238E27FC236}">
                <a16:creationId xmlns:a16="http://schemas.microsoft.com/office/drawing/2014/main" id="{7A1B618E-6570-305E-1796-01C2D909FD0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89325" y="4871096"/>
            <a:ext cx="0" cy="1572458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Box 28">
            <a:extLst>
              <a:ext uri="{FF2B5EF4-FFF2-40B4-BE49-F238E27FC236}">
                <a16:creationId xmlns:a16="http://schemas.microsoft.com/office/drawing/2014/main" id="{A7063DC4-E0EE-E00E-3E5B-A96017EE721E}"/>
              </a:ext>
            </a:extLst>
          </p:cNvPr>
          <p:cNvSpPr txBox="1"/>
          <p:nvPr/>
        </p:nvSpPr>
        <p:spPr>
          <a:xfrm>
            <a:off x="2481092" y="4234216"/>
            <a:ext cx="9472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B050"/>
                </a:solidFill>
                <a:latin typeface="+mn-lt"/>
                <a:ea typeface="+mn-ea"/>
              </a:rPr>
              <a:t>node</a:t>
            </a:r>
            <a:endParaRPr lang="zh-CN" altLang="en-US" sz="2400" b="1" dirty="0">
              <a:solidFill>
                <a:srgbClr val="00B050"/>
              </a:solidFill>
              <a:latin typeface="+mn-lt"/>
              <a:ea typeface="+mn-ea"/>
            </a:endParaRPr>
          </a:p>
        </p:txBody>
      </p:sp>
      <p:cxnSp>
        <p:nvCxnSpPr>
          <p:cNvPr id="25" name="直接箭头连接符 29">
            <a:extLst>
              <a:ext uri="{FF2B5EF4-FFF2-40B4-BE49-F238E27FC236}">
                <a16:creationId xmlns:a16="http://schemas.microsoft.com/office/drawing/2014/main" id="{89E218BB-5966-857F-47DE-1B51505B38FF}"/>
              </a:ext>
            </a:extLst>
          </p:cNvPr>
          <p:cNvCxnSpPr>
            <a:cxnSpLocks noChangeShapeType="1"/>
            <a:stCxn id="24" idx="2"/>
          </p:cNvCxnSpPr>
          <p:nvPr/>
        </p:nvCxnSpPr>
        <p:spPr bwMode="auto">
          <a:xfrm flipV="1">
            <a:off x="2954742" y="4690945"/>
            <a:ext cx="518157" cy="4936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Box 14">
            <a:extLst>
              <a:ext uri="{FF2B5EF4-FFF2-40B4-BE49-F238E27FC236}">
                <a16:creationId xmlns:a16="http://schemas.microsoft.com/office/drawing/2014/main" id="{D16AE50D-8978-0D4F-9BD8-77B5078CDB66}"/>
              </a:ext>
            </a:extLst>
          </p:cNvPr>
          <p:cNvSpPr txBox="1"/>
          <p:nvPr/>
        </p:nvSpPr>
        <p:spPr>
          <a:xfrm>
            <a:off x="5796984" y="5719436"/>
            <a:ext cx="1254692" cy="5486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</a:rPr>
              <a:t>0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cxnSp>
        <p:nvCxnSpPr>
          <p:cNvPr id="27" name="直接箭头连接符 27">
            <a:extLst>
              <a:ext uri="{FF2B5EF4-FFF2-40B4-BE49-F238E27FC236}">
                <a16:creationId xmlns:a16="http://schemas.microsoft.com/office/drawing/2014/main" id="{AF19693B-1890-E976-622E-D0CDB7A1A85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07342" y="4871096"/>
            <a:ext cx="256223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553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9D37DDE-63FC-61CF-2712-FE224B15D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 Insert a node before the first node 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 whose number is no less than its number.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insert(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node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p;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 =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==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||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-&gt;num &gt;=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node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-&gt;num)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node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-&gt;next =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node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while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(p-&gt;next !=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&amp;&amp; p-&gt;next-&gt;num &lt;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node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-&gt;num)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p = p-&gt;next;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node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-&gt;next = p-&gt;next;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p-&gt;next =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node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F6F107A-4FDB-0E72-025B-76CCBE6E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97623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CE641EB-C7DB-3F73-F519-D178CD0A4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在主函数中测试以上函数：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head, * node;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num;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score;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head = create();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print(head);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"Enter number to delete:"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&amp;num);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head =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deleteNum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(head, num);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print(head);</a:t>
            </a:r>
          </a:p>
          <a:p>
            <a:pPr marL="0" indent="0">
              <a:buNone/>
            </a:pP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node = (</a:t>
            </a:r>
            <a:r>
              <a:rPr lang="nl-NL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nl-NL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*)malloc(</a:t>
            </a:r>
            <a:r>
              <a:rPr lang="nl-NL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LEN</a:t>
            </a: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"Enter number &amp; score:"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scanf(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 %f"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&amp;node-&gt;num, &amp;node-&gt;score);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head = insert(head, node);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print(head);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AFF28AC-DEFF-14E6-1A9D-0158DF11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38167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D7A84A04-3F6A-DA22-5767-96DC671F4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带有头结点的链表：如果链表的第一个结点不用来存储数据，而是用来存储链表的第一个数据结点的地址，那么该结点是</a:t>
            </a:r>
            <a:r>
              <a:rPr lang="zh-CN" altLang="en-US" sz="3200" dirty="0">
                <a:solidFill>
                  <a:srgbClr val="FF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头结点</a:t>
            </a:r>
            <a:r>
              <a:rPr lang="zh-CN" altLang="en-US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。</a:t>
            </a:r>
            <a:endParaRPr lang="en-US" altLang="zh-CN" sz="32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zh-CN" altLang="en-US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带有头节点的链表与一般链表的区别：链表中始终至少有一个结点（头结点），因此在链表操作中</a:t>
            </a:r>
            <a:r>
              <a:rPr lang="zh-CN" altLang="en-US" sz="3200" dirty="0">
                <a:solidFill>
                  <a:srgbClr val="FF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不需要考虑链表为空的情况</a:t>
            </a:r>
            <a:r>
              <a:rPr lang="zh-CN" altLang="en-US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。</a:t>
            </a:r>
            <a:endParaRPr lang="zh-CN" altLang="en-US" sz="32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E0B9752-90B3-31A1-206B-5D8A2D520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54</a:t>
            </a:fld>
            <a:endParaRPr lang="zh-CN" altLang="en-US"/>
          </a:p>
        </p:txBody>
      </p:sp>
      <p:graphicFrame>
        <p:nvGraphicFramePr>
          <p:cNvPr id="25" name="表格 24">
            <a:extLst>
              <a:ext uri="{FF2B5EF4-FFF2-40B4-BE49-F238E27FC236}">
                <a16:creationId xmlns:a16="http://schemas.microsoft.com/office/drawing/2014/main" id="{3403D084-DC44-07DC-1B1D-96B4723B74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960722"/>
              </p:ext>
            </p:extLst>
          </p:nvPr>
        </p:nvGraphicFramePr>
        <p:xfrm>
          <a:off x="460377" y="5423148"/>
          <a:ext cx="1214438" cy="103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319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4" marB="45734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1249</a:t>
                      </a:r>
                      <a:endParaRPr lang="zh-CN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34" marB="45734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灯片编号占位符 2">
            <a:extLst>
              <a:ext uri="{FF2B5EF4-FFF2-40B4-BE49-F238E27FC236}">
                <a16:creationId xmlns:a16="http://schemas.microsoft.com/office/drawing/2014/main" id="{2089AC4E-6102-A139-86D4-4A2C04F30C16}"/>
              </a:ext>
            </a:extLst>
          </p:cNvPr>
          <p:cNvSpPr txBox="1">
            <a:spLocks/>
          </p:cNvSpPr>
          <p:nvPr/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FCD67E-A743-4131-9F7E-2E4C9990AA5F}" type="slidenum">
              <a:rPr lang="zh-CN" altLang="en-US" smtClean="0"/>
              <a:pPr/>
              <a:t>54</a:t>
            </a:fld>
            <a:endParaRPr lang="zh-CN" altLang="en-US"/>
          </a:p>
        </p:txBody>
      </p:sp>
      <p:graphicFrame>
        <p:nvGraphicFramePr>
          <p:cNvPr id="31" name="表格 30">
            <a:extLst>
              <a:ext uri="{FF2B5EF4-FFF2-40B4-BE49-F238E27FC236}">
                <a16:creationId xmlns:a16="http://schemas.microsoft.com/office/drawing/2014/main" id="{A3300AA7-1DC5-CDC9-95EF-30694A7A2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454264"/>
              </p:ext>
            </p:extLst>
          </p:nvPr>
        </p:nvGraphicFramePr>
        <p:xfrm>
          <a:off x="2256725" y="5423148"/>
          <a:ext cx="1214438" cy="103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31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4" marB="45734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1356</a:t>
                      </a:r>
                      <a:endParaRPr lang="zh-CN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34" marB="45734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表格 31">
            <a:extLst>
              <a:ext uri="{FF2B5EF4-FFF2-40B4-BE49-F238E27FC236}">
                <a16:creationId xmlns:a16="http://schemas.microsoft.com/office/drawing/2014/main" id="{F6F3D23B-A31A-8AFD-AECF-FCBC70714D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101409"/>
              </p:ext>
            </p:extLst>
          </p:nvPr>
        </p:nvGraphicFramePr>
        <p:xfrm>
          <a:off x="4051592" y="5423148"/>
          <a:ext cx="1214438" cy="103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31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4" marB="45734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1475</a:t>
                      </a:r>
                      <a:endParaRPr lang="zh-CN" altLang="en-US" sz="2800" b="1" dirty="0">
                        <a:solidFill>
                          <a:srgbClr val="FF0000"/>
                        </a:solidFill>
                        <a:latin typeface="+mn-lt"/>
                        <a:ea typeface="+mn-ea"/>
                      </a:endParaRPr>
                    </a:p>
                  </a:txBody>
                  <a:tcPr marL="91439" marR="91439" marT="45734" marB="45734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表格 32">
            <a:extLst>
              <a:ext uri="{FF2B5EF4-FFF2-40B4-BE49-F238E27FC236}">
                <a16:creationId xmlns:a16="http://schemas.microsoft.com/office/drawing/2014/main" id="{8EB91FB8-B437-00BE-1D00-7943080006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797701"/>
              </p:ext>
            </p:extLst>
          </p:nvPr>
        </p:nvGraphicFramePr>
        <p:xfrm>
          <a:off x="5846459" y="5423148"/>
          <a:ext cx="1214438" cy="103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31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4" marB="45734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1021</a:t>
                      </a:r>
                      <a:endParaRPr lang="zh-CN" altLang="en-US" sz="2800" b="1" dirty="0">
                        <a:solidFill>
                          <a:srgbClr val="FF0000"/>
                        </a:solidFill>
                        <a:latin typeface="+mn-lt"/>
                        <a:ea typeface="+mn-ea"/>
                      </a:endParaRPr>
                    </a:p>
                  </a:txBody>
                  <a:tcPr marL="91439" marR="91439" marT="45734" marB="45734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4" name="表格 33">
            <a:extLst>
              <a:ext uri="{FF2B5EF4-FFF2-40B4-BE49-F238E27FC236}">
                <a16:creationId xmlns:a16="http://schemas.microsoft.com/office/drawing/2014/main" id="{EB1E839E-52EA-8510-ACB7-57C2D74CB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584546"/>
              </p:ext>
            </p:extLst>
          </p:nvPr>
        </p:nvGraphicFramePr>
        <p:xfrm>
          <a:off x="7641326" y="5423148"/>
          <a:ext cx="1214438" cy="103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31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4" marB="45734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0</a:t>
                      </a:r>
                      <a:endParaRPr lang="zh-CN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34" marB="45734">
                    <a:lnL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TextBox 11">
            <a:extLst>
              <a:ext uri="{FF2B5EF4-FFF2-40B4-BE49-F238E27FC236}">
                <a16:creationId xmlns:a16="http://schemas.microsoft.com/office/drawing/2014/main" id="{130F456C-1EC3-A719-AC23-43AA9092736D}"/>
              </a:ext>
            </a:extLst>
          </p:cNvPr>
          <p:cNvSpPr txBox="1"/>
          <p:nvPr/>
        </p:nvSpPr>
        <p:spPr>
          <a:xfrm>
            <a:off x="1814705" y="4934201"/>
            <a:ext cx="12144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1249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37" name="TextBox 14">
            <a:extLst>
              <a:ext uri="{FF2B5EF4-FFF2-40B4-BE49-F238E27FC236}">
                <a16:creationId xmlns:a16="http://schemas.microsoft.com/office/drawing/2014/main" id="{61A4E56E-4A6A-79CA-E9CE-281071C11A83}"/>
              </a:ext>
            </a:extLst>
          </p:cNvPr>
          <p:cNvSpPr txBox="1"/>
          <p:nvPr/>
        </p:nvSpPr>
        <p:spPr>
          <a:xfrm>
            <a:off x="3559252" y="4934201"/>
            <a:ext cx="12144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1356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38" name="直接箭头连接符 37">
            <a:extLst>
              <a:ext uri="{FF2B5EF4-FFF2-40B4-BE49-F238E27FC236}">
                <a16:creationId xmlns:a16="http://schemas.microsoft.com/office/drawing/2014/main" id="{BCECB136-081E-23DD-D73D-EB00559885D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56650" y="5708898"/>
            <a:ext cx="285750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FB8F0545-447C-2D01-49E5-2A53E0CFE4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71163" y="6208961"/>
            <a:ext cx="297679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CE7E2A30-8E35-14F2-69AD-90ED87C47A5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3506618" y="5958930"/>
            <a:ext cx="50006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TextBox 27">
            <a:extLst>
              <a:ext uri="{FF2B5EF4-FFF2-40B4-BE49-F238E27FC236}">
                <a16:creationId xmlns:a16="http://schemas.microsoft.com/office/drawing/2014/main" id="{172A4A0B-459D-F925-8E4C-F854FFC16203}"/>
              </a:ext>
            </a:extLst>
          </p:cNvPr>
          <p:cNvSpPr txBox="1"/>
          <p:nvPr/>
        </p:nvSpPr>
        <p:spPr>
          <a:xfrm>
            <a:off x="5354119" y="4934201"/>
            <a:ext cx="12144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1475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42" name="直接箭头连接符 41">
            <a:extLst>
              <a:ext uri="{FF2B5EF4-FFF2-40B4-BE49-F238E27FC236}">
                <a16:creationId xmlns:a16="http://schemas.microsoft.com/office/drawing/2014/main" id="{46594724-13E8-63FA-969E-777BFE07FBF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516489" y="5706170"/>
            <a:ext cx="329970" cy="272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直接连接符 42">
            <a:extLst>
              <a:ext uri="{FF2B5EF4-FFF2-40B4-BE49-F238E27FC236}">
                <a16:creationId xmlns:a16="http://schemas.microsoft.com/office/drawing/2014/main" id="{83270ACB-FAC3-F3FA-5C3C-0644EB76664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66030" y="6208961"/>
            <a:ext cx="27484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直接连接符 43">
            <a:extLst>
              <a:ext uri="{FF2B5EF4-FFF2-40B4-BE49-F238E27FC236}">
                <a16:creationId xmlns:a16="http://schemas.microsoft.com/office/drawing/2014/main" id="{F830FF47-5357-94C8-6B8F-E2578E9C77C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5278649" y="5958930"/>
            <a:ext cx="50006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Box 34">
            <a:extLst>
              <a:ext uri="{FF2B5EF4-FFF2-40B4-BE49-F238E27FC236}">
                <a16:creationId xmlns:a16="http://schemas.microsoft.com/office/drawing/2014/main" id="{386E2DA8-D0FB-23D2-E741-1DC79822CD04}"/>
              </a:ext>
            </a:extLst>
          </p:cNvPr>
          <p:cNvSpPr txBox="1"/>
          <p:nvPr/>
        </p:nvSpPr>
        <p:spPr>
          <a:xfrm>
            <a:off x="7148986" y="4934201"/>
            <a:ext cx="12144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1021</a:t>
            </a:r>
            <a:endParaRPr lang="zh-CN" altLang="en-US" sz="28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D0D16D88-76F2-5617-3BF6-8B6420B0682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5576" y="5708898"/>
            <a:ext cx="285750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4C0F349D-C6AF-E80B-B7B7-D116AE75E30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60897" y="6208961"/>
            <a:ext cx="294679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直接连接符 47">
            <a:extLst>
              <a:ext uri="{FF2B5EF4-FFF2-40B4-BE49-F238E27FC236}">
                <a16:creationId xmlns:a16="http://schemas.microsoft.com/office/drawing/2014/main" id="{4D7207D1-5408-E76F-0AB0-F3108CBD360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7105544" y="5958930"/>
            <a:ext cx="50006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圆角矩形标注 41">
            <a:extLst>
              <a:ext uri="{FF2B5EF4-FFF2-40B4-BE49-F238E27FC236}">
                <a16:creationId xmlns:a16="http://schemas.microsoft.com/office/drawing/2014/main" id="{7FCD8D5F-A2A1-31AE-5533-7CE17A142FDC}"/>
              </a:ext>
            </a:extLst>
          </p:cNvPr>
          <p:cNvSpPr/>
          <p:nvPr/>
        </p:nvSpPr>
        <p:spPr bwMode="auto">
          <a:xfrm>
            <a:off x="432691" y="4148171"/>
            <a:ext cx="1357313" cy="571500"/>
          </a:xfrm>
          <a:prstGeom prst="wedgeRoundRectCallout">
            <a:avLst>
              <a:gd name="adj1" fmla="val -16361"/>
              <a:gd name="adj2" fmla="val 110756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zh-CN" altLang="en-US" sz="2800" b="1" dirty="0">
                <a:solidFill>
                  <a:srgbClr val="C00000"/>
                </a:solidFill>
              </a:rPr>
              <a:t>头结点</a:t>
            </a:r>
          </a:p>
        </p:txBody>
      </p:sp>
      <p:sp>
        <p:nvSpPr>
          <p:cNvPr id="50" name="TextBox 8">
            <a:extLst>
              <a:ext uri="{FF2B5EF4-FFF2-40B4-BE49-F238E27FC236}">
                <a16:creationId xmlns:a16="http://schemas.microsoft.com/office/drawing/2014/main" id="{F4296C7D-FBE7-A07C-D971-C98929F68241}"/>
              </a:ext>
            </a:extLst>
          </p:cNvPr>
          <p:cNvSpPr txBox="1"/>
          <p:nvPr/>
        </p:nvSpPr>
        <p:spPr>
          <a:xfrm>
            <a:off x="563560" y="4921504"/>
            <a:ext cx="12144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00CC"/>
                </a:solidFill>
                <a:latin typeface="+mn-lt"/>
                <a:ea typeface="+mn-ea"/>
              </a:rPr>
              <a:t>head</a:t>
            </a:r>
            <a:endParaRPr lang="zh-CN" altLang="en-US" sz="28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cxnSp>
        <p:nvCxnSpPr>
          <p:cNvPr id="51" name="直接箭头连接符 50">
            <a:extLst>
              <a:ext uri="{FF2B5EF4-FFF2-40B4-BE49-F238E27FC236}">
                <a16:creationId xmlns:a16="http://schemas.microsoft.com/office/drawing/2014/main" id="{997122BE-3074-AE62-211C-E483874BC9E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58636" y="5708897"/>
            <a:ext cx="285750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直接连接符 51">
            <a:extLst>
              <a:ext uri="{FF2B5EF4-FFF2-40B4-BE49-F238E27FC236}">
                <a16:creationId xmlns:a16="http://schemas.microsoft.com/office/drawing/2014/main" id="{73902CA4-0C79-7154-856A-A559B2D5E69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73149" y="6208960"/>
            <a:ext cx="297679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直接连接符 52">
            <a:extLst>
              <a:ext uri="{FF2B5EF4-FFF2-40B4-BE49-F238E27FC236}">
                <a16:creationId xmlns:a16="http://schemas.microsoft.com/office/drawing/2014/main" id="{62D65EE6-AE1F-B731-3978-89F72ECD543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1708604" y="5958929"/>
            <a:ext cx="50006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20330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41" grpId="0"/>
      <p:bldP spid="45" grpId="0"/>
      <p:bldP spid="49" grpId="0" animBg="1"/>
      <p:bldP spid="50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1807D8BC-9384-62BB-10AD-FFE0F9400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例</a:t>
            </a:r>
            <a:r>
              <a:rPr lang="zh-CN" altLang="en-US" dirty="0"/>
              <a:t>：编写带有头结点的动态链表的操作函数，分别用于</a:t>
            </a:r>
            <a:r>
              <a:rPr lang="zh-CN" altLang="zh-CN" dirty="0"/>
              <a:t>建立</a:t>
            </a:r>
            <a:r>
              <a:rPr lang="zh-CN" altLang="en-US" dirty="0"/>
              <a:t>链表、输出</a:t>
            </a:r>
            <a:r>
              <a:rPr lang="zh-CN" altLang="zh-CN" dirty="0"/>
              <a:t>链表</a:t>
            </a:r>
            <a:r>
              <a:rPr lang="zh-CN" altLang="en-US" dirty="0"/>
              <a:t>、删除结点、插入结点</a:t>
            </a:r>
            <a:r>
              <a:rPr lang="zh-CN" altLang="zh-CN" dirty="0"/>
              <a:t>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CCE54A7-3F7F-D220-4B96-D109990B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677730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7479683-4798-D9A0-6064-78AFD0C83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zh-CN" altLang="en-US" sz="3600" dirty="0"/>
              <a:t>编程</a:t>
            </a:r>
            <a:r>
              <a:rPr lang="zh-CN" altLang="zh-CN" sz="3600" dirty="0"/>
              <a:t>思路：</a:t>
            </a:r>
            <a:endParaRPr lang="en-US" altLang="zh-CN" sz="3600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定义学生结构体类型：</a:t>
            </a:r>
            <a:endParaRPr lang="en-US" altLang="zh-CN" dirty="0"/>
          </a:p>
          <a:p>
            <a:pPr indent="0">
              <a:lnSpc>
                <a:spcPct val="110000"/>
              </a:lnSpc>
              <a:buNone/>
            </a:pPr>
            <a:r>
              <a:rPr lang="en-US" altLang="zh-CN" sz="26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6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6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indent="0">
              <a:lnSpc>
                <a:spcPct val="110000"/>
              </a:lnSpc>
              <a:buNone/>
            </a:pPr>
            <a:r>
              <a:rPr lang="en-US" altLang="zh-CN" sz="26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6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stdlib.h</a:t>
            </a:r>
            <a:r>
              <a:rPr lang="en-US" altLang="zh-CN" sz="2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6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indent="0">
              <a:lnSpc>
                <a:spcPct val="110000"/>
              </a:lnSpc>
              <a:buNone/>
            </a:pPr>
            <a:r>
              <a:rPr lang="en-US" altLang="zh-CN" sz="2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6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{</a:t>
            </a:r>
          </a:p>
          <a:p>
            <a:pPr indent="0">
              <a:lnSpc>
                <a:spcPct val="110000"/>
              </a:lnSpc>
              <a:buNone/>
            </a:pP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num; </a:t>
            </a:r>
            <a:r>
              <a:rPr lang="en-US" altLang="zh-CN" sz="2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score;</a:t>
            </a:r>
          </a:p>
          <a:p>
            <a:pPr indent="0">
              <a:lnSpc>
                <a:spcPct val="110000"/>
              </a:lnSpc>
              <a:buNone/>
            </a:pP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6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next;</a:t>
            </a:r>
          </a:p>
          <a:p>
            <a:pPr indent="0">
              <a:lnSpc>
                <a:spcPct val="110000"/>
              </a:lnSpc>
              <a:buNone/>
            </a:pP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};</a:t>
            </a:r>
          </a:p>
          <a:p>
            <a:pPr indent="0">
              <a:lnSpc>
                <a:spcPct val="110000"/>
              </a:lnSpc>
              <a:buNone/>
            </a:pPr>
            <a:r>
              <a:rPr lang="en-US" altLang="zh-CN" sz="26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#define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6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LEN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600" dirty="0" err="1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sizeof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6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  <a:endParaRPr lang="en-US" altLang="zh-CN" sz="36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0E4D710-E2E6-A718-CA43-53D25B869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19553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87BED39-29AF-0F75-A64D-172AF372C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建立链表：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create() {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node, *head, *tail;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head = tail = (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*)malloc(</a:t>
            </a:r>
            <a:r>
              <a:rPr lang="en-US" altLang="zh-CN" sz="20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LEN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nl-NL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node = (</a:t>
            </a:r>
            <a:r>
              <a:rPr lang="nl-NL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nl-NL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nl-NL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nl-NL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*)malloc(</a:t>
            </a:r>
            <a:r>
              <a:rPr lang="nl-NL" altLang="zh-CN" sz="20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LEN</a:t>
            </a:r>
            <a:r>
              <a:rPr lang="nl-NL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"Enter number &amp; score:"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pt-BR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scanf(</a:t>
            </a:r>
            <a:r>
              <a:rPr lang="pt-BR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 %f"</a:t>
            </a:r>
            <a:r>
              <a:rPr lang="pt-BR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&amp;node-&gt;num, &amp;node-&gt;score);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while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(node-&gt;num != 0) {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tail-&gt;next = node;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tail = node;</a:t>
            </a:r>
          </a:p>
          <a:p>
            <a:pPr marL="0" indent="0">
              <a:buNone/>
            </a:pPr>
            <a:r>
              <a:rPr lang="nl-NL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node = (</a:t>
            </a:r>
            <a:r>
              <a:rPr lang="nl-NL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nl-NL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nl-NL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nl-NL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*)malloc(</a:t>
            </a:r>
            <a:r>
              <a:rPr lang="nl-NL" altLang="zh-CN" sz="20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LEN</a:t>
            </a:r>
            <a:r>
              <a:rPr lang="nl-NL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"Enter number &amp; score:"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pt-BR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scanf(</a:t>
            </a:r>
            <a:r>
              <a:rPr lang="pt-BR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 %f"</a:t>
            </a:r>
            <a:r>
              <a:rPr lang="pt-BR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&amp;node-&gt;num, &amp;node-&gt;score);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free(node);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tail-&gt;next = </a:t>
            </a:r>
            <a:r>
              <a:rPr lang="en-US" altLang="zh-CN" sz="20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head;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0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4F4E47A-D09F-92FB-9E90-092F623E3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727155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B3850ECC-AD3A-50FF-641A-A00522B28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输出链表：</a:t>
            </a:r>
            <a:endParaRPr lang="en-US" altLang="zh-CN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void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print(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-&gt;next;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"\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nThe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list is:\n%10s%10s\n"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"Number"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"Score"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while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!=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"%10d %8.1f\n"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-&gt;num,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-&gt;score);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-&gt;next;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073F75F-39BA-3445-68E7-78DAA88C3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763346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172CEE04-8379-6154-DB82-465A29EC1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删除结点：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 Delete the node having the specified number.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deleteNum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num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*p, *node;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 =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while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(p-&gt;next !=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&amp;&amp; p-&gt;next-&gt;num !=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num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p = p-&gt;next;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(p-&gt;next !=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node = p-&gt;next;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p-&gt;next = node-&gt;next;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free(node);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690839F-603A-7182-A841-F6CA809DF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8129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BC0AA34-8E7E-B56E-B8E9-2F113DC77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结构体的成员变量可以是另一个结构体类型的变量。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Date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year;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month;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day;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};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17FA8B3-67D6-0266-0DA8-FF0CF6225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6</a:t>
            </a:fld>
            <a:endParaRPr lang="zh-CN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BB45216B-B511-50FA-21AE-B0DA09682D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920020"/>
              </p:ext>
            </p:extLst>
          </p:nvPr>
        </p:nvGraphicFramePr>
        <p:xfrm>
          <a:off x="286248" y="5393995"/>
          <a:ext cx="8572504" cy="9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36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2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num</a:t>
                      </a:r>
                      <a:endParaRPr lang="zh-CN" altLang="en-US" sz="2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39" marR="91439" marT="45630" marB="45630" anchor="ctr" anchorCtr="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2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name</a:t>
                      </a:r>
                      <a:endParaRPr lang="zh-CN" altLang="en-US" sz="2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39" marR="91439" marT="45630" marB="45630" anchor="ctr" anchorCtr="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2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sex</a:t>
                      </a:r>
                      <a:endParaRPr lang="zh-CN" altLang="en-US" sz="2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39" marR="91439" marT="45630" marB="45630" anchor="ctr" anchorCtr="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2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age</a:t>
                      </a:r>
                      <a:endParaRPr lang="zh-CN" altLang="en-US" sz="2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39" marR="91439" marT="45630" marB="45630" anchor="ctr" anchorCtr="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2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birthday</a:t>
                      </a:r>
                      <a:endParaRPr lang="zh-CN" altLang="en-US" sz="2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39" marR="91439" marT="45630" marB="4563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600" b="1" kern="1200" dirty="0" err="1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addr</a:t>
                      </a:r>
                      <a:endParaRPr lang="zh-CN" altLang="en-US" sz="2600" b="1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1439" marR="91439" marT="45630" marB="45630" anchor="ctr" anchorCtr="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36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year</a:t>
                      </a:r>
                      <a:endParaRPr lang="zh-CN" altLang="en-US" sz="26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39" marR="91439" marT="45630" marB="4563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month</a:t>
                      </a:r>
                      <a:endParaRPr lang="zh-CN" altLang="en-US" sz="26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39" marR="91439" marT="45630" marB="4563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day</a:t>
                      </a:r>
                      <a:endParaRPr lang="zh-CN" altLang="en-US" sz="26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39" marR="91439" marT="45630" marB="4563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E39C5BED-CF58-D799-D3B2-80C186736221}"/>
              </a:ext>
            </a:extLst>
          </p:cNvPr>
          <p:cNvSpPr txBox="1"/>
          <p:nvPr/>
        </p:nvSpPr>
        <p:spPr>
          <a:xfrm>
            <a:off x="3139440" y="1340157"/>
            <a:ext cx="431400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 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num;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name[20];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sex;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age;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Date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birthday;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addr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[30];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};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9845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BA44F75-2B2A-73DB-B1C0-C9B7E7094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插入结点：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 Insert a node before the first node 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 whose number is no less than its number.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insert(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node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p;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 =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while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(p-&gt;next !=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NULL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&amp;&amp; p-&gt;next-&gt;num &lt;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node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-&gt;num)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p = p-&gt;next;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node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-&gt;next = p-&gt;next;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p-&gt;next =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node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head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6D0C22B-CD1A-791C-2D28-D950E2E7D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60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106130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08F049F4-0B2C-45DE-047F-F8AB3D43C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在主函数中测试以上函数：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head, * node;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num;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score;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head = create();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print(head);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"Enter number to delete:"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&amp;num);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deleteNum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(head, num);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print(head);</a:t>
            </a:r>
          </a:p>
          <a:p>
            <a:pPr marL="0" indent="0">
              <a:buNone/>
            </a:pP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node = (</a:t>
            </a:r>
            <a:r>
              <a:rPr lang="nl-NL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nl-NL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*)malloc(</a:t>
            </a:r>
            <a:r>
              <a:rPr lang="nl-NL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LEN</a:t>
            </a:r>
            <a:r>
              <a:rPr lang="nl-NL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"Enter number &amp; score:"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scanf(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 %f"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&amp;node-&gt;num, &amp;node-&gt;score);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insert(head, node);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print(head);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9958F86-A187-9E53-8B5D-91CE7CF3E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61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585910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76FFCCAB-9C93-4F18-0931-DBF230997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共用体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26C37224-4683-2D26-E8FB-CC2100DB2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共用体：在</a:t>
            </a:r>
            <a:r>
              <a:rPr lang="zh-CN" altLang="zh-CN" dirty="0"/>
              <a:t>同一段内存</a:t>
            </a:r>
            <a:r>
              <a:rPr lang="zh-CN" altLang="en-US" dirty="0"/>
              <a:t>空间中</a:t>
            </a:r>
            <a:r>
              <a:rPr lang="zh-CN" altLang="zh-CN" dirty="0"/>
              <a:t>存放</a:t>
            </a:r>
            <a:r>
              <a:rPr lang="zh-CN" altLang="en-US" dirty="0"/>
              <a:t>多个</a:t>
            </a:r>
            <a:r>
              <a:rPr lang="zh-CN" altLang="zh-CN" dirty="0"/>
              <a:t>变量</a:t>
            </a:r>
            <a:r>
              <a:rPr lang="zh-CN" altLang="en-US" dirty="0"/>
              <a:t>，达到共享内存、节约空间的目的</a:t>
            </a:r>
            <a:r>
              <a:rPr lang="zh-CN" altLang="zh-CN" dirty="0"/>
              <a:t>。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77AC6D8-DEF0-D8FF-7EB9-E7CBF607F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62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585484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331E487-01A9-8488-CBD9-96D55D389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>
                <a:solidFill>
                  <a:srgbClr val="FF0000"/>
                </a:solidFill>
              </a:rPr>
              <a:t>共用体类型定义</a:t>
            </a:r>
            <a:r>
              <a:rPr lang="zh-CN" altLang="zh-CN" dirty="0"/>
              <a:t>的</a:t>
            </a:r>
            <a:r>
              <a:rPr lang="zh-CN" altLang="en-US" dirty="0">
                <a:solidFill>
                  <a:srgbClr val="FF0000"/>
                </a:solidFill>
              </a:rPr>
              <a:t>语法</a:t>
            </a:r>
            <a:r>
              <a:rPr lang="zh-CN" altLang="zh-CN" dirty="0"/>
              <a:t>：</a:t>
            </a:r>
            <a:endParaRPr lang="en-US" altLang="zh-CN" dirty="0"/>
          </a:p>
          <a:p>
            <a:pPr marL="360000" lvl="1" indent="0"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dirty="0"/>
              <a:t>     union </a:t>
            </a:r>
            <a:r>
              <a:rPr lang="zh-CN" altLang="zh-CN" dirty="0"/>
              <a:t>共用体名</a:t>
            </a:r>
            <a:endParaRPr lang="en-US" altLang="zh-CN" dirty="0"/>
          </a:p>
          <a:p>
            <a:pPr marL="360000" lvl="1" indent="0"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dirty="0"/>
              <a:t>     { </a:t>
            </a:r>
            <a:r>
              <a:rPr lang="zh-CN" altLang="zh-CN" dirty="0"/>
              <a:t>成员表列</a:t>
            </a:r>
            <a:r>
              <a:rPr lang="en-US" altLang="zh-CN" dirty="0"/>
              <a:t> };</a:t>
            </a:r>
          </a:p>
          <a:p>
            <a:pPr lvl="1"/>
            <a:r>
              <a:rPr lang="zh-CN" altLang="en-US" dirty="0"/>
              <a:t>共用体名是一个标识符。</a:t>
            </a:r>
            <a:endParaRPr lang="en-US" altLang="zh-CN" dirty="0"/>
          </a:p>
          <a:p>
            <a:pPr lvl="1"/>
            <a:r>
              <a:rPr lang="zh-CN" altLang="en-US" dirty="0"/>
              <a:t>成员表列包括多个成员变量定义（</a:t>
            </a:r>
            <a:r>
              <a:rPr lang="zh-CN" altLang="zh-CN" dirty="0"/>
              <a:t>类型名</a:t>
            </a:r>
            <a:r>
              <a:rPr lang="zh-CN" altLang="en-US" dirty="0"/>
              <a:t>和变量</a:t>
            </a:r>
            <a:r>
              <a:rPr lang="zh-CN" altLang="zh-CN" dirty="0"/>
              <a:t>名</a:t>
            </a:r>
            <a:r>
              <a:rPr lang="zh-CN" altLang="en-US" dirty="0"/>
              <a:t>），用分号隔开。</a:t>
            </a:r>
            <a:endParaRPr lang="en-US" altLang="zh-CN" dirty="0"/>
          </a:p>
          <a:p>
            <a:pPr lvl="1"/>
            <a:r>
              <a:rPr lang="zh-CN" altLang="en-US" dirty="0">
                <a:solidFill>
                  <a:srgbClr val="FF0000"/>
                </a:solidFill>
              </a:rPr>
              <a:t>语义</a:t>
            </a:r>
            <a:r>
              <a:rPr lang="zh-CN" altLang="en-US" dirty="0"/>
              <a:t>：告诉编译器一个新的类型和它的成员变量，该类型的大小等于所有成员变量的大小的最大值。</a:t>
            </a:r>
          </a:p>
          <a:p>
            <a:pPr lvl="1"/>
            <a:endParaRPr lang="en-US" altLang="zh-CN" sz="3200" dirty="0"/>
          </a:p>
          <a:p>
            <a:pPr marL="360000" lvl="1" indent="0">
              <a:lnSpc>
                <a:spcPct val="100000"/>
              </a:lnSpc>
              <a:buFont typeface="Wingdings" pitchFamily="2" charset="2"/>
              <a:buNone/>
            </a:pP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9881D6E-5CFD-351C-86D9-D0ECE1CE9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63</a:t>
            </a:fld>
            <a:endParaRPr lang="zh-CN" altLang="en-US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48DF19FD-CC22-B6F7-517B-435F15B015A6}"/>
              </a:ext>
            </a:extLst>
          </p:cNvPr>
          <p:cNvSpPr txBox="1">
            <a:spLocks/>
          </p:cNvSpPr>
          <p:nvPr/>
        </p:nvSpPr>
        <p:spPr bwMode="auto">
          <a:xfrm>
            <a:off x="5096731" y="767010"/>
            <a:ext cx="3602769" cy="316999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/>
          <a:lstStyle>
            <a:lvl1pPr marL="2857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3200" dirty="0"/>
              <a:t>union Data {</a:t>
            </a:r>
          </a:p>
          <a:p>
            <a:r>
              <a:rPr lang="en-US" altLang="zh-CN" sz="3200" dirty="0"/>
              <a:t>  int </a:t>
            </a:r>
            <a:r>
              <a:rPr lang="en-US" altLang="zh-CN" sz="3200" dirty="0" err="1"/>
              <a:t>i</a:t>
            </a:r>
            <a:r>
              <a:rPr lang="en-US" altLang="zh-CN" sz="3200" dirty="0"/>
              <a:t>;</a:t>
            </a:r>
          </a:p>
          <a:p>
            <a:r>
              <a:rPr lang="en-US" altLang="zh-CN" sz="3200" dirty="0"/>
              <a:t>  char </a:t>
            </a:r>
            <a:r>
              <a:rPr lang="en-US" altLang="zh-CN" sz="3200" dirty="0" err="1"/>
              <a:t>ch</a:t>
            </a:r>
            <a:r>
              <a:rPr lang="en-US" altLang="zh-CN" sz="3200" dirty="0"/>
              <a:t>;</a:t>
            </a:r>
          </a:p>
          <a:p>
            <a:r>
              <a:rPr lang="en-US" altLang="zh-CN" sz="3200" dirty="0"/>
              <a:t>  float f;</a:t>
            </a:r>
          </a:p>
          <a:p>
            <a:r>
              <a:rPr lang="en-US" altLang="zh-CN" sz="3200" dirty="0"/>
              <a:t>};</a:t>
            </a:r>
          </a:p>
          <a:p>
            <a:r>
              <a:rPr lang="en-US" altLang="zh-CN" sz="3200" dirty="0"/>
              <a:t>union Data a, b, c;</a:t>
            </a:r>
            <a:endParaRPr lang="zh-CN" altLang="en-US" sz="2000" b="1" dirty="0">
              <a:latin typeface="Verdana" pitchFamily="34" charset="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561BC299-4A2C-A852-7A3A-70CC8F8BBD46}"/>
              </a:ext>
            </a:extLst>
          </p:cNvPr>
          <p:cNvSpPr txBox="1"/>
          <p:nvPr/>
        </p:nvSpPr>
        <p:spPr>
          <a:xfrm>
            <a:off x="1836007" y="4781798"/>
            <a:ext cx="135731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00B0F0"/>
                </a:solidFill>
                <a:latin typeface="+mn-lt"/>
                <a:ea typeface="+mn-ea"/>
              </a:rPr>
              <a:t>1000</a:t>
            </a:r>
            <a:endParaRPr lang="zh-CN" altLang="en-US" sz="2800" b="1" dirty="0">
              <a:solidFill>
                <a:srgbClr val="00B0F0"/>
              </a:solidFill>
              <a:latin typeface="+mn-lt"/>
              <a:ea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D5BEC-7387-897D-E0FE-E9C976170BBF}"/>
              </a:ext>
            </a:extLst>
          </p:cNvPr>
          <p:cNvSpPr txBox="1"/>
          <p:nvPr/>
        </p:nvSpPr>
        <p:spPr>
          <a:xfrm>
            <a:off x="3198082" y="4781798"/>
            <a:ext cx="135731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00B0F0"/>
                </a:solidFill>
                <a:latin typeface="+mn-lt"/>
                <a:ea typeface="+mn-ea"/>
              </a:rPr>
              <a:t>1001</a:t>
            </a:r>
            <a:endParaRPr lang="zh-CN" altLang="en-US" sz="2800" b="1" dirty="0">
              <a:solidFill>
                <a:srgbClr val="00B0F0"/>
              </a:solidFill>
              <a:latin typeface="+mn-lt"/>
              <a:ea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CD3A78-6159-F471-C0CC-0EC6E8E37D98}"/>
              </a:ext>
            </a:extLst>
          </p:cNvPr>
          <p:cNvSpPr txBox="1"/>
          <p:nvPr/>
        </p:nvSpPr>
        <p:spPr>
          <a:xfrm>
            <a:off x="4634769" y="4780210"/>
            <a:ext cx="13573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00B0F0"/>
                </a:solidFill>
                <a:latin typeface="+mn-lt"/>
                <a:ea typeface="+mn-ea"/>
              </a:rPr>
              <a:t>1002</a:t>
            </a:r>
            <a:endParaRPr lang="zh-CN" altLang="en-US" sz="2800" b="1" dirty="0">
              <a:solidFill>
                <a:srgbClr val="00B0F0"/>
              </a:solidFill>
              <a:latin typeface="+mn-lt"/>
              <a:ea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BC19C7-FBB2-27BE-68FA-644A9891E3D5}"/>
              </a:ext>
            </a:extLst>
          </p:cNvPr>
          <p:cNvSpPr txBox="1"/>
          <p:nvPr/>
        </p:nvSpPr>
        <p:spPr>
          <a:xfrm>
            <a:off x="5996844" y="4783385"/>
            <a:ext cx="13573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00B0F0"/>
                </a:solidFill>
                <a:latin typeface="+mn-lt"/>
                <a:ea typeface="+mn-ea"/>
              </a:rPr>
              <a:t>1003</a:t>
            </a:r>
            <a:endParaRPr lang="zh-CN" altLang="en-US" sz="2800" b="1" dirty="0">
              <a:solidFill>
                <a:srgbClr val="00B0F0"/>
              </a:solidFill>
              <a:latin typeface="+mn-lt"/>
              <a:ea typeface="+mn-ea"/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1FDFCA27-63B8-243A-8F7A-6E433861A2D1}"/>
              </a:ext>
            </a:extLst>
          </p:cNvPr>
          <p:cNvSpPr txBox="1"/>
          <p:nvPr/>
        </p:nvSpPr>
        <p:spPr>
          <a:xfrm>
            <a:off x="1743932" y="5281860"/>
            <a:ext cx="1571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800" b="1" dirty="0">
                <a:latin typeface="+mn-lt"/>
                <a:ea typeface="+mn-ea"/>
              </a:rPr>
              <a:t>字符</a:t>
            </a:r>
            <a:r>
              <a:rPr lang="en-US" altLang="zh-CN" sz="2800" b="1" dirty="0" err="1">
                <a:latin typeface="+mn-lt"/>
                <a:ea typeface="+mn-ea"/>
              </a:rPr>
              <a:t>ch</a:t>
            </a:r>
            <a:endParaRPr lang="zh-CN" altLang="en-US" sz="2800" b="1" dirty="0">
              <a:latin typeface="+mn-lt"/>
              <a:ea typeface="+mn-ea"/>
            </a:endParaRPr>
          </a:p>
        </p:txBody>
      </p:sp>
      <p:grpSp>
        <p:nvGrpSpPr>
          <p:cNvPr id="10" name="组合 15">
            <a:extLst>
              <a:ext uri="{FF2B5EF4-FFF2-40B4-BE49-F238E27FC236}">
                <a16:creationId xmlns:a16="http://schemas.microsoft.com/office/drawing/2014/main" id="{7D33E762-05E8-00E8-E420-BB1293A0BEA7}"/>
              </a:ext>
            </a:extLst>
          </p:cNvPr>
          <p:cNvGrpSpPr>
            <a:grpSpLocks/>
          </p:cNvGrpSpPr>
          <p:nvPr/>
        </p:nvGrpSpPr>
        <p:grpSpPr bwMode="auto">
          <a:xfrm>
            <a:off x="1815369" y="5281860"/>
            <a:ext cx="5572125" cy="523875"/>
            <a:chOff x="1428728" y="5286388"/>
            <a:chExt cx="5572164" cy="523220"/>
          </a:xfrm>
        </p:grpSpPr>
        <p:sp>
          <p:nvSpPr>
            <p:cNvPr id="11" name="TextBox 4">
              <a:extLst>
                <a:ext uri="{FF2B5EF4-FFF2-40B4-BE49-F238E27FC236}">
                  <a16:creationId xmlns:a16="http://schemas.microsoft.com/office/drawing/2014/main" id="{25AD4BF1-8E54-4C98-7D9A-8E0D5C19C10A}"/>
                </a:ext>
              </a:extLst>
            </p:cNvPr>
            <p:cNvSpPr txBox="1"/>
            <p:nvPr/>
          </p:nvSpPr>
          <p:spPr>
            <a:xfrm>
              <a:off x="1428728" y="5286388"/>
              <a:ext cx="5572164" cy="523220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 sz="2800" b="1" dirty="0">
                <a:latin typeface="+mn-lt"/>
                <a:ea typeface="+mn-ea"/>
              </a:endParaRPr>
            </a:p>
          </p:txBody>
        </p:sp>
        <p:cxnSp>
          <p:nvCxnSpPr>
            <p:cNvPr id="12" name="直接连接符 9">
              <a:extLst>
                <a:ext uri="{FF2B5EF4-FFF2-40B4-BE49-F238E27FC236}">
                  <a16:creationId xmlns:a16="http://schemas.microsoft.com/office/drawing/2014/main" id="{E94B6919-3F85-3EFA-6CFE-4988528913C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536017" y="5536421"/>
              <a:ext cx="500066" cy="0"/>
            </a:xfrm>
            <a:prstGeom prst="line">
              <a:avLst/>
            </a:prstGeom>
            <a:noFill/>
            <a:ln w="38100" algn="ctr">
              <a:solidFill>
                <a:srgbClr val="0000CC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直接连接符 11">
              <a:extLst>
                <a:ext uri="{FF2B5EF4-FFF2-40B4-BE49-F238E27FC236}">
                  <a16:creationId xmlns:a16="http://schemas.microsoft.com/office/drawing/2014/main" id="{92AFED4E-5362-56B3-9A62-E89A7C003B3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964777" y="5536421"/>
              <a:ext cx="500066" cy="0"/>
            </a:xfrm>
            <a:prstGeom prst="line">
              <a:avLst/>
            </a:prstGeom>
            <a:noFill/>
            <a:ln w="38100" algn="ctr">
              <a:solidFill>
                <a:srgbClr val="0000CC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直接连接符 12">
              <a:extLst>
                <a:ext uri="{FF2B5EF4-FFF2-40B4-BE49-F238E27FC236}">
                  <a16:creationId xmlns:a16="http://schemas.microsoft.com/office/drawing/2014/main" id="{9160B068-5F52-6E3A-86D2-CE9700AE2D5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393537" y="5536421"/>
              <a:ext cx="500066" cy="0"/>
            </a:xfrm>
            <a:prstGeom prst="line">
              <a:avLst/>
            </a:prstGeom>
            <a:noFill/>
            <a:ln w="38100" algn="ctr">
              <a:solidFill>
                <a:srgbClr val="0000CC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5" name="TextBox 13">
            <a:extLst>
              <a:ext uri="{FF2B5EF4-FFF2-40B4-BE49-F238E27FC236}">
                <a16:creationId xmlns:a16="http://schemas.microsoft.com/office/drawing/2014/main" id="{51A7845F-9D56-51F8-837C-ECDE6B299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5432" y="5258048"/>
            <a:ext cx="4714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800" b="1"/>
              <a:t>整       型      变      量      </a:t>
            </a:r>
            <a:r>
              <a:rPr lang="en-US" altLang="zh-CN" sz="2800" b="1"/>
              <a:t>i</a:t>
            </a:r>
            <a:endParaRPr lang="zh-CN" altLang="en-US" sz="2800" b="1"/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C0170761-BCC2-A155-07CC-D6296DF81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5432" y="5258048"/>
            <a:ext cx="4714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800" b="1" dirty="0"/>
              <a:t>实       型      变      量      </a:t>
            </a:r>
            <a:r>
              <a:rPr lang="en-US" altLang="zh-CN" sz="2800" b="1" dirty="0"/>
              <a:t>f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624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5" grpId="0"/>
      <p:bldP spid="16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E855919E-2E6E-0112-A8B8-E873BCCFE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zh-CN" dirty="0"/>
              <a:t>“共用体”与“结构体”的</a:t>
            </a:r>
            <a:r>
              <a:rPr lang="zh-CN" altLang="en-US" dirty="0"/>
              <a:t>类型和变量的</a:t>
            </a:r>
            <a:r>
              <a:rPr lang="zh-CN" altLang="zh-CN" dirty="0"/>
              <a:t>定义</a:t>
            </a:r>
            <a:r>
              <a:rPr lang="zh-CN" altLang="en-US" dirty="0"/>
              <a:t>的语法</a:t>
            </a:r>
            <a:r>
              <a:rPr lang="zh-CN" altLang="zh-CN" dirty="0"/>
              <a:t>相似</a:t>
            </a:r>
            <a:r>
              <a:rPr lang="zh-CN" altLang="en-US" dirty="0"/>
              <a:t>，</a:t>
            </a:r>
            <a:r>
              <a:rPr lang="zh-CN" altLang="zh-CN" dirty="0"/>
              <a:t>但含义不同。</a:t>
            </a:r>
            <a:endParaRPr lang="en-US" altLang="zh-CN" dirty="0"/>
          </a:p>
          <a:p>
            <a:pPr lvl="1"/>
            <a:r>
              <a:rPr lang="zh-CN" altLang="zh-CN" dirty="0"/>
              <a:t>共用体变量所占的内存</a:t>
            </a:r>
            <a:r>
              <a:rPr lang="zh-CN" altLang="en-US" dirty="0"/>
              <a:t>空间大小</a:t>
            </a:r>
            <a:r>
              <a:rPr lang="zh-CN" altLang="zh-CN" dirty="0"/>
              <a:t>等于</a:t>
            </a:r>
            <a:r>
              <a:rPr lang="zh-CN" altLang="en-US" dirty="0"/>
              <a:t>所有</a:t>
            </a:r>
            <a:r>
              <a:rPr lang="zh-CN" altLang="zh-CN" dirty="0"/>
              <a:t>成员</a:t>
            </a:r>
            <a:r>
              <a:rPr lang="zh-CN" altLang="en-US" dirty="0"/>
              <a:t>变量</a:t>
            </a:r>
            <a:r>
              <a:rPr lang="zh-CN" altLang="zh-CN" dirty="0"/>
              <a:t>的</a:t>
            </a:r>
            <a:r>
              <a:rPr lang="zh-CN" altLang="en-US" dirty="0"/>
              <a:t>大小的最大值，因为所有</a:t>
            </a:r>
            <a:r>
              <a:rPr lang="zh-CN" altLang="zh-CN" dirty="0"/>
              <a:t>成员</a:t>
            </a:r>
            <a:r>
              <a:rPr lang="zh-CN" altLang="en-US" dirty="0"/>
              <a:t>变量共享同一块</a:t>
            </a:r>
            <a:r>
              <a:rPr lang="zh-CN" altLang="zh-CN" dirty="0"/>
              <a:t>内存</a:t>
            </a:r>
            <a:r>
              <a:rPr lang="zh-CN" altLang="en-US" dirty="0"/>
              <a:t>空间</a:t>
            </a:r>
            <a:r>
              <a:rPr lang="zh-CN" altLang="zh-CN" dirty="0"/>
              <a:t>。</a:t>
            </a:r>
            <a:endParaRPr lang="en-US" altLang="zh-CN" dirty="0"/>
          </a:p>
          <a:p>
            <a:pPr lvl="1"/>
            <a:r>
              <a:rPr lang="zh-CN" altLang="zh-CN" dirty="0"/>
              <a:t>结构体变量所占</a:t>
            </a:r>
            <a:r>
              <a:rPr lang="zh-CN" altLang="en-US" dirty="0"/>
              <a:t>的</a:t>
            </a:r>
            <a:r>
              <a:rPr lang="zh-CN" altLang="zh-CN" dirty="0"/>
              <a:t>内存</a:t>
            </a:r>
            <a:r>
              <a:rPr lang="zh-CN" altLang="en-US" dirty="0"/>
              <a:t>空间大小等于</a:t>
            </a:r>
            <a:r>
              <a:rPr lang="zh-CN" altLang="zh-CN" dirty="0"/>
              <a:t>各成员</a:t>
            </a:r>
            <a:r>
              <a:rPr lang="zh-CN" altLang="en-US" dirty="0"/>
              <a:t>变量</a:t>
            </a:r>
            <a:r>
              <a:rPr lang="zh-CN" altLang="zh-CN" dirty="0"/>
              <a:t>的</a:t>
            </a:r>
            <a:r>
              <a:rPr lang="zh-CN" altLang="en-US" dirty="0"/>
              <a:t>大小</a:t>
            </a:r>
            <a:r>
              <a:rPr lang="zh-CN" altLang="zh-CN" dirty="0"/>
              <a:t>之和</a:t>
            </a:r>
            <a:r>
              <a:rPr lang="zh-CN" altLang="en-US" dirty="0"/>
              <a:t>，因为</a:t>
            </a:r>
            <a:r>
              <a:rPr lang="zh-CN" altLang="zh-CN" dirty="0"/>
              <a:t>每个成员</a:t>
            </a:r>
            <a:r>
              <a:rPr lang="zh-CN" altLang="en-US" dirty="0"/>
              <a:t>变量</a:t>
            </a:r>
            <a:r>
              <a:rPr lang="zh-CN" altLang="zh-CN" dirty="0"/>
              <a:t>分别占有其自己的内存</a:t>
            </a:r>
            <a:r>
              <a:rPr lang="zh-CN" altLang="en-US" dirty="0"/>
              <a:t>空间</a:t>
            </a:r>
            <a:r>
              <a:rPr lang="zh-CN" altLang="zh-CN" dirty="0"/>
              <a:t>。</a:t>
            </a:r>
            <a:endParaRPr lang="en-US" altLang="zh-CN" dirty="0"/>
          </a:p>
          <a:p>
            <a:r>
              <a:rPr lang="zh-CN" altLang="zh-CN" dirty="0"/>
              <a:t>共用体变量</a:t>
            </a:r>
            <a:r>
              <a:rPr lang="zh-CN" altLang="en-US" dirty="0"/>
              <a:t>的</a:t>
            </a:r>
            <a:r>
              <a:rPr lang="zh-CN" altLang="zh-CN" dirty="0"/>
              <a:t>初始化</a:t>
            </a:r>
            <a:r>
              <a:rPr lang="zh-CN" altLang="en-US" dirty="0"/>
              <a:t>列</a:t>
            </a:r>
            <a:r>
              <a:rPr lang="zh-CN" altLang="zh-CN" dirty="0"/>
              <a:t>表中只能有一个常量。</a:t>
            </a:r>
            <a:endParaRPr lang="en-US" altLang="zh-CN" dirty="0"/>
          </a:p>
          <a:p>
            <a:r>
              <a:rPr lang="zh-CN" altLang="en-US" dirty="0"/>
              <a:t>读取一个成员变量时，它的值是按它的类型对共享的内存空间中的数据解释而得到。</a:t>
            </a:r>
            <a:endParaRPr lang="en-US" altLang="zh-CN" dirty="0"/>
          </a:p>
          <a:p>
            <a:r>
              <a:rPr lang="zh-CN" altLang="zh-CN" dirty="0"/>
              <a:t>在</a:t>
            </a:r>
            <a:r>
              <a:rPr lang="zh-CN" altLang="en-US" dirty="0"/>
              <a:t>赋值给</a:t>
            </a:r>
            <a:r>
              <a:rPr lang="zh-CN" altLang="zh-CN" dirty="0"/>
              <a:t>一个成员</a:t>
            </a:r>
            <a:r>
              <a:rPr lang="zh-CN" altLang="en-US" dirty="0"/>
              <a:t>变量</a:t>
            </a:r>
            <a:r>
              <a:rPr lang="zh-CN" altLang="zh-CN" dirty="0"/>
              <a:t>后，</a:t>
            </a:r>
            <a:r>
              <a:rPr lang="zh-CN" altLang="en-US" dirty="0"/>
              <a:t>其它成员</a:t>
            </a:r>
            <a:r>
              <a:rPr lang="zh-CN" altLang="zh-CN" dirty="0"/>
              <a:t>变量</a:t>
            </a:r>
            <a:r>
              <a:rPr lang="zh-CN" altLang="en-US" dirty="0"/>
              <a:t>的值也被改变</a:t>
            </a:r>
            <a:r>
              <a:rPr lang="zh-CN" altLang="zh-CN" dirty="0"/>
              <a:t>。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6CCBC5E-7347-6375-64AC-04D1CC16B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64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59045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19A3CC95-6330-55C7-AA63-5B5308FDA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有若干个学生和教师的数据，</a:t>
            </a:r>
            <a:r>
              <a:rPr lang="zh-CN" altLang="en-US" dirty="0"/>
              <a:t>二者的数据都包括</a:t>
            </a:r>
            <a:r>
              <a:rPr lang="zh-CN" altLang="zh-CN" dirty="0"/>
              <a:t>姓名、号码、性别、职业</a:t>
            </a:r>
            <a:r>
              <a:rPr lang="zh-CN" altLang="en-US" dirty="0"/>
              <a:t>，此外</a:t>
            </a:r>
            <a:r>
              <a:rPr lang="zh-CN" altLang="zh-CN" dirty="0"/>
              <a:t>学生的数据中</a:t>
            </a:r>
            <a:r>
              <a:rPr lang="zh-CN" altLang="en-US" dirty="0"/>
              <a:t>还</a:t>
            </a:r>
            <a:r>
              <a:rPr lang="zh-CN" altLang="zh-CN" dirty="0"/>
              <a:t>包括班级</a:t>
            </a:r>
            <a:r>
              <a:rPr lang="zh-CN" altLang="en-US" dirty="0"/>
              <a:t>号码，</a:t>
            </a:r>
            <a:r>
              <a:rPr lang="zh-CN" altLang="zh-CN" dirty="0"/>
              <a:t>教师的数据</a:t>
            </a:r>
            <a:r>
              <a:rPr lang="zh-CN" altLang="en-US" dirty="0"/>
              <a:t>中还</a:t>
            </a:r>
            <a:r>
              <a:rPr lang="zh-CN" altLang="zh-CN" dirty="0"/>
              <a:t>包括职务。</a:t>
            </a:r>
            <a:r>
              <a:rPr lang="zh-CN" altLang="en-US" dirty="0"/>
              <a:t>编写程序，</a:t>
            </a:r>
            <a:r>
              <a:rPr lang="zh-CN" altLang="zh-CN" dirty="0"/>
              <a:t>用同一个</a:t>
            </a:r>
            <a:r>
              <a:rPr lang="zh-CN" altLang="en-US" dirty="0"/>
              <a:t>结构体类型</a:t>
            </a:r>
            <a:r>
              <a:rPr lang="zh-CN" altLang="zh-CN" dirty="0"/>
              <a:t>来</a:t>
            </a:r>
            <a:r>
              <a:rPr lang="zh-CN" altLang="en-US" dirty="0"/>
              <a:t>存储这些数据</a:t>
            </a:r>
            <a:r>
              <a:rPr lang="zh-CN" altLang="zh-CN" dirty="0"/>
              <a:t>。</a:t>
            </a:r>
            <a:endParaRPr lang="en-US" altLang="zh-CN" dirty="0"/>
          </a:p>
          <a:p>
            <a:r>
              <a:rPr lang="zh-CN" altLang="zh-CN" dirty="0"/>
              <a:t>解题思路：</a:t>
            </a:r>
            <a:endParaRPr lang="en-US" altLang="zh-CN" dirty="0"/>
          </a:p>
          <a:p>
            <a:pPr lvl="1"/>
            <a:r>
              <a:rPr lang="zh-CN" altLang="en-US" dirty="0"/>
              <a:t>对于最后一项数据</a:t>
            </a:r>
            <a:r>
              <a:rPr lang="zh-CN" altLang="zh-CN" dirty="0"/>
              <a:t>可以用共用体来</a:t>
            </a:r>
            <a:r>
              <a:rPr lang="zh-CN" altLang="en-US" dirty="0"/>
              <a:t>存储，</a:t>
            </a:r>
            <a:r>
              <a:rPr lang="zh-CN" altLang="zh-CN" dirty="0"/>
              <a:t>将</a:t>
            </a:r>
            <a:r>
              <a:rPr lang="en-US" altLang="zh-CN" dirty="0" err="1"/>
              <a:t>classNum</a:t>
            </a:r>
            <a:r>
              <a:rPr lang="zh-CN" altLang="zh-CN" dirty="0"/>
              <a:t>和</a:t>
            </a:r>
            <a:r>
              <a:rPr lang="en-US" altLang="zh-CN" dirty="0"/>
              <a:t>position</a:t>
            </a:r>
            <a:r>
              <a:rPr lang="zh-CN" altLang="zh-CN" dirty="0"/>
              <a:t>放在同一段</a:t>
            </a:r>
            <a:r>
              <a:rPr lang="zh-CN" altLang="en-US" dirty="0"/>
              <a:t>内存空间</a:t>
            </a:r>
            <a:r>
              <a:rPr lang="zh-CN" altLang="zh-CN" dirty="0"/>
              <a:t>中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/>
            <a:r>
              <a:rPr lang="zh-CN" altLang="en-US" dirty="0"/>
              <a:t>根据职业数据的不同解释共用体，如果</a:t>
            </a:r>
            <a:r>
              <a:rPr lang="en-US" altLang="zh-CN" dirty="0"/>
              <a:t>job</a:t>
            </a:r>
            <a:r>
              <a:rPr lang="zh-CN" altLang="zh-CN" dirty="0"/>
              <a:t>项为</a:t>
            </a:r>
            <a:r>
              <a:rPr lang="en-US" altLang="zh-CN" dirty="0"/>
              <a:t>s</a:t>
            </a:r>
            <a:r>
              <a:rPr lang="zh-CN" altLang="zh-CN" dirty="0"/>
              <a:t>，则</a:t>
            </a:r>
            <a:r>
              <a:rPr lang="zh-CN" altLang="en-US" dirty="0"/>
              <a:t>共用体</a:t>
            </a:r>
            <a:r>
              <a:rPr lang="zh-CN" altLang="zh-CN" dirty="0"/>
              <a:t>为</a:t>
            </a:r>
            <a:r>
              <a:rPr lang="en-US" altLang="zh-CN" dirty="0" err="1"/>
              <a:t>classNum</a:t>
            </a:r>
            <a:r>
              <a:rPr lang="zh-CN" altLang="en-US" dirty="0"/>
              <a:t>，</a:t>
            </a:r>
            <a:r>
              <a:rPr lang="zh-CN" altLang="zh-CN" dirty="0"/>
              <a:t>如果</a:t>
            </a:r>
            <a:r>
              <a:rPr lang="en-US" altLang="zh-CN" dirty="0"/>
              <a:t>job</a:t>
            </a:r>
            <a:r>
              <a:rPr lang="zh-CN" altLang="zh-CN" dirty="0"/>
              <a:t>项</a:t>
            </a:r>
            <a:r>
              <a:rPr lang="zh-CN" altLang="en-US" dirty="0"/>
              <a:t>为</a:t>
            </a:r>
            <a:r>
              <a:rPr lang="en-US" altLang="zh-CN" dirty="0"/>
              <a:t>t</a:t>
            </a:r>
            <a:r>
              <a:rPr lang="zh-CN" altLang="zh-CN" dirty="0"/>
              <a:t>，则</a:t>
            </a:r>
            <a:r>
              <a:rPr lang="zh-CN" altLang="en-US" dirty="0"/>
              <a:t>共用体</a:t>
            </a:r>
            <a:r>
              <a:rPr lang="zh-CN" altLang="zh-CN" dirty="0"/>
              <a:t>为</a:t>
            </a:r>
            <a:r>
              <a:rPr lang="en-US" altLang="zh-CN" dirty="0"/>
              <a:t>position</a:t>
            </a:r>
            <a:r>
              <a:rPr lang="zh-CN" altLang="zh-CN" dirty="0"/>
              <a:t>。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C7F94E7-23DC-197F-15FF-BFA637D3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65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857075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65D647B-14D7-2B29-552A-BDB403EA9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union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category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classNum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position[10];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person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num;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name[10];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sex;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job;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union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category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cat;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 p[2];</a:t>
            </a:r>
            <a:endParaRPr lang="zh-CN" altLang="en-US" sz="5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21ADDFD-215F-4B5D-1761-4CB546E68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66</a:t>
            </a:fld>
            <a:endParaRPr lang="zh-CN" altLang="en-US"/>
          </a:p>
        </p:txBody>
      </p:sp>
      <p:sp>
        <p:nvSpPr>
          <p:cNvPr id="4" name="圆角矩形标注 4">
            <a:extLst>
              <a:ext uri="{FF2B5EF4-FFF2-40B4-BE49-F238E27FC236}">
                <a16:creationId xmlns:a16="http://schemas.microsoft.com/office/drawing/2014/main" id="{10E259A4-4D09-8B5A-0A50-A3262EF23502}"/>
              </a:ext>
            </a:extLst>
          </p:cNvPr>
          <p:cNvSpPr/>
          <p:nvPr/>
        </p:nvSpPr>
        <p:spPr bwMode="auto">
          <a:xfrm>
            <a:off x="4267200" y="489005"/>
            <a:ext cx="2928938" cy="642938"/>
          </a:xfrm>
          <a:prstGeom prst="wedgeRoundRectCallout">
            <a:avLst>
              <a:gd name="adj1" fmla="val -92734"/>
              <a:gd name="adj2" fmla="val 4232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zh-CN" altLang="en-US" sz="2800" b="1" dirty="0">
                <a:solidFill>
                  <a:srgbClr val="0000CC"/>
                </a:solidFill>
                <a:latin typeface="+mn-lt"/>
                <a:ea typeface="+mn-ea"/>
              </a:rPr>
              <a:t>声明共用体类型</a:t>
            </a:r>
          </a:p>
        </p:txBody>
      </p:sp>
      <p:sp>
        <p:nvSpPr>
          <p:cNvPr id="5" name="圆角矩形标注 5">
            <a:extLst>
              <a:ext uri="{FF2B5EF4-FFF2-40B4-BE49-F238E27FC236}">
                <a16:creationId xmlns:a16="http://schemas.microsoft.com/office/drawing/2014/main" id="{5505C9FA-8809-AD43-B20A-BFEB9F870CCD}"/>
              </a:ext>
            </a:extLst>
          </p:cNvPr>
          <p:cNvSpPr/>
          <p:nvPr/>
        </p:nvSpPr>
        <p:spPr bwMode="auto">
          <a:xfrm>
            <a:off x="4267200" y="3680354"/>
            <a:ext cx="3857625" cy="642937"/>
          </a:xfrm>
          <a:prstGeom prst="wedgeRoundRectCallout">
            <a:avLst>
              <a:gd name="adj1" fmla="val -67926"/>
              <a:gd name="adj2" fmla="val 31526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zh-CN" altLang="en-US" sz="2800" b="1" dirty="0">
                <a:solidFill>
                  <a:srgbClr val="0000CC"/>
                </a:solidFill>
                <a:latin typeface="+mn-lt"/>
                <a:ea typeface="+mn-ea"/>
              </a:rPr>
              <a:t>定义共用体类型变量</a:t>
            </a:r>
          </a:p>
        </p:txBody>
      </p:sp>
    </p:spTree>
    <p:extLst>
      <p:ext uri="{BB962C8B-B14F-4D97-AF65-F5344CB8AC3E}">
        <p14:creationId xmlns:p14="http://schemas.microsoft.com/office/powerpoint/2010/main" val="249586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DC29B55-4DAF-29B8-65F0-BAC901D99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nn-NO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nn-NO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nn-NO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(i = 0; i &lt; 2; i++)</a:t>
            </a: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"Input Information: 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 %s %c %c"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&amp;p[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].num, &amp;p[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].name,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               &amp;p[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].sex, &amp;p[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].job);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(p[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].job ==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's'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"Type: 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scanf(</a:t>
            </a:r>
            <a:r>
              <a:rPr lang="it-IT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"%d"</a:t>
            </a:r>
            <a:r>
              <a:rPr lang="it-IT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&amp;p[i].cat.classNum);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(p[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].job ==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't'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"Position: 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"%s"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p[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cat.position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"Input error!"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  <a:endParaRPr lang="zh-CN" altLang="en-US" sz="60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72BD2FB-D27E-82D9-7228-5A23D682D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67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348887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833B407-3803-C37A-413E-8D840812E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zh-CN" altLang="en-US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nn-NO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nn-NO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nn-NO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(i = 0; i &lt; 2; i++)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(p[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].job ==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's'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printf(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"%-6d%-10s%-4c%-4c%-10d\n"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p[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].num, p[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].name, p[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].sex, p[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].job,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p[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cat.classNum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printf(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"%-6d%-10s%-4c%-4c%-10s\n"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p[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].num, p[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].name, p[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].sex, p[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].job,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p[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].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cat.position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D3AFED5-EF05-0C91-CC32-F113B8855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68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72247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B148660C-38CE-0ECD-0B90-9842133CE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类型定义</a:t>
            </a:r>
            <a:r>
              <a:rPr lang="en-US" altLang="zh-CN" dirty="0"/>
              <a:t>typedef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E7C6AD91-82DE-7089-7DBD-F4B1D70C4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使用</a:t>
            </a:r>
            <a:r>
              <a:rPr lang="en-US" altLang="zh-CN" dirty="0"/>
              <a:t>typedef</a:t>
            </a:r>
            <a:r>
              <a:rPr lang="zh-CN" altLang="en-US" dirty="0"/>
              <a:t>可以定义</a:t>
            </a:r>
            <a:r>
              <a:rPr lang="zh-CN" altLang="zh-CN" dirty="0"/>
              <a:t>一个新的类型名</a:t>
            </a:r>
            <a:r>
              <a:rPr lang="zh-CN" altLang="en-US" dirty="0"/>
              <a:t>，作为已存在</a:t>
            </a:r>
            <a:r>
              <a:rPr lang="zh-CN" altLang="zh-CN" dirty="0"/>
              <a:t>的</a:t>
            </a:r>
            <a:r>
              <a:rPr lang="zh-CN" altLang="zh-CN"/>
              <a:t>类型名</a:t>
            </a:r>
            <a:r>
              <a:rPr lang="zh-CN" altLang="en-US"/>
              <a:t>的别名。</a:t>
            </a:r>
            <a:endParaRPr lang="en-US" altLang="zh-CN" dirty="0"/>
          </a:p>
          <a:p>
            <a:r>
              <a:rPr lang="zh-CN" altLang="en-US" dirty="0"/>
              <a:t>例如：给基本类型取别名：</a:t>
            </a:r>
            <a:endParaRPr lang="zh-CN" altLang="zh-CN" dirty="0"/>
          </a:p>
          <a:p>
            <a:pPr indent="0">
              <a:lnSpc>
                <a:spcPct val="110000"/>
              </a:lnSpc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typedef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Integer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indent="0">
              <a:lnSpc>
                <a:spcPct val="110000"/>
              </a:lnSpc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typedef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Real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indent="0">
              <a:lnSpc>
                <a:spcPct val="110000"/>
              </a:lnSpc>
              <a:buNone/>
            </a:pP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typedef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</a:t>
            </a:r>
            <a:r>
              <a:rPr lang="en-US" altLang="zh-CN" sz="2000" dirty="0" err="1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CharPtr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indent="0">
              <a:lnSpc>
                <a:spcPct val="110000"/>
              </a:lnSpc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typedef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(*</a:t>
            </a:r>
            <a:r>
              <a:rPr lang="en-US" altLang="zh-CN" sz="2000" dirty="0" err="1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FuncPtr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)();</a:t>
            </a:r>
          </a:p>
          <a:p>
            <a:pPr indent="0">
              <a:lnSpc>
                <a:spcPct val="110000"/>
              </a:lnSpc>
              <a:buNone/>
            </a:pP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typedef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Sequence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[5];</a:t>
            </a:r>
          </a:p>
          <a:p>
            <a:pPr indent="0">
              <a:lnSpc>
                <a:spcPct val="110000"/>
              </a:lnSpc>
              <a:buNone/>
            </a:pPr>
            <a:endParaRPr lang="en-US" altLang="zh-CN" sz="20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indent="0">
              <a:lnSpc>
                <a:spcPct val="110000"/>
              </a:lnSpc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j;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a, b;</a:t>
            </a:r>
          </a:p>
          <a:p>
            <a:pPr indent="0">
              <a:lnSpc>
                <a:spcPct val="110000"/>
              </a:lnSpc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p, *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arr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[5];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(*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)();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s[5];</a:t>
            </a:r>
          </a:p>
          <a:p>
            <a:pPr indent="0">
              <a:lnSpc>
                <a:spcPct val="110000"/>
              </a:lnSpc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 are equivalent to</a:t>
            </a:r>
            <a:endParaRPr lang="en-US" altLang="zh-CN" sz="20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indent="0">
              <a:lnSpc>
                <a:spcPct val="110000"/>
              </a:lnSpc>
              <a:buNone/>
            </a:pPr>
            <a:r>
              <a:rPr lang="pt-BR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pt-BR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Integer</a:t>
            </a:r>
            <a:r>
              <a:rPr lang="pt-BR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i, j;  </a:t>
            </a:r>
            <a:r>
              <a:rPr lang="pt-BR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Real</a:t>
            </a:r>
            <a:r>
              <a:rPr lang="pt-BR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a, b;</a:t>
            </a:r>
            <a:endParaRPr lang="en-US" altLang="zh-CN" sz="20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indent="0">
              <a:lnSpc>
                <a:spcPct val="110000"/>
              </a:lnSpc>
              <a:buNone/>
            </a:pPr>
            <a:r>
              <a:rPr lang="en-US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 err="1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CharPtr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p,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arr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[5]; </a:t>
            </a:r>
            <a:r>
              <a:rPr lang="en-US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 err="1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FuncPtr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fp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 </a:t>
            </a:r>
            <a:r>
              <a:rPr lang="en-US" altLang="zh-CN" sz="20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Sequence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s;</a:t>
            </a:r>
            <a:endParaRPr lang="zh-CN" altLang="en-US" sz="20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030FD1F-E9F8-BFB7-5262-0E932808B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69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6937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9EE41B8-F060-92DA-7A16-4F63278CA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可以</a:t>
            </a:r>
            <a:r>
              <a:rPr lang="zh-CN" altLang="zh-CN" dirty="0"/>
              <a:t>在声明</a:t>
            </a:r>
            <a:r>
              <a:rPr lang="zh-CN" altLang="en-US" dirty="0"/>
              <a:t>结构体</a:t>
            </a:r>
            <a:r>
              <a:rPr lang="zh-CN" altLang="zh-CN" dirty="0"/>
              <a:t>类型的同时定义变量</a:t>
            </a:r>
            <a:r>
              <a:rPr lang="zh-CN" altLang="en-US" dirty="0"/>
              <a:t>。语法：</a:t>
            </a:r>
            <a:endParaRPr lang="en-US" altLang="zh-CN" dirty="0"/>
          </a:p>
          <a:p>
            <a:pPr>
              <a:buFont typeface="Wingdings" pitchFamily="2" charset="2"/>
              <a:buNone/>
            </a:pPr>
            <a:r>
              <a:rPr lang="en-US" altLang="zh-CN" dirty="0"/>
              <a:t>          struct  [</a:t>
            </a:r>
            <a:r>
              <a:rPr lang="zh-CN" altLang="zh-CN" dirty="0"/>
              <a:t>结构体名</a:t>
            </a:r>
            <a:r>
              <a:rPr lang="en-US" altLang="zh-CN" dirty="0"/>
              <a:t>]</a:t>
            </a:r>
            <a:endParaRPr lang="zh-CN" altLang="zh-CN" dirty="0"/>
          </a:p>
          <a:p>
            <a:pPr>
              <a:buFont typeface="Wingdings" pitchFamily="2" charset="2"/>
              <a:buNone/>
            </a:pPr>
            <a:r>
              <a:rPr lang="en-US" altLang="zh-CN" dirty="0"/>
              <a:t>          {  </a:t>
            </a:r>
            <a:r>
              <a:rPr lang="zh-CN" altLang="zh-CN" dirty="0"/>
              <a:t>成员表列</a:t>
            </a:r>
            <a:r>
              <a:rPr lang="en-US" altLang="zh-CN" dirty="0"/>
              <a:t>  } </a:t>
            </a:r>
            <a:r>
              <a:rPr lang="zh-CN" altLang="en-US" dirty="0"/>
              <a:t>变量名表列</a:t>
            </a:r>
            <a:r>
              <a:rPr lang="en-US" altLang="zh-CN" dirty="0"/>
              <a:t>; </a:t>
            </a:r>
            <a:r>
              <a:rPr lang="zh-CN" altLang="zh-CN" dirty="0"/>
              <a:t> </a:t>
            </a:r>
            <a:endParaRPr lang="en-US" altLang="zh-CN" dirty="0"/>
          </a:p>
          <a:p>
            <a:r>
              <a:rPr lang="zh-CN" altLang="en-US" dirty="0"/>
              <a:t>例如：</a:t>
            </a:r>
            <a:endParaRPr lang="en-US" altLang="zh-CN" dirty="0"/>
          </a:p>
          <a:p>
            <a:pPr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num;</a:t>
            </a:r>
          </a:p>
          <a:p>
            <a:pPr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name[20];</a:t>
            </a:r>
          </a:p>
          <a:p>
            <a:pPr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sex;</a:t>
            </a:r>
          </a:p>
          <a:p>
            <a:pPr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age;</a:t>
            </a:r>
          </a:p>
          <a:p>
            <a:pPr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score;</a:t>
            </a:r>
          </a:p>
          <a:p>
            <a:pPr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addr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[30];</a:t>
            </a:r>
          </a:p>
          <a:p>
            <a:pPr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 student1, student2;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ED4FF8A-0681-0494-565F-12680A492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5" name="圆角矩形标注 3">
            <a:extLst>
              <a:ext uri="{FF2B5EF4-FFF2-40B4-BE49-F238E27FC236}">
                <a16:creationId xmlns:a16="http://schemas.microsoft.com/office/drawing/2014/main" id="{FE8EE6C7-FC49-69BA-6851-3B680B122B81}"/>
              </a:ext>
            </a:extLst>
          </p:cNvPr>
          <p:cNvSpPr/>
          <p:nvPr/>
        </p:nvSpPr>
        <p:spPr bwMode="auto">
          <a:xfrm>
            <a:off x="4066567" y="3429000"/>
            <a:ext cx="1978633" cy="600214"/>
          </a:xfrm>
          <a:prstGeom prst="wedgeRoundRectCallout">
            <a:avLst>
              <a:gd name="adj1" fmla="val -121286"/>
              <a:gd name="adj2" fmla="val -50998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zh-CN" altLang="en-US" sz="3200" b="1" dirty="0">
                <a:solidFill>
                  <a:srgbClr val="0000CC"/>
                </a:solidFill>
              </a:rPr>
              <a:t>可以省略</a:t>
            </a:r>
            <a:endParaRPr lang="zh-CN" altLang="en-US" sz="3200" b="1" dirty="0">
              <a:solidFill>
                <a:srgbClr val="0000CC"/>
              </a:solidFill>
              <a:latin typeface="+mn-lt"/>
              <a:ea typeface="+mn-ea"/>
            </a:endParaRP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15ACFA6C-4679-9269-1F8C-1040FB7CFEB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15440" y="3429000"/>
            <a:ext cx="128016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9541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1C8CA2B-9329-A840-AAE4-1AA42EE7E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例如：给自定义类型取别名：</a:t>
            </a:r>
            <a:endParaRPr lang="zh-CN" altLang="zh-CN" dirty="0"/>
          </a:p>
          <a:p>
            <a:pPr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typedef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indent="0">
              <a:buNone/>
            </a:pPr>
            <a:r>
              <a:rPr lang="zh-CN" altLang="en-US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year;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month;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day;</a:t>
            </a:r>
          </a:p>
          <a:p>
            <a:pPr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}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Date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Date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nationalDay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Date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* p;</a:t>
            </a:r>
          </a:p>
          <a:p>
            <a:r>
              <a:rPr lang="zh-CN" altLang="zh-CN" dirty="0"/>
              <a:t>说明：</a:t>
            </a:r>
            <a:r>
              <a:rPr lang="zh-CN" altLang="en-US" dirty="0"/>
              <a:t>类型定义</a:t>
            </a:r>
            <a:r>
              <a:rPr lang="zh-CN" altLang="zh-CN" dirty="0"/>
              <a:t>实际上是为已存在的类型</a:t>
            </a:r>
            <a:r>
              <a:rPr lang="zh-CN" altLang="en-US" dirty="0"/>
              <a:t>名</a:t>
            </a:r>
            <a:r>
              <a:rPr lang="zh-CN" altLang="zh-CN" dirty="0"/>
              <a:t>指定了一个</a:t>
            </a:r>
            <a:r>
              <a:rPr lang="zh-CN" altLang="en-US" dirty="0"/>
              <a:t>别名，</a:t>
            </a:r>
            <a:r>
              <a:rPr lang="zh-CN" altLang="zh-CN" dirty="0"/>
              <a:t>使得编程更加方便</a:t>
            </a:r>
            <a:r>
              <a:rPr lang="zh-CN" altLang="en-US" dirty="0"/>
              <a:t>，并</a:t>
            </a:r>
            <a:r>
              <a:rPr lang="zh-CN" altLang="zh-CN" dirty="0"/>
              <a:t>没有创造新的类型。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1F0B7CB-3907-996E-21A2-443FA91F6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70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861567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1A99075-74D2-D836-9706-25BBDAA0F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定义</a:t>
            </a:r>
            <a:r>
              <a:rPr lang="zh-CN" altLang="zh-CN" dirty="0"/>
              <a:t>一个新的类型名的方法是</a:t>
            </a:r>
            <a:r>
              <a:rPr lang="zh-CN" altLang="en-US" dirty="0"/>
              <a:t>：</a:t>
            </a:r>
            <a:endParaRPr lang="zh-CN" altLang="zh-CN" dirty="0"/>
          </a:p>
          <a:p>
            <a:pPr lvl="1">
              <a:buFont typeface="Wingdings" pitchFamily="2" charset="2"/>
              <a:buNone/>
            </a:pPr>
            <a:r>
              <a:rPr lang="zh-CN" altLang="zh-CN" dirty="0"/>
              <a:t>① 先按定义变量的</a:t>
            </a:r>
            <a:r>
              <a:rPr lang="zh-CN" altLang="en-US" dirty="0"/>
              <a:t>语法</a:t>
            </a:r>
            <a:r>
              <a:rPr lang="zh-CN" altLang="zh-CN" dirty="0"/>
              <a:t>写出定义（</a:t>
            </a:r>
            <a:r>
              <a:rPr lang="en-US" altLang="zh-CN" dirty="0"/>
              <a:t>int </a:t>
            </a:r>
            <a:r>
              <a:rPr lang="en-US" altLang="zh-CN" dirty="0" err="1"/>
              <a:t>i</a:t>
            </a:r>
            <a:r>
              <a:rPr lang="en-US" altLang="zh-CN" dirty="0"/>
              <a:t>;</a:t>
            </a:r>
            <a:r>
              <a:rPr lang="zh-CN" altLang="zh-CN" dirty="0"/>
              <a:t>）</a:t>
            </a:r>
            <a:endParaRPr lang="en-US" altLang="zh-CN" dirty="0"/>
          </a:p>
          <a:p>
            <a:pPr lvl="1">
              <a:buFont typeface="Wingdings" pitchFamily="2" charset="2"/>
              <a:buNone/>
            </a:pPr>
            <a:r>
              <a:rPr lang="zh-CN" altLang="zh-CN" dirty="0"/>
              <a:t>② 将变量名换成新</a:t>
            </a:r>
            <a:r>
              <a:rPr lang="zh-CN" altLang="en-US" dirty="0"/>
              <a:t>的</a:t>
            </a:r>
            <a:r>
              <a:rPr lang="zh-CN" altLang="zh-CN" dirty="0"/>
              <a:t>类型名（将</a:t>
            </a:r>
            <a:r>
              <a:rPr lang="en-US" altLang="zh-CN" dirty="0" err="1"/>
              <a:t>i</a:t>
            </a:r>
            <a:r>
              <a:rPr lang="zh-CN" altLang="zh-CN" dirty="0"/>
              <a:t>换成</a:t>
            </a:r>
            <a:r>
              <a:rPr lang="en-US" altLang="zh-CN" dirty="0"/>
              <a:t>Integer</a:t>
            </a:r>
            <a:r>
              <a:rPr lang="zh-CN" altLang="zh-CN" dirty="0"/>
              <a:t>）</a:t>
            </a:r>
          </a:p>
          <a:p>
            <a:pPr lvl="1">
              <a:buFont typeface="Wingdings" pitchFamily="2" charset="2"/>
              <a:buNone/>
            </a:pPr>
            <a:r>
              <a:rPr lang="zh-CN" altLang="zh-CN" dirty="0"/>
              <a:t>③ 在最前面加</a:t>
            </a:r>
            <a:r>
              <a:rPr lang="en-US" altLang="zh-CN" dirty="0"/>
              <a:t>typedef</a:t>
            </a:r>
            <a:r>
              <a:rPr lang="zh-CN" altLang="zh-CN" dirty="0"/>
              <a:t>（</a:t>
            </a:r>
            <a:r>
              <a:rPr lang="en-US" altLang="zh-CN" dirty="0"/>
              <a:t>typedef int Integer</a:t>
            </a:r>
            <a:r>
              <a:rPr lang="zh-CN" altLang="zh-CN" dirty="0"/>
              <a:t>）</a:t>
            </a:r>
          </a:p>
          <a:p>
            <a:pPr lvl="1">
              <a:buFont typeface="Wingdings" pitchFamily="2" charset="2"/>
              <a:buNone/>
            </a:pPr>
            <a:r>
              <a:rPr lang="zh-CN" altLang="en-US" dirty="0"/>
              <a:t>④ </a:t>
            </a:r>
            <a:r>
              <a:rPr lang="zh-CN" altLang="zh-CN" dirty="0"/>
              <a:t>用新</a:t>
            </a:r>
            <a:r>
              <a:rPr lang="zh-CN" altLang="en-US" dirty="0"/>
              <a:t>的</a:t>
            </a:r>
            <a:r>
              <a:rPr lang="zh-CN" altLang="zh-CN" dirty="0"/>
              <a:t>类型名去定义变量</a:t>
            </a:r>
            <a:endParaRPr lang="en-US" altLang="zh-CN" dirty="0"/>
          </a:p>
          <a:p>
            <a:pPr lvl="1">
              <a:buFont typeface="Wingdings" pitchFamily="2" charset="2"/>
              <a:buNone/>
            </a:pPr>
            <a:endParaRPr lang="zh-CN" altLang="zh-CN" dirty="0"/>
          </a:p>
          <a:p>
            <a:endParaRPr lang="zh-CN" altLang="en-US" dirty="0"/>
          </a:p>
          <a:p>
            <a:pPr lvl="1">
              <a:buFont typeface="Wingdings" pitchFamily="2" charset="2"/>
              <a:buNone/>
            </a:pPr>
            <a:endParaRPr lang="zh-CN" altLang="zh-CN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E363D1E-7E7E-8AFB-AE16-3C67E6E50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71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802986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4344F73-8622-2589-DB8C-1C1D97A72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例如：给</a:t>
            </a:r>
            <a:r>
              <a:rPr lang="zh-CN" altLang="zh-CN" dirty="0"/>
              <a:t>数组类型</a:t>
            </a:r>
            <a:r>
              <a:rPr lang="zh-CN" altLang="en-US" dirty="0"/>
              <a:t>取别名</a:t>
            </a:r>
            <a:r>
              <a:rPr lang="zh-CN" altLang="zh-CN" dirty="0"/>
              <a:t>：</a:t>
            </a:r>
          </a:p>
          <a:p>
            <a:pPr lvl="1">
              <a:buFont typeface="Wingdings" pitchFamily="2" charset="2"/>
              <a:buNone/>
            </a:pPr>
            <a:r>
              <a:rPr lang="zh-CN" altLang="zh-CN" dirty="0"/>
              <a:t>① </a:t>
            </a:r>
            <a:r>
              <a:rPr lang="en-US" altLang="zh-CN" dirty="0"/>
              <a:t>int a[100];</a:t>
            </a:r>
            <a:endParaRPr lang="zh-CN" altLang="zh-CN" dirty="0"/>
          </a:p>
          <a:p>
            <a:pPr lvl="1">
              <a:buFont typeface="Wingdings" pitchFamily="2" charset="2"/>
              <a:buNone/>
            </a:pPr>
            <a:r>
              <a:rPr lang="zh-CN" altLang="zh-CN" dirty="0"/>
              <a:t>② </a:t>
            </a:r>
            <a:r>
              <a:rPr lang="en-US" altLang="zh-CN" dirty="0"/>
              <a:t>int Sequence[100];</a:t>
            </a:r>
            <a:endParaRPr lang="zh-CN" altLang="zh-CN" dirty="0"/>
          </a:p>
          <a:p>
            <a:pPr lvl="1">
              <a:buFont typeface="Wingdings" pitchFamily="2" charset="2"/>
              <a:buNone/>
            </a:pPr>
            <a:r>
              <a:rPr lang="zh-CN" altLang="zh-CN" dirty="0"/>
              <a:t>③ </a:t>
            </a:r>
            <a:r>
              <a:rPr lang="en-US" altLang="zh-CN" dirty="0"/>
              <a:t>typedef int Sequence[100];</a:t>
            </a:r>
            <a:endParaRPr lang="zh-CN" altLang="zh-CN" dirty="0"/>
          </a:p>
          <a:p>
            <a:pPr lvl="1">
              <a:buFont typeface="Wingdings" pitchFamily="2" charset="2"/>
              <a:buNone/>
            </a:pPr>
            <a:r>
              <a:rPr lang="zh-CN" altLang="en-US" dirty="0"/>
              <a:t>④ </a:t>
            </a:r>
            <a:r>
              <a:rPr lang="en-US" altLang="zh-CN" dirty="0"/>
              <a:t>Sequence a; </a:t>
            </a:r>
            <a:r>
              <a:rPr lang="zh-CN" altLang="zh-CN" dirty="0"/>
              <a:t>相当于定义了：</a:t>
            </a:r>
            <a:r>
              <a:rPr lang="en-US" altLang="zh-CN" dirty="0"/>
              <a:t>int a[100];</a:t>
            </a:r>
          </a:p>
          <a:p>
            <a:r>
              <a:rPr lang="zh-CN" altLang="en-US" dirty="0"/>
              <a:t>例如：给</a:t>
            </a:r>
            <a:r>
              <a:rPr lang="zh-CN" altLang="zh-CN" dirty="0"/>
              <a:t>字符指针类型</a:t>
            </a:r>
            <a:r>
              <a:rPr lang="zh-CN" altLang="en-US" dirty="0"/>
              <a:t>取别名</a:t>
            </a:r>
            <a:r>
              <a:rPr lang="zh-CN" altLang="zh-CN" dirty="0"/>
              <a:t>：</a:t>
            </a:r>
          </a:p>
          <a:p>
            <a:pPr lvl="1">
              <a:buFont typeface="Wingdings" pitchFamily="2" charset="2"/>
              <a:buNone/>
            </a:pPr>
            <a:r>
              <a:rPr lang="zh-CN" altLang="zh-CN" dirty="0"/>
              <a:t>① </a:t>
            </a:r>
            <a:r>
              <a:rPr lang="en-US" altLang="zh-CN" dirty="0"/>
              <a:t>char *p</a:t>
            </a:r>
            <a:r>
              <a:rPr lang="zh-CN" altLang="zh-CN" dirty="0"/>
              <a:t>；</a:t>
            </a:r>
            <a:r>
              <a:rPr lang="en-US" altLang="zh-CN" dirty="0"/>
              <a:t>                     </a:t>
            </a:r>
            <a:endParaRPr lang="zh-CN" altLang="zh-CN" dirty="0"/>
          </a:p>
          <a:p>
            <a:pPr lvl="1">
              <a:buFont typeface="Wingdings" pitchFamily="2" charset="2"/>
              <a:buNone/>
            </a:pPr>
            <a:r>
              <a:rPr lang="zh-CN" altLang="zh-CN" dirty="0"/>
              <a:t>② </a:t>
            </a:r>
            <a:r>
              <a:rPr lang="en-US" altLang="zh-CN" dirty="0"/>
              <a:t>char *</a:t>
            </a:r>
            <a:r>
              <a:rPr lang="en-US" altLang="zh-CN" dirty="0" err="1"/>
              <a:t>CharPtr</a:t>
            </a:r>
            <a:r>
              <a:rPr lang="en-US" altLang="zh-CN" dirty="0"/>
              <a:t>; </a:t>
            </a:r>
            <a:endParaRPr lang="zh-CN" altLang="zh-CN" dirty="0"/>
          </a:p>
          <a:p>
            <a:pPr lvl="1">
              <a:buFont typeface="Wingdings" pitchFamily="2" charset="2"/>
              <a:buNone/>
            </a:pPr>
            <a:r>
              <a:rPr lang="zh-CN" altLang="zh-CN" dirty="0"/>
              <a:t>③ </a:t>
            </a:r>
            <a:r>
              <a:rPr lang="en-US" altLang="zh-CN" dirty="0"/>
              <a:t>typedef char *</a:t>
            </a:r>
            <a:r>
              <a:rPr lang="en-US" altLang="zh-CN" dirty="0" err="1"/>
              <a:t>CharPtr</a:t>
            </a:r>
            <a:r>
              <a:rPr lang="en-US" altLang="zh-CN" dirty="0"/>
              <a:t>; </a:t>
            </a:r>
            <a:endParaRPr lang="zh-CN" altLang="zh-CN" dirty="0"/>
          </a:p>
          <a:p>
            <a:pPr lvl="1">
              <a:buFont typeface="Wingdings" pitchFamily="2" charset="2"/>
              <a:buNone/>
            </a:pPr>
            <a:r>
              <a:rPr lang="zh-CN" altLang="en-US" dirty="0"/>
              <a:t>④ </a:t>
            </a:r>
            <a:r>
              <a:rPr lang="en-US" altLang="zh-CN" dirty="0" err="1"/>
              <a:t>CharPtr</a:t>
            </a:r>
            <a:r>
              <a:rPr lang="en-US" altLang="zh-CN" dirty="0"/>
              <a:t> p; </a:t>
            </a:r>
            <a:r>
              <a:rPr lang="zh-CN" altLang="zh-CN" dirty="0"/>
              <a:t>相当于定义了：</a:t>
            </a:r>
            <a:r>
              <a:rPr lang="en-US" altLang="zh-CN" dirty="0"/>
              <a:t>char *p;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45FECBE-4E65-9137-7A89-BD3D19FBA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72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8311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81305AB-1088-FEE4-1B7F-E9B36F60D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结构体变量的初始化。</a:t>
            </a:r>
            <a:endParaRPr lang="en-US" altLang="zh-CN" dirty="0"/>
          </a:p>
          <a:p>
            <a:pPr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long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num;</a:t>
            </a:r>
          </a:p>
          <a:p>
            <a:pPr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name[20];</a:t>
            </a:r>
          </a:p>
          <a:p>
            <a:pPr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sex;</a:t>
            </a:r>
          </a:p>
          <a:p>
            <a:pPr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addr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[20];</a:t>
            </a:r>
          </a:p>
          <a:p>
            <a:pPr indent="0">
              <a:buNone/>
            </a:pPr>
            <a:r>
              <a:rPr lang="it-IT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 a = { 10101,</a:t>
            </a:r>
            <a:r>
              <a:rPr lang="it-IT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"Li Si"</a:t>
            </a:r>
            <a:r>
              <a:rPr lang="it-IT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</a:t>
            </a:r>
            <a:r>
              <a:rPr lang="it-IT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'M'</a:t>
            </a:r>
            <a:r>
              <a:rPr lang="it-IT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</a:t>
            </a:r>
            <a:r>
              <a:rPr lang="it-IT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"1 Nanjing Road"</a:t>
            </a:r>
            <a:r>
              <a:rPr lang="it-IT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};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BDB827C-AE09-38FD-37F1-1A1B87F84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23368ED-F867-466E-55C6-ECE4AE537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2736" y="3429000"/>
            <a:ext cx="1085745" cy="428625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AA205D66-0453-741A-4285-DA37696DC0B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840830" y="2103120"/>
            <a:ext cx="88110" cy="1338581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DC75104C-F4AA-CCF9-01F5-3667D09A6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8480" y="3428999"/>
            <a:ext cx="1285875" cy="428625"/>
          </a:xfrm>
          <a:prstGeom prst="rect">
            <a:avLst/>
          </a:prstGeom>
          <a:noFill/>
          <a:ln w="38100" algn="ctr">
            <a:solidFill>
              <a:srgbClr val="9D138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9DD01240-D30B-ABB1-51E5-BF1959CF7BAE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2968785" y="2540000"/>
            <a:ext cx="758573" cy="863600"/>
          </a:xfrm>
          <a:prstGeom prst="straightConnector1">
            <a:avLst/>
          </a:prstGeom>
          <a:noFill/>
          <a:ln w="38100" algn="ctr">
            <a:solidFill>
              <a:srgbClr val="9D138D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C3448F0D-6363-5BD4-1718-F3124E413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3720" y="3428998"/>
            <a:ext cx="836434" cy="428625"/>
          </a:xfrm>
          <a:prstGeom prst="rect">
            <a:avLst/>
          </a:prstGeom>
          <a:noFill/>
          <a:ln w="38100" algn="ctr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80E2A908-022D-306D-ADC7-3D3C2BD7DC44}"/>
              </a:ext>
            </a:extLst>
          </p:cNvPr>
          <p:cNvCxnSpPr>
            <a:cxnSpLocks noChangeShapeType="1"/>
            <a:stCxn id="8" idx="0"/>
          </p:cNvCxnSpPr>
          <p:nvPr/>
        </p:nvCxnSpPr>
        <p:spPr bwMode="auto">
          <a:xfrm flipH="1" flipV="1">
            <a:off x="2968785" y="2875280"/>
            <a:ext cx="1853152" cy="553718"/>
          </a:xfrm>
          <a:prstGeom prst="straightConnector1">
            <a:avLst/>
          </a:prstGeom>
          <a:noFill/>
          <a:ln w="38100" algn="ctr">
            <a:solidFill>
              <a:srgbClr val="0000CC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96CEB5B1-33D8-810E-46BA-99E34E68C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1742" y="3431541"/>
            <a:ext cx="3269162" cy="428625"/>
          </a:xfrm>
          <a:prstGeom prst="rect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2438C7D0-E0B1-7E86-52D4-DD85A0EFC11A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796329" y="3152139"/>
            <a:ext cx="2917018" cy="306704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41621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6B49F23-DE93-176A-9CEC-8D05E1894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结构体变量的访问：访问成员变量的语法：结构体变量名</a:t>
            </a:r>
            <a:r>
              <a:rPr lang="en-US" altLang="zh-CN" dirty="0"/>
              <a:t>.</a:t>
            </a:r>
            <a:r>
              <a:rPr lang="zh-CN" altLang="en-US" dirty="0"/>
              <a:t>成员变量名。</a:t>
            </a:r>
            <a:endParaRPr lang="en-US" altLang="zh-CN" dirty="0"/>
          </a:p>
          <a:p>
            <a:pPr marL="0" indent="0">
              <a:buNone/>
            </a:pPr>
            <a:r>
              <a:rPr lang="pt-BR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struct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2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Student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a, b;</a:t>
            </a:r>
          </a:p>
          <a:p>
            <a:pPr marL="0" indent="0">
              <a:buNone/>
            </a:pPr>
            <a:endParaRPr lang="en-US" altLang="zh-CN" sz="22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2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</a:t>
            </a:r>
            <a:r>
              <a:rPr lang="zh-CN" altLang="en-US" sz="22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错！不能整体输入结构体变量的成员变量的值</a:t>
            </a:r>
            <a:endParaRPr lang="zh-CN" altLang="en-US" sz="22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</a:t>
            </a:r>
            <a:r>
              <a:rPr lang="en-US" altLang="zh-CN" sz="22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ld</a:t>
            </a:r>
            <a:r>
              <a:rPr lang="en-US" altLang="zh-CN" sz="2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,%</a:t>
            </a:r>
            <a:r>
              <a:rPr lang="en-US" altLang="zh-CN" sz="22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s,%c,%s</a:t>
            </a:r>
            <a:r>
              <a:rPr lang="en-US" altLang="zh-CN" sz="2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\n"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&amp;a);</a:t>
            </a:r>
            <a:endParaRPr lang="zh-CN" altLang="en-US" sz="22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zh-CN" altLang="en-US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</a:t>
            </a:r>
            <a:r>
              <a:rPr lang="en-US" altLang="zh-CN" sz="22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ld</a:t>
            </a:r>
            <a:r>
              <a:rPr lang="en-US" altLang="zh-CN" sz="2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</a:t>
            </a:r>
            <a:r>
              <a:rPr lang="en-US" altLang="zh-CN" sz="2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a.num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 </a:t>
            </a:r>
            <a:r>
              <a:rPr lang="en-US" altLang="zh-CN" sz="22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 </a:t>
            </a:r>
            <a:r>
              <a:rPr lang="zh-CN" altLang="en-US" sz="22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通过成员变量的地址输入</a:t>
            </a:r>
            <a:endParaRPr lang="zh-CN" altLang="en-US" sz="22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"%s"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 &amp;a.name); </a:t>
            </a:r>
            <a:r>
              <a:rPr lang="en-US" altLang="zh-CN" sz="22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 </a:t>
            </a:r>
            <a:r>
              <a:rPr lang="zh-CN" altLang="en-US" sz="22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通过成员变量的地址输入</a:t>
            </a:r>
            <a:endParaRPr lang="zh-CN" altLang="en-US" sz="22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zh-CN" altLang="en-US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a.num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10010; </a:t>
            </a:r>
            <a:r>
              <a:rPr lang="en-US" altLang="zh-CN" sz="22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 </a:t>
            </a:r>
            <a:r>
              <a:rPr lang="zh-CN" altLang="en-US" sz="22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成员变量相当于普通变量</a:t>
            </a:r>
            <a:endParaRPr lang="zh-CN" altLang="en-US" sz="22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pt-BR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b.num = a.num + 1;</a:t>
            </a:r>
          </a:p>
          <a:p>
            <a:pPr marL="0" indent="0">
              <a:buNone/>
            </a:pPr>
            <a:endParaRPr lang="zh-CN" altLang="en-US" sz="22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zh-CN" altLang="en-US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 = a; </a:t>
            </a:r>
            <a:r>
              <a:rPr lang="en-US" altLang="zh-CN" sz="22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 </a:t>
            </a:r>
            <a:r>
              <a:rPr lang="zh-CN" altLang="en-US" sz="22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同类型的结构体变量可互相赋值</a:t>
            </a:r>
            <a:endParaRPr lang="zh-CN" altLang="en-US" sz="22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endParaRPr lang="zh-CN" altLang="en-US" sz="22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"%p"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&amp;a); </a:t>
            </a:r>
            <a:r>
              <a:rPr lang="en-US" altLang="zh-CN" sz="22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 </a:t>
            </a:r>
            <a:r>
              <a:rPr lang="zh-CN" altLang="en-US" sz="22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输出结构体变量的地址</a:t>
            </a:r>
            <a:endParaRPr lang="en-US" altLang="zh-CN" sz="2200" dirty="0">
              <a:solidFill>
                <a:srgbClr val="008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2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// </a:t>
            </a:r>
            <a:r>
              <a:rPr lang="zh-CN" altLang="en-US" sz="22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错！不能整体输出结构体变量的所有成员</a:t>
            </a:r>
            <a:endParaRPr lang="zh-CN" altLang="en-US" sz="22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</a:t>
            </a:r>
            <a:r>
              <a:rPr lang="en-US" altLang="zh-CN" sz="22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ld</a:t>
            </a:r>
            <a:r>
              <a:rPr lang="en-US" altLang="zh-CN" sz="2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%s, %c, %s\n"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a);</a:t>
            </a:r>
            <a:endParaRPr lang="zh-CN" altLang="en-US" sz="22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pt-BR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2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"num:%ld\nname:%s\nsex:%c\naddress:%s\n"</a:t>
            </a:r>
            <a:r>
              <a:rPr lang="pt-BR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</a:t>
            </a:r>
          </a:p>
          <a:p>
            <a:pPr marL="0" indent="0">
              <a:buNone/>
            </a:pP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</a:t>
            </a:r>
            <a:r>
              <a:rPr lang="en-US" altLang="zh-CN" sz="2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a.num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a.name, </a:t>
            </a:r>
            <a:r>
              <a:rPr lang="en-US" altLang="zh-CN" sz="2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a.sex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a.addr</a:t>
            </a:r>
            <a:r>
              <a:rPr lang="en-US" altLang="zh-CN" sz="2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  <a:endParaRPr lang="zh-CN" altLang="en-US" sz="22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B7CEAA7-D716-A026-EF67-9B9FB2859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22D5789-6E41-DFC8-D777-5DA031263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216" y="1823720"/>
            <a:ext cx="6145584" cy="70612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B1345AC-964E-0782-C1A0-2D3F602A3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216" y="4892040"/>
            <a:ext cx="6145584" cy="6350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371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1414</TotalTime>
  <Words>6714</Words>
  <Application>Microsoft Office PowerPoint</Application>
  <PresentationFormat>全屏显示(4:3)</PresentationFormat>
  <Paragraphs>1066</Paragraphs>
  <Slides>72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72</vt:i4>
      </vt:variant>
    </vt:vector>
  </HeadingPairs>
  <TitlesOfParts>
    <vt:vector size="80" baseType="lpstr">
      <vt:lpstr>等线</vt:lpstr>
      <vt:lpstr>新宋体</vt:lpstr>
      <vt:lpstr>Arial</vt:lpstr>
      <vt:lpstr>Calibri</vt:lpstr>
      <vt:lpstr>Calibri Light</vt:lpstr>
      <vt:lpstr>Verdana</vt:lpstr>
      <vt:lpstr>Wingdings</vt:lpstr>
      <vt:lpstr>回顾</vt:lpstr>
      <vt:lpstr>记录类型</vt:lpstr>
      <vt:lpstr>PowerPoint 演示文稿</vt:lpstr>
      <vt:lpstr>结构体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结构体变量地址和动态结构体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结构体变量地址作为函数参数</vt:lpstr>
      <vt:lpstr>PowerPoint 演示文稿</vt:lpstr>
      <vt:lpstr>结构体数组</vt:lpstr>
      <vt:lpstr>PowerPoint 演示文稿</vt:lpstr>
      <vt:lpstr>PowerPoint 演示文稿</vt:lpstr>
      <vt:lpstr>PowerPoint 演示文稿</vt:lpstr>
      <vt:lpstr>结构体数组元素地址</vt:lpstr>
      <vt:lpstr>PowerPoint 演示文稿</vt:lpstr>
      <vt:lpstr>PowerPoint 演示文稿</vt:lpstr>
      <vt:lpstr>结构体数组元素地址作为函数参数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链表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共用体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类型定义typedef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Jay Chan</dc:creator>
  <cp:lastModifiedBy>Jay Chan</cp:lastModifiedBy>
  <cp:revision>257</cp:revision>
  <dcterms:created xsi:type="dcterms:W3CDTF">2023-09-23T02:55:42Z</dcterms:created>
  <dcterms:modified xsi:type="dcterms:W3CDTF">2023-12-01T01:50:18Z</dcterms:modified>
</cp:coreProperties>
</file>