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60"/>
  </p:notesMasterIdLst>
  <p:sldIdLst>
    <p:sldId id="256" r:id="rId2"/>
    <p:sldId id="257" r:id="rId3"/>
    <p:sldId id="322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84" r:id="rId12"/>
    <p:sldId id="268" r:id="rId13"/>
    <p:sldId id="270" r:id="rId14"/>
    <p:sldId id="275" r:id="rId15"/>
    <p:sldId id="271" r:id="rId16"/>
    <p:sldId id="272" r:id="rId17"/>
    <p:sldId id="273" r:id="rId18"/>
    <p:sldId id="285" r:id="rId19"/>
    <p:sldId id="282" r:id="rId20"/>
    <p:sldId id="283" r:id="rId21"/>
    <p:sldId id="274" r:id="rId22"/>
    <p:sldId id="276" r:id="rId23"/>
    <p:sldId id="277" r:id="rId24"/>
    <p:sldId id="278" r:id="rId25"/>
    <p:sldId id="279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5" r:id="rId35"/>
    <p:sldId id="296" r:id="rId36"/>
    <p:sldId id="297" r:id="rId37"/>
    <p:sldId id="299" r:id="rId38"/>
    <p:sldId id="300" r:id="rId39"/>
    <p:sldId id="301" r:id="rId40"/>
    <p:sldId id="318" r:id="rId41"/>
    <p:sldId id="319" r:id="rId42"/>
    <p:sldId id="310" r:id="rId43"/>
    <p:sldId id="311" r:id="rId44"/>
    <p:sldId id="302" r:id="rId45"/>
    <p:sldId id="303" r:id="rId46"/>
    <p:sldId id="304" r:id="rId47"/>
    <p:sldId id="312" r:id="rId48"/>
    <p:sldId id="313" r:id="rId49"/>
    <p:sldId id="314" r:id="rId50"/>
    <p:sldId id="315" r:id="rId51"/>
    <p:sldId id="305" r:id="rId52"/>
    <p:sldId id="306" r:id="rId53"/>
    <p:sldId id="307" r:id="rId54"/>
    <p:sldId id="321" r:id="rId55"/>
    <p:sldId id="309" r:id="rId56"/>
    <p:sldId id="316" r:id="rId57"/>
    <p:sldId id="317" r:id="rId58"/>
    <p:sldId id="320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Chan" userId="60b4ceb502f8e6fb" providerId="LiveId" clId="{D2BEA4E3-35B7-4105-964A-1B348737B096}"/>
    <pc:docChg chg="undo custSel modSld">
      <pc:chgData name="Jay Chan" userId="60b4ceb502f8e6fb" providerId="LiveId" clId="{D2BEA4E3-35B7-4105-964A-1B348737B096}" dt="2023-10-30T07:53:38.309" v="365" actId="20577"/>
      <pc:docMkLst>
        <pc:docMk/>
      </pc:docMkLst>
      <pc:sldChg chg="modSp mod">
        <pc:chgData name="Jay Chan" userId="60b4ceb502f8e6fb" providerId="LiveId" clId="{D2BEA4E3-35B7-4105-964A-1B348737B096}" dt="2023-10-30T07:49:47.535" v="312" actId="20577"/>
        <pc:sldMkLst>
          <pc:docMk/>
          <pc:sldMk cId="2837410993" sldId="260"/>
        </pc:sldMkLst>
        <pc:spChg chg="mod">
          <ac:chgData name="Jay Chan" userId="60b4ceb502f8e6fb" providerId="LiveId" clId="{D2BEA4E3-35B7-4105-964A-1B348737B096}" dt="2023-10-30T07:49:47.535" v="312" actId="20577"/>
          <ac:spMkLst>
            <pc:docMk/>
            <pc:sldMk cId="2837410993" sldId="260"/>
            <ac:spMk id="2" creationId="{935D70EB-B5D4-67FB-480A-85B0E9936357}"/>
          </ac:spMkLst>
        </pc:spChg>
      </pc:sldChg>
      <pc:sldChg chg="modSp mod">
        <pc:chgData name="Jay Chan" userId="60b4ceb502f8e6fb" providerId="LiveId" clId="{D2BEA4E3-35B7-4105-964A-1B348737B096}" dt="2023-10-30T07:53:38.309" v="365" actId="20577"/>
        <pc:sldMkLst>
          <pc:docMk/>
          <pc:sldMk cId="317983615" sldId="288"/>
        </pc:sldMkLst>
        <pc:spChg chg="mod">
          <ac:chgData name="Jay Chan" userId="60b4ceb502f8e6fb" providerId="LiveId" clId="{D2BEA4E3-35B7-4105-964A-1B348737B096}" dt="2023-10-30T07:53:38.309" v="365" actId="20577"/>
          <ac:spMkLst>
            <pc:docMk/>
            <pc:sldMk cId="317983615" sldId="288"/>
            <ac:spMk id="2" creationId="{52BC8401-7D14-1E71-1321-8091817BC85F}"/>
          </ac:spMkLst>
        </pc:spChg>
      </pc:sldChg>
      <pc:sldChg chg="modSp mod">
        <pc:chgData name="Jay Chan" userId="60b4ceb502f8e6fb" providerId="LiveId" clId="{D2BEA4E3-35B7-4105-964A-1B348737B096}" dt="2023-10-30T07:47:54.163" v="295" actId="20577"/>
        <pc:sldMkLst>
          <pc:docMk/>
          <pc:sldMk cId="1032524803" sldId="322"/>
        </pc:sldMkLst>
        <pc:spChg chg="mod">
          <ac:chgData name="Jay Chan" userId="60b4ceb502f8e6fb" providerId="LiveId" clId="{D2BEA4E3-35B7-4105-964A-1B348737B096}" dt="2023-10-30T07:47:54.163" v="295" actId="20577"/>
          <ac:spMkLst>
            <pc:docMk/>
            <pc:sldMk cId="1032524803" sldId="322"/>
            <ac:spMk id="6" creationId="{58567DE6-FC79-8583-0BEC-FD188169C70D}"/>
          </ac:spMkLst>
        </pc:spChg>
      </pc:sldChg>
    </pc:docChg>
  </pc:docChgLst>
  <pc:docChgLst>
    <pc:chgData name="Jay Chan" userId="60b4ceb502f8e6fb" providerId="LiveId" clId="{7F406B35-340B-4831-9B81-BC3312A4160B}"/>
    <pc:docChg chg="undo redo custSel addSld delSld modSld sldOrd">
      <pc:chgData name="Jay Chan" userId="60b4ceb502f8e6fb" providerId="LiveId" clId="{7F406B35-340B-4831-9B81-BC3312A4160B}" dt="2023-11-03T01:20:38.904" v="3780" actId="113"/>
      <pc:docMkLst>
        <pc:docMk/>
      </pc:docMkLst>
      <pc:sldChg chg="delSp modSp mod">
        <pc:chgData name="Jay Chan" userId="60b4ceb502f8e6fb" providerId="LiveId" clId="{7F406B35-340B-4831-9B81-BC3312A4160B}" dt="2023-10-27T08:46:21.621" v="3633" actId="478"/>
        <pc:sldMkLst>
          <pc:docMk/>
          <pc:sldMk cId="3482603135" sldId="257"/>
        </pc:sldMkLst>
        <pc:spChg chg="mod">
          <ac:chgData name="Jay Chan" userId="60b4ceb502f8e6fb" providerId="LiveId" clId="{7F406B35-340B-4831-9B81-BC3312A4160B}" dt="2023-10-27T08:46:16.282" v="3632" actId="27636"/>
          <ac:spMkLst>
            <pc:docMk/>
            <pc:sldMk cId="3482603135" sldId="257"/>
            <ac:spMk id="5" creationId="{FCEA6684-BE80-8561-BE51-F0F274849D17}"/>
          </ac:spMkLst>
        </pc:spChg>
        <pc:spChg chg="del">
          <ac:chgData name="Jay Chan" userId="60b4ceb502f8e6fb" providerId="LiveId" clId="{7F406B35-340B-4831-9B81-BC3312A4160B}" dt="2023-10-27T08:46:21.621" v="3633" actId="478"/>
          <ac:spMkLst>
            <pc:docMk/>
            <pc:sldMk cId="3482603135" sldId="257"/>
            <ac:spMk id="6" creationId="{F4CA6C86-E71D-33C5-3E67-C8B6A047AAB4}"/>
          </ac:spMkLst>
        </pc:spChg>
      </pc:sldChg>
      <pc:sldChg chg="modSp mod">
        <pc:chgData name="Jay Chan" userId="60b4ceb502f8e6fb" providerId="LiveId" clId="{7F406B35-340B-4831-9B81-BC3312A4160B}" dt="2023-11-03T00:54:03.960" v="3645" actId="20577"/>
        <pc:sldMkLst>
          <pc:docMk/>
          <pc:sldMk cId="643389011" sldId="258"/>
        </pc:sldMkLst>
        <pc:spChg chg="mod">
          <ac:chgData name="Jay Chan" userId="60b4ceb502f8e6fb" providerId="LiveId" clId="{7F406B35-340B-4831-9B81-BC3312A4160B}" dt="2023-11-03T00:54:03.960" v="3645" actId="20577"/>
          <ac:spMkLst>
            <pc:docMk/>
            <pc:sldMk cId="643389011" sldId="258"/>
            <ac:spMk id="6" creationId="{371FE5C7-17FE-DDE3-918D-B8F31B39B2CC}"/>
          </ac:spMkLst>
        </pc:spChg>
      </pc:sldChg>
      <pc:sldChg chg="modSp mod">
        <pc:chgData name="Jay Chan" userId="60b4ceb502f8e6fb" providerId="LiveId" clId="{7F406B35-340B-4831-9B81-BC3312A4160B}" dt="2023-11-03T00:56:54.559" v="3659" actId="20577"/>
        <pc:sldMkLst>
          <pc:docMk/>
          <pc:sldMk cId="2529792074" sldId="259"/>
        </pc:sldMkLst>
        <pc:spChg chg="mod">
          <ac:chgData name="Jay Chan" userId="60b4ceb502f8e6fb" providerId="LiveId" clId="{7F406B35-340B-4831-9B81-BC3312A4160B}" dt="2023-10-27T08:42:25.557" v="3569" actId="20577"/>
          <ac:spMkLst>
            <pc:docMk/>
            <pc:sldMk cId="2529792074" sldId="259"/>
            <ac:spMk id="4" creationId="{C7E3839B-2910-A0DB-6E8A-210E2D87B957}"/>
          </ac:spMkLst>
        </pc:spChg>
        <pc:spChg chg="mod">
          <ac:chgData name="Jay Chan" userId="60b4ceb502f8e6fb" providerId="LiveId" clId="{7F406B35-340B-4831-9B81-BC3312A4160B}" dt="2023-11-03T00:56:54.559" v="3659" actId="20577"/>
          <ac:spMkLst>
            <pc:docMk/>
            <pc:sldMk cId="2529792074" sldId="259"/>
            <ac:spMk id="5" creationId="{813406CA-EAA9-DD82-FE89-38D72C7F670C}"/>
          </ac:spMkLst>
        </pc:spChg>
      </pc:sldChg>
      <pc:sldChg chg="modSp mod">
        <pc:chgData name="Jay Chan" userId="60b4ceb502f8e6fb" providerId="LiveId" clId="{7F406B35-340B-4831-9B81-BC3312A4160B}" dt="2023-11-03T00:58:46.829" v="3666" actId="20577"/>
        <pc:sldMkLst>
          <pc:docMk/>
          <pc:sldMk cId="826022450" sldId="261"/>
        </pc:sldMkLst>
        <pc:spChg chg="mod">
          <ac:chgData name="Jay Chan" userId="60b4ceb502f8e6fb" providerId="LiveId" clId="{7F406B35-340B-4831-9B81-BC3312A4160B}" dt="2023-11-03T00:58:46.829" v="3666" actId="20577"/>
          <ac:spMkLst>
            <pc:docMk/>
            <pc:sldMk cId="826022450" sldId="261"/>
            <ac:spMk id="2" creationId="{4969F83F-7300-DBDC-D059-AA5D2B632048}"/>
          </ac:spMkLst>
        </pc:spChg>
      </pc:sldChg>
      <pc:sldChg chg="modSp mod">
        <pc:chgData name="Jay Chan" userId="60b4ceb502f8e6fb" providerId="LiveId" clId="{7F406B35-340B-4831-9B81-BC3312A4160B}" dt="2023-10-27T01:56:22.190" v="3133" actId="20577"/>
        <pc:sldMkLst>
          <pc:docMk/>
          <pc:sldMk cId="4177292773" sldId="274"/>
        </pc:sldMkLst>
        <pc:spChg chg="mod">
          <ac:chgData name="Jay Chan" userId="60b4ceb502f8e6fb" providerId="LiveId" clId="{7F406B35-340B-4831-9B81-BC3312A4160B}" dt="2023-10-27T01:56:22.190" v="3133" actId="20577"/>
          <ac:spMkLst>
            <pc:docMk/>
            <pc:sldMk cId="4177292773" sldId="274"/>
            <ac:spMk id="5" creationId="{8D3675F7-2BDB-73D7-4F20-67CBA9C53924}"/>
          </ac:spMkLst>
        </pc:spChg>
        <pc:spChg chg="mod">
          <ac:chgData name="Jay Chan" userId="60b4ceb502f8e6fb" providerId="LiveId" clId="{7F406B35-340B-4831-9B81-BC3312A4160B}" dt="2023-10-27T01:53:43.757" v="3108" actId="14100"/>
          <ac:spMkLst>
            <pc:docMk/>
            <pc:sldMk cId="4177292773" sldId="274"/>
            <ac:spMk id="6" creationId="{73060D72-D26F-8DAC-B0DA-7AF3B41ABA83}"/>
          </ac:spMkLst>
        </pc:spChg>
        <pc:spChg chg="mod">
          <ac:chgData name="Jay Chan" userId="60b4ceb502f8e6fb" providerId="LiveId" clId="{7F406B35-340B-4831-9B81-BC3312A4160B}" dt="2023-10-27T01:53:49.932" v="3109" actId="1076"/>
          <ac:spMkLst>
            <pc:docMk/>
            <pc:sldMk cId="4177292773" sldId="274"/>
            <ac:spMk id="7" creationId="{6E4B8458-5388-F8FE-2D2B-09E797F128A4}"/>
          </ac:spMkLst>
        </pc:spChg>
        <pc:spChg chg="mod">
          <ac:chgData name="Jay Chan" userId="60b4ceb502f8e6fb" providerId="LiveId" clId="{7F406B35-340B-4831-9B81-BC3312A4160B}" dt="2023-10-27T01:53:36.728" v="3106" actId="1035"/>
          <ac:spMkLst>
            <pc:docMk/>
            <pc:sldMk cId="4177292773" sldId="274"/>
            <ac:spMk id="8" creationId="{C647E044-ADB1-88C9-CF76-7A41DBC246EB}"/>
          </ac:spMkLst>
        </pc:spChg>
        <pc:spChg chg="mod">
          <ac:chgData name="Jay Chan" userId="60b4ceb502f8e6fb" providerId="LiveId" clId="{7F406B35-340B-4831-9B81-BC3312A4160B}" dt="2023-10-27T01:52:33.490" v="3093" actId="1076"/>
          <ac:spMkLst>
            <pc:docMk/>
            <pc:sldMk cId="4177292773" sldId="274"/>
            <ac:spMk id="9" creationId="{FBF4739C-18D4-A31A-B90C-732C27009427}"/>
          </ac:spMkLst>
        </pc:spChg>
      </pc:sldChg>
      <pc:sldChg chg="modSp mod">
        <pc:chgData name="Jay Chan" userId="60b4ceb502f8e6fb" providerId="LiveId" clId="{7F406B35-340B-4831-9B81-BC3312A4160B}" dt="2023-10-13T08:38:40.852" v="123" actId="20577"/>
        <pc:sldMkLst>
          <pc:docMk/>
          <pc:sldMk cId="2942377180" sldId="275"/>
        </pc:sldMkLst>
        <pc:spChg chg="mod">
          <ac:chgData name="Jay Chan" userId="60b4ceb502f8e6fb" providerId="LiveId" clId="{7F406B35-340B-4831-9B81-BC3312A4160B}" dt="2023-10-13T08:38:40.852" v="123" actId="20577"/>
          <ac:spMkLst>
            <pc:docMk/>
            <pc:sldMk cId="2942377180" sldId="275"/>
            <ac:spMk id="2" creationId="{4B3B3B79-1E47-AA90-E45F-05B468EEF47B}"/>
          </ac:spMkLst>
        </pc:spChg>
      </pc:sldChg>
      <pc:sldChg chg="modSp mod">
        <pc:chgData name="Jay Chan" userId="60b4ceb502f8e6fb" providerId="LiveId" clId="{7F406B35-340B-4831-9B81-BC3312A4160B}" dt="2023-11-03T00:59:23.773" v="3667" actId="12"/>
        <pc:sldMkLst>
          <pc:docMk/>
          <pc:sldMk cId="2829034703" sldId="282"/>
        </pc:sldMkLst>
        <pc:spChg chg="mod">
          <ac:chgData name="Jay Chan" userId="60b4ceb502f8e6fb" providerId="LiveId" clId="{7F406B35-340B-4831-9B81-BC3312A4160B}" dt="2023-11-03T00:59:23.773" v="3667" actId="12"/>
          <ac:spMkLst>
            <pc:docMk/>
            <pc:sldMk cId="2829034703" sldId="282"/>
            <ac:spMk id="2" creationId="{87331102-0059-5E11-5393-F4BDE77DD887}"/>
          </ac:spMkLst>
        </pc:spChg>
      </pc:sldChg>
      <pc:sldChg chg="modSp mod">
        <pc:chgData name="Jay Chan" userId="60b4ceb502f8e6fb" providerId="LiveId" clId="{7F406B35-340B-4831-9B81-BC3312A4160B}" dt="2023-10-13T08:38:12.459" v="117" actId="403"/>
        <pc:sldMkLst>
          <pc:docMk/>
          <pc:sldMk cId="2036219561" sldId="284"/>
        </pc:sldMkLst>
        <pc:graphicFrameChg chg="modGraphic">
          <ac:chgData name="Jay Chan" userId="60b4ceb502f8e6fb" providerId="LiveId" clId="{7F406B35-340B-4831-9B81-BC3312A4160B}" dt="2023-10-13T08:38:12.459" v="117" actId="403"/>
          <ac:graphicFrameMkLst>
            <pc:docMk/>
            <pc:sldMk cId="2036219561" sldId="284"/>
            <ac:graphicFrameMk id="4" creationId="{D10B43C2-5878-69E9-AECB-86E6E9889AAA}"/>
          </ac:graphicFrameMkLst>
        </pc:graphicFrameChg>
      </pc:sldChg>
      <pc:sldChg chg="modSp mod">
        <pc:chgData name="Jay Chan" userId="60b4ceb502f8e6fb" providerId="LiveId" clId="{7F406B35-340B-4831-9B81-BC3312A4160B}" dt="2023-10-27T08:43:22.277" v="3588" actId="20577"/>
        <pc:sldMkLst>
          <pc:docMk/>
          <pc:sldMk cId="4267494555" sldId="287"/>
        </pc:sldMkLst>
        <pc:spChg chg="mod">
          <ac:chgData name="Jay Chan" userId="60b4ceb502f8e6fb" providerId="LiveId" clId="{7F406B35-340B-4831-9B81-BC3312A4160B}" dt="2023-10-27T08:43:22.277" v="3588" actId="20577"/>
          <ac:spMkLst>
            <pc:docMk/>
            <pc:sldMk cId="4267494555" sldId="287"/>
            <ac:spMk id="4" creationId="{963ECCD4-9E6E-71A0-A310-798935831FEF}"/>
          </ac:spMkLst>
        </pc:spChg>
        <pc:spChg chg="mod">
          <ac:chgData name="Jay Chan" userId="60b4ceb502f8e6fb" providerId="LiveId" clId="{7F406B35-340B-4831-9B81-BC3312A4160B}" dt="2023-10-27T01:58:54.924" v="3142" actId="20577"/>
          <ac:spMkLst>
            <pc:docMk/>
            <pc:sldMk cId="4267494555" sldId="287"/>
            <ac:spMk id="5" creationId="{9D05F230-D1A0-16D8-DFC6-3205F15AC374}"/>
          </ac:spMkLst>
        </pc:spChg>
      </pc:sldChg>
      <pc:sldChg chg="modSp mod">
        <pc:chgData name="Jay Chan" userId="60b4ceb502f8e6fb" providerId="LiveId" clId="{7F406B35-340B-4831-9B81-BC3312A4160B}" dt="2023-11-03T01:11:04.214" v="3736" actId="27636"/>
        <pc:sldMkLst>
          <pc:docMk/>
          <pc:sldMk cId="1126964396" sldId="289"/>
        </pc:sldMkLst>
        <pc:spChg chg="mod">
          <ac:chgData name="Jay Chan" userId="60b4ceb502f8e6fb" providerId="LiveId" clId="{7F406B35-340B-4831-9B81-BC3312A4160B}" dt="2023-11-03T01:11:04.214" v="3736" actId="27636"/>
          <ac:spMkLst>
            <pc:docMk/>
            <pc:sldMk cId="1126964396" sldId="289"/>
            <ac:spMk id="2" creationId="{5CCFC9BF-BCED-ED07-BB27-67FEAE592A61}"/>
          </ac:spMkLst>
        </pc:spChg>
      </pc:sldChg>
      <pc:sldChg chg="modSp mod">
        <pc:chgData name="Jay Chan" userId="60b4ceb502f8e6fb" providerId="LiveId" clId="{7F406B35-340B-4831-9B81-BC3312A4160B}" dt="2023-11-03T00:59:48.879" v="3669" actId="108"/>
        <pc:sldMkLst>
          <pc:docMk/>
          <pc:sldMk cId="3730717274" sldId="290"/>
        </pc:sldMkLst>
        <pc:spChg chg="mod">
          <ac:chgData name="Jay Chan" userId="60b4ceb502f8e6fb" providerId="LiveId" clId="{7F406B35-340B-4831-9B81-BC3312A4160B}" dt="2023-11-03T00:59:48.879" v="3669" actId="108"/>
          <ac:spMkLst>
            <pc:docMk/>
            <pc:sldMk cId="3730717274" sldId="290"/>
            <ac:spMk id="2" creationId="{1440C305-C61F-5625-5E27-FA862570EF4A}"/>
          </ac:spMkLst>
        </pc:spChg>
      </pc:sldChg>
      <pc:sldChg chg="delSp modSp mod modAnim">
        <pc:chgData name="Jay Chan" userId="60b4ceb502f8e6fb" providerId="LiveId" clId="{7F406B35-340B-4831-9B81-BC3312A4160B}" dt="2023-10-22T03:55:08.396" v="414" actId="1036"/>
        <pc:sldMkLst>
          <pc:docMk/>
          <pc:sldMk cId="2411643621" sldId="291"/>
        </pc:sldMkLst>
        <pc:spChg chg="mod">
          <ac:chgData name="Jay Chan" userId="60b4ceb502f8e6fb" providerId="LiveId" clId="{7F406B35-340B-4831-9B81-BC3312A4160B}" dt="2023-10-22T03:54:38.829" v="409" actId="6549"/>
          <ac:spMkLst>
            <pc:docMk/>
            <pc:sldMk cId="2411643621" sldId="291"/>
            <ac:spMk id="2" creationId="{B6EE64E5-21DF-5342-2A57-E2CDB5A0F968}"/>
          </ac:spMkLst>
        </pc:spChg>
        <pc:spChg chg="mod">
          <ac:chgData name="Jay Chan" userId="60b4ceb502f8e6fb" providerId="LiveId" clId="{7F406B35-340B-4831-9B81-BC3312A4160B}" dt="2023-10-22T03:55:08.396" v="414" actId="1036"/>
          <ac:spMkLst>
            <pc:docMk/>
            <pc:sldMk cId="2411643621" sldId="291"/>
            <ac:spMk id="4" creationId="{46BE0248-29EB-48C8-392A-E0ADAF5A15E4}"/>
          </ac:spMkLst>
        </pc:spChg>
        <pc:spChg chg="del">
          <ac:chgData name="Jay Chan" userId="60b4ceb502f8e6fb" providerId="LiveId" clId="{7F406B35-340B-4831-9B81-BC3312A4160B}" dt="2023-10-22T03:55:00.254" v="412" actId="478"/>
          <ac:spMkLst>
            <pc:docMk/>
            <pc:sldMk cId="2411643621" sldId="291"/>
            <ac:spMk id="5" creationId="{0CFC9FAC-F018-FE63-67EB-483D69EF686C}"/>
          </ac:spMkLst>
        </pc:spChg>
      </pc:sldChg>
      <pc:sldChg chg="modSp mod">
        <pc:chgData name="Jay Chan" userId="60b4ceb502f8e6fb" providerId="LiveId" clId="{7F406B35-340B-4831-9B81-BC3312A4160B}" dt="2023-10-27T08:31:04.845" v="3466" actId="6549"/>
        <pc:sldMkLst>
          <pc:docMk/>
          <pc:sldMk cId="1213748668" sldId="292"/>
        </pc:sldMkLst>
        <pc:spChg chg="mod">
          <ac:chgData name="Jay Chan" userId="60b4ceb502f8e6fb" providerId="LiveId" clId="{7F406B35-340B-4831-9B81-BC3312A4160B}" dt="2023-10-27T08:31:04.845" v="3466" actId="6549"/>
          <ac:spMkLst>
            <pc:docMk/>
            <pc:sldMk cId="1213748668" sldId="292"/>
            <ac:spMk id="5" creationId="{F28D43B3-E19F-5DBF-DFD7-20AF40B89A32}"/>
          </ac:spMkLst>
        </pc:spChg>
      </pc:sldChg>
      <pc:sldChg chg="modSp mod">
        <pc:chgData name="Jay Chan" userId="60b4ceb502f8e6fb" providerId="LiveId" clId="{7F406B35-340B-4831-9B81-BC3312A4160B}" dt="2023-10-23T01:32:17.394" v="548" actId="27636"/>
        <pc:sldMkLst>
          <pc:docMk/>
          <pc:sldMk cId="374599317" sldId="293"/>
        </pc:sldMkLst>
        <pc:spChg chg="mod">
          <ac:chgData name="Jay Chan" userId="60b4ceb502f8e6fb" providerId="LiveId" clId="{7F406B35-340B-4831-9B81-BC3312A4160B}" dt="2023-10-23T01:32:17.394" v="548" actId="27636"/>
          <ac:spMkLst>
            <pc:docMk/>
            <pc:sldMk cId="374599317" sldId="293"/>
            <ac:spMk id="2" creationId="{C262B920-95A7-01A8-961D-666A9B66F1FC}"/>
          </ac:spMkLst>
        </pc:spChg>
      </pc:sldChg>
      <pc:sldChg chg="del">
        <pc:chgData name="Jay Chan" userId="60b4ceb502f8e6fb" providerId="LiveId" clId="{7F406B35-340B-4831-9B81-BC3312A4160B}" dt="2023-10-23T01:44:00.026" v="549" actId="47"/>
        <pc:sldMkLst>
          <pc:docMk/>
          <pc:sldMk cId="219739056" sldId="294"/>
        </pc:sldMkLst>
      </pc:sldChg>
      <pc:sldChg chg="delSp modSp mod">
        <pc:chgData name="Jay Chan" userId="60b4ceb502f8e6fb" providerId="LiveId" clId="{7F406B35-340B-4831-9B81-BC3312A4160B}" dt="2023-10-23T01:44:28.051" v="561" actId="478"/>
        <pc:sldMkLst>
          <pc:docMk/>
          <pc:sldMk cId="1131756181" sldId="295"/>
        </pc:sldMkLst>
        <pc:spChg chg="mod">
          <ac:chgData name="Jay Chan" userId="60b4ceb502f8e6fb" providerId="LiveId" clId="{7F406B35-340B-4831-9B81-BC3312A4160B}" dt="2023-10-23T01:44:21.214" v="560" actId="20577"/>
          <ac:spMkLst>
            <pc:docMk/>
            <pc:sldMk cId="1131756181" sldId="295"/>
            <ac:spMk id="2" creationId="{217F45C6-CCB0-DF4C-07F8-4732D9207A6C}"/>
          </ac:spMkLst>
        </pc:spChg>
        <pc:picChg chg="del">
          <ac:chgData name="Jay Chan" userId="60b4ceb502f8e6fb" providerId="LiveId" clId="{7F406B35-340B-4831-9B81-BC3312A4160B}" dt="2023-10-23T01:44:28.051" v="561" actId="478"/>
          <ac:picMkLst>
            <pc:docMk/>
            <pc:sldMk cId="1131756181" sldId="295"/>
            <ac:picMk id="12" creationId="{FF3E487B-4C09-C950-0ADA-7D56D694E8F3}"/>
          </ac:picMkLst>
        </pc:picChg>
      </pc:sldChg>
      <pc:sldChg chg="modSp mod modAnim">
        <pc:chgData name="Jay Chan" userId="60b4ceb502f8e6fb" providerId="LiveId" clId="{7F406B35-340B-4831-9B81-BC3312A4160B}" dt="2023-11-03T01:19:14.735" v="3779" actId="20577"/>
        <pc:sldMkLst>
          <pc:docMk/>
          <pc:sldMk cId="231989177" sldId="296"/>
        </pc:sldMkLst>
        <pc:spChg chg="mod ord">
          <ac:chgData name="Jay Chan" userId="60b4ceb502f8e6fb" providerId="LiveId" clId="{7F406B35-340B-4831-9B81-BC3312A4160B}" dt="2023-11-03T01:19:14.735" v="3779" actId="20577"/>
          <ac:spMkLst>
            <pc:docMk/>
            <pc:sldMk cId="231989177" sldId="296"/>
            <ac:spMk id="5" creationId="{38ABA9B0-8BDD-91E8-7457-A68EB159C40D}"/>
          </ac:spMkLst>
        </pc:spChg>
        <pc:spChg chg="mod">
          <ac:chgData name="Jay Chan" userId="60b4ceb502f8e6fb" providerId="LiveId" clId="{7F406B35-340B-4831-9B81-BC3312A4160B}" dt="2023-10-23T02:04:15.324" v="1007" actId="14100"/>
          <ac:spMkLst>
            <pc:docMk/>
            <pc:sldMk cId="231989177" sldId="296"/>
            <ac:spMk id="7" creationId="{6F9FEEA7-4677-7A05-2E00-65C62FDAE0DA}"/>
          </ac:spMkLst>
        </pc:spChg>
        <pc:spChg chg="mod">
          <ac:chgData name="Jay Chan" userId="60b4ceb502f8e6fb" providerId="LiveId" clId="{7F406B35-340B-4831-9B81-BC3312A4160B}" dt="2023-10-23T02:02:44.792" v="993" actId="1035"/>
          <ac:spMkLst>
            <pc:docMk/>
            <pc:sldMk cId="231989177" sldId="296"/>
            <ac:spMk id="9" creationId="{C39105D8-285A-FE15-7EA6-99B4310BEDB2}"/>
          </ac:spMkLst>
        </pc:spChg>
        <pc:spChg chg="mod">
          <ac:chgData name="Jay Chan" userId="60b4ceb502f8e6fb" providerId="LiveId" clId="{7F406B35-340B-4831-9B81-BC3312A4160B}" dt="2023-10-23T02:03:02.074" v="996" actId="14100"/>
          <ac:spMkLst>
            <pc:docMk/>
            <pc:sldMk cId="231989177" sldId="296"/>
            <ac:spMk id="11" creationId="{662DAF84-165D-15D7-EF07-A5D0ECCF4D1B}"/>
          </ac:spMkLst>
        </pc:spChg>
        <pc:cxnChg chg="mod">
          <ac:chgData name="Jay Chan" userId="60b4ceb502f8e6fb" providerId="LiveId" clId="{7F406B35-340B-4831-9B81-BC3312A4160B}" dt="2023-10-23T01:55:07.710" v="771" actId="1037"/>
          <ac:cxnSpMkLst>
            <pc:docMk/>
            <pc:sldMk cId="231989177" sldId="296"/>
            <ac:cxnSpMk id="6" creationId="{332859AF-1054-532D-4B2A-D2BF12246697}"/>
          </ac:cxnSpMkLst>
        </pc:cxnChg>
        <pc:cxnChg chg="mod">
          <ac:chgData name="Jay Chan" userId="60b4ceb502f8e6fb" providerId="LiveId" clId="{7F406B35-340B-4831-9B81-BC3312A4160B}" dt="2023-10-27T08:35:31.513" v="3522" actId="1037"/>
          <ac:cxnSpMkLst>
            <pc:docMk/>
            <pc:sldMk cId="231989177" sldId="296"/>
            <ac:cxnSpMk id="8" creationId="{83018DD4-A816-E05A-4FCE-D996401C316C}"/>
          </ac:cxnSpMkLst>
        </pc:cxnChg>
        <pc:cxnChg chg="mod">
          <ac:chgData name="Jay Chan" userId="60b4ceb502f8e6fb" providerId="LiveId" clId="{7F406B35-340B-4831-9B81-BC3312A4160B}" dt="2023-10-27T08:35:38.273" v="3544" actId="1038"/>
          <ac:cxnSpMkLst>
            <pc:docMk/>
            <pc:sldMk cId="231989177" sldId="296"/>
            <ac:cxnSpMk id="10" creationId="{0D8F46B2-2C35-5B0E-A766-D0C4A1878157}"/>
          </ac:cxnSpMkLst>
        </pc:cxnChg>
      </pc:sldChg>
      <pc:sldChg chg="modSp mod">
        <pc:chgData name="Jay Chan" userId="60b4ceb502f8e6fb" providerId="LiveId" clId="{7F406B35-340B-4831-9B81-BC3312A4160B}" dt="2023-10-23T02:53:26.337" v="1062" actId="20577"/>
        <pc:sldMkLst>
          <pc:docMk/>
          <pc:sldMk cId="69863447" sldId="297"/>
        </pc:sldMkLst>
        <pc:spChg chg="mod">
          <ac:chgData name="Jay Chan" userId="60b4ceb502f8e6fb" providerId="LiveId" clId="{7F406B35-340B-4831-9B81-BC3312A4160B}" dt="2023-10-23T02:53:26.337" v="1062" actId="20577"/>
          <ac:spMkLst>
            <pc:docMk/>
            <pc:sldMk cId="69863447" sldId="297"/>
            <ac:spMk id="2" creationId="{F010A186-4AAE-049D-5393-350468C58F25}"/>
          </ac:spMkLst>
        </pc:spChg>
      </pc:sldChg>
      <pc:sldChg chg="modSp del mod">
        <pc:chgData name="Jay Chan" userId="60b4ceb502f8e6fb" providerId="LiveId" clId="{7F406B35-340B-4831-9B81-BC3312A4160B}" dt="2023-10-23T02:54:12.554" v="1063" actId="47"/>
        <pc:sldMkLst>
          <pc:docMk/>
          <pc:sldMk cId="339036182" sldId="298"/>
        </pc:sldMkLst>
        <pc:spChg chg="mod">
          <ac:chgData name="Jay Chan" userId="60b4ceb502f8e6fb" providerId="LiveId" clId="{7F406B35-340B-4831-9B81-BC3312A4160B}" dt="2023-10-23T02:52:44.924" v="1056" actId="21"/>
          <ac:spMkLst>
            <pc:docMk/>
            <pc:sldMk cId="339036182" sldId="298"/>
            <ac:spMk id="2" creationId="{38307195-A8D2-4645-98E3-70EC42880B8B}"/>
          </ac:spMkLst>
        </pc:spChg>
      </pc:sldChg>
      <pc:sldChg chg="addSp modSp mod modAnim">
        <pc:chgData name="Jay Chan" userId="60b4ceb502f8e6fb" providerId="LiveId" clId="{7F406B35-340B-4831-9B81-BC3312A4160B}" dt="2023-10-23T02:59:54.507" v="1137"/>
        <pc:sldMkLst>
          <pc:docMk/>
          <pc:sldMk cId="429702761" sldId="299"/>
        </pc:sldMkLst>
        <pc:spChg chg="mod">
          <ac:chgData name="Jay Chan" userId="60b4ceb502f8e6fb" providerId="LiveId" clId="{7F406B35-340B-4831-9B81-BC3312A4160B}" dt="2023-10-23T02:58:53.734" v="1127" actId="404"/>
          <ac:spMkLst>
            <pc:docMk/>
            <pc:sldMk cId="429702761" sldId="299"/>
            <ac:spMk id="2" creationId="{1A4C3253-EAA3-2C8B-5F32-A3C62ADC782E}"/>
          </ac:spMkLst>
        </pc:spChg>
        <pc:spChg chg="add mod">
          <ac:chgData name="Jay Chan" userId="60b4ceb502f8e6fb" providerId="LiveId" clId="{7F406B35-340B-4831-9B81-BC3312A4160B}" dt="2023-10-23T02:59:48.352" v="1136" actId="1076"/>
          <ac:spMkLst>
            <pc:docMk/>
            <pc:sldMk cId="429702761" sldId="299"/>
            <ac:spMk id="4" creationId="{95509FD5-7413-6353-F0D3-40888448EDFC}"/>
          </ac:spMkLst>
        </pc:spChg>
      </pc:sldChg>
      <pc:sldChg chg="modSp mod ord">
        <pc:chgData name="Jay Chan" userId="60b4ceb502f8e6fb" providerId="LiveId" clId="{7F406B35-340B-4831-9B81-BC3312A4160B}" dt="2023-11-03T01:20:38.904" v="3780" actId="113"/>
        <pc:sldMkLst>
          <pc:docMk/>
          <pc:sldMk cId="3268255809" sldId="300"/>
        </pc:sldMkLst>
        <pc:spChg chg="mod">
          <ac:chgData name="Jay Chan" userId="60b4ceb502f8e6fb" providerId="LiveId" clId="{7F406B35-340B-4831-9B81-BC3312A4160B}" dt="2023-11-03T01:20:38.904" v="3780" actId="113"/>
          <ac:spMkLst>
            <pc:docMk/>
            <pc:sldMk cId="3268255809" sldId="300"/>
            <ac:spMk id="5" creationId="{259FB988-BE42-9A43-4934-A5748123F7DD}"/>
          </ac:spMkLst>
        </pc:spChg>
      </pc:sldChg>
      <pc:sldChg chg="modSp mod">
        <pc:chgData name="Jay Chan" userId="60b4ceb502f8e6fb" providerId="LiveId" clId="{7F406B35-340B-4831-9B81-BC3312A4160B}" dt="2023-10-23T03:00:15.219" v="1148" actId="20577"/>
        <pc:sldMkLst>
          <pc:docMk/>
          <pc:sldMk cId="3029406756" sldId="301"/>
        </pc:sldMkLst>
        <pc:spChg chg="mod">
          <ac:chgData name="Jay Chan" userId="60b4ceb502f8e6fb" providerId="LiveId" clId="{7F406B35-340B-4831-9B81-BC3312A4160B}" dt="2023-10-23T03:00:15.219" v="1148" actId="20577"/>
          <ac:spMkLst>
            <pc:docMk/>
            <pc:sldMk cId="3029406756" sldId="301"/>
            <ac:spMk id="2" creationId="{8DFAF854-F909-D413-797B-B6CC212BF022}"/>
          </ac:spMkLst>
        </pc:spChg>
      </pc:sldChg>
      <pc:sldChg chg="modSp mod">
        <pc:chgData name="Jay Chan" userId="60b4ceb502f8e6fb" providerId="LiveId" clId="{7F406B35-340B-4831-9B81-BC3312A4160B}" dt="2023-10-25T13:21:44.038" v="1554" actId="207"/>
        <pc:sldMkLst>
          <pc:docMk/>
          <pc:sldMk cId="1300115508" sldId="302"/>
        </pc:sldMkLst>
        <pc:spChg chg="mod">
          <ac:chgData name="Jay Chan" userId="60b4ceb502f8e6fb" providerId="LiveId" clId="{7F406B35-340B-4831-9B81-BC3312A4160B}" dt="2023-10-25T13:21:44.038" v="1554" actId="207"/>
          <ac:spMkLst>
            <pc:docMk/>
            <pc:sldMk cId="1300115508" sldId="302"/>
            <ac:spMk id="5" creationId="{6C299F28-23B6-D918-787F-A73A6CBBD3E6}"/>
          </ac:spMkLst>
        </pc:spChg>
      </pc:sldChg>
      <pc:sldChg chg="modSp mod">
        <pc:chgData name="Jay Chan" userId="60b4ceb502f8e6fb" providerId="LiveId" clId="{7F406B35-340B-4831-9B81-BC3312A4160B}" dt="2023-11-03T01:01:47.636" v="3689" actId="20577"/>
        <pc:sldMkLst>
          <pc:docMk/>
          <pc:sldMk cId="2961301703" sldId="303"/>
        </pc:sldMkLst>
        <pc:spChg chg="mod">
          <ac:chgData name="Jay Chan" userId="60b4ceb502f8e6fb" providerId="LiveId" clId="{7F406B35-340B-4831-9B81-BC3312A4160B}" dt="2023-11-03T01:01:47.636" v="3689" actId="20577"/>
          <ac:spMkLst>
            <pc:docMk/>
            <pc:sldMk cId="2961301703" sldId="303"/>
            <ac:spMk id="2" creationId="{992ED2BD-D186-0B38-9369-FE30F00DA7EB}"/>
          </ac:spMkLst>
        </pc:spChg>
      </pc:sldChg>
      <pc:sldChg chg="modSp mod">
        <pc:chgData name="Jay Chan" userId="60b4ceb502f8e6fb" providerId="LiveId" clId="{7F406B35-340B-4831-9B81-BC3312A4160B}" dt="2023-10-25T13:25:20.486" v="1572" actId="6549"/>
        <pc:sldMkLst>
          <pc:docMk/>
          <pc:sldMk cId="1540483086" sldId="304"/>
        </pc:sldMkLst>
        <pc:spChg chg="mod">
          <ac:chgData name="Jay Chan" userId="60b4ceb502f8e6fb" providerId="LiveId" clId="{7F406B35-340B-4831-9B81-BC3312A4160B}" dt="2023-10-25T13:25:20.486" v="1572" actId="6549"/>
          <ac:spMkLst>
            <pc:docMk/>
            <pc:sldMk cId="1540483086" sldId="304"/>
            <ac:spMk id="2" creationId="{A0EE00B4-C2B1-306E-4D34-89BA22553F25}"/>
          </ac:spMkLst>
        </pc:spChg>
      </pc:sldChg>
      <pc:sldChg chg="modSp mod">
        <pc:chgData name="Jay Chan" userId="60b4ceb502f8e6fb" providerId="LiveId" clId="{7F406B35-340B-4831-9B81-BC3312A4160B}" dt="2023-10-25T14:11:18.822" v="2181" actId="20577"/>
        <pc:sldMkLst>
          <pc:docMk/>
          <pc:sldMk cId="733904868" sldId="305"/>
        </pc:sldMkLst>
        <pc:spChg chg="mod">
          <ac:chgData name="Jay Chan" userId="60b4ceb502f8e6fb" providerId="LiveId" clId="{7F406B35-340B-4831-9B81-BC3312A4160B}" dt="2023-10-25T14:11:18.822" v="2181" actId="20577"/>
          <ac:spMkLst>
            <pc:docMk/>
            <pc:sldMk cId="733904868" sldId="305"/>
            <ac:spMk id="5" creationId="{62AE5BDB-03D0-885D-549D-4B1A83B84F31}"/>
          </ac:spMkLst>
        </pc:spChg>
      </pc:sldChg>
      <pc:sldChg chg="modSp mod">
        <pc:chgData name="Jay Chan" userId="60b4ceb502f8e6fb" providerId="LiveId" clId="{7F406B35-340B-4831-9B81-BC3312A4160B}" dt="2023-11-03T01:02:45.980" v="3696" actId="108"/>
        <pc:sldMkLst>
          <pc:docMk/>
          <pc:sldMk cId="1368594292" sldId="306"/>
        </pc:sldMkLst>
        <pc:spChg chg="mod">
          <ac:chgData name="Jay Chan" userId="60b4ceb502f8e6fb" providerId="LiveId" clId="{7F406B35-340B-4831-9B81-BC3312A4160B}" dt="2023-11-03T01:02:45.980" v="3696" actId="108"/>
          <ac:spMkLst>
            <pc:docMk/>
            <pc:sldMk cId="1368594292" sldId="306"/>
            <ac:spMk id="2" creationId="{D3E685EC-31A9-D501-C038-1C2257BF8C33}"/>
          </ac:spMkLst>
        </pc:spChg>
      </pc:sldChg>
      <pc:sldChg chg="modSp mod">
        <pc:chgData name="Jay Chan" userId="60b4ceb502f8e6fb" providerId="LiveId" clId="{7F406B35-340B-4831-9B81-BC3312A4160B}" dt="2023-10-25T14:13:09.956" v="2209" actId="403"/>
        <pc:sldMkLst>
          <pc:docMk/>
          <pc:sldMk cId="3787748312" sldId="307"/>
        </pc:sldMkLst>
        <pc:spChg chg="mod">
          <ac:chgData name="Jay Chan" userId="60b4ceb502f8e6fb" providerId="LiveId" clId="{7F406B35-340B-4831-9B81-BC3312A4160B}" dt="2023-10-25T14:13:09.956" v="2209" actId="403"/>
          <ac:spMkLst>
            <pc:docMk/>
            <pc:sldMk cId="3787748312" sldId="307"/>
            <ac:spMk id="2" creationId="{16A1529F-640D-3CB9-8FB7-077755CB7E04}"/>
          </ac:spMkLst>
        </pc:spChg>
      </pc:sldChg>
      <pc:sldChg chg="del">
        <pc:chgData name="Jay Chan" userId="60b4ceb502f8e6fb" providerId="LiveId" clId="{7F406B35-340B-4831-9B81-BC3312A4160B}" dt="2023-10-25T13:26:30.789" v="1582" actId="47"/>
        <pc:sldMkLst>
          <pc:docMk/>
          <pc:sldMk cId="1947763628" sldId="308"/>
        </pc:sldMkLst>
      </pc:sldChg>
      <pc:sldChg chg="modSp mod">
        <pc:chgData name="Jay Chan" userId="60b4ceb502f8e6fb" providerId="LiveId" clId="{7F406B35-340B-4831-9B81-BC3312A4160B}" dt="2023-10-25T14:14:06.717" v="2217" actId="6549"/>
        <pc:sldMkLst>
          <pc:docMk/>
          <pc:sldMk cId="2802431996" sldId="309"/>
        </pc:sldMkLst>
        <pc:spChg chg="mod">
          <ac:chgData name="Jay Chan" userId="60b4ceb502f8e6fb" providerId="LiveId" clId="{7F406B35-340B-4831-9B81-BC3312A4160B}" dt="2023-10-25T14:14:06.717" v="2217" actId="6549"/>
          <ac:spMkLst>
            <pc:docMk/>
            <pc:sldMk cId="2802431996" sldId="309"/>
            <ac:spMk id="2" creationId="{6C324DBC-28C0-C242-9A21-27956AFB4C2E}"/>
          </ac:spMkLst>
        </pc:spChg>
      </pc:sldChg>
      <pc:sldChg chg="modSp mod">
        <pc:chgData name="Jay Chan" userId="60b4ceb502f8e6fb" providerId="LiveId" clId="{7F406B35-340B-4831-9B81-BC3312A4160B}" dt="2023-11-03T01:00:18.294" v="3671" actId="108"/>
        <pc:sldMkLst>
          <pc:docMk/>
          <pc:sldMk cId="3902230937" sldId="310"/>
        </pc:sldMkLst>
        <pc:spChg chg="mod">
          <ac:chgData name="Jay Chan" userId="60b4ceb502f8e6fb" providerId="LiveId" clId="{7F406B35-340B-4831-9B81-BC3312A4160B}" dt="2023-11-03T01:00:18.294" v="3671" actId="108"/>
          <ac:spMkLst>
            <pc:docMk/>
            <pc:sldMk cId="3902230937" sldId="310"/>
            <ac:spMk id="2" creationId="{C0A66113-6DA8-6D60-706B-095533DE3582}"/>
          </ac:spMkLst>
        </pc:spChg>
      </pc:sldChg>
      <pc:sldChg chg="addSp delSp modSp mod delAnim modAnim">
        <pc:chgData name="Jay Chan" userId="60b4ceb502f8e6fb" providerId="LiveId" clId="{7F406B35-340B-4831-9B81-BC3312A4160B}" dt="2023-10-23T03:28:54.742" v="1465"/>
        <pc:sldMkLst>
          <pc:docMk/>
          <pc:sldMk cId="1103654990" sldId="311"/>
        </pc:sldMkLst>
        <pc:spChg chg="mod">
          <ac:chgData name="Jay Chan" userId="60b4ceb502f8e6fb" providerId="LiveId" clId="{7F406B35-340B-4831-9B81-BC3312A4160B}" dt="2023-10-23T03:23:35.101" v="1363" actId="403"/>
          <ac:spMkLst>
            <pc:docMk/>
            <pc:sldMk cId="1103654990" sldId="311"/>
            <ac:spMk id="2" creationId="{36DDFD79-7698-9ACA-E8C0-BCF220C1F275}"/>
          </ac:spMkLst>
        </pc:spChg>
        <pc:spChg chg="mod">
          <ac:chgData name="Jay Chan" userId="60b4ceb502f8e6fb" providerId="LiveId" clId="{7F406B35-340B-4831-9B81-BC3312A4160B}" dt="2023-10-23T03:24:12.697" v="1373" actId="14100"/>
          <ac:spMkLst>
            <pc:docMk/>
            <pc:sldMk cId="1103654990" sldId="311"/>
            <ac:spMk id="4" creationId="{3BE4B989-4EB1-6680-2DFD-8F7F0AEC7596}"/>
          </ac:spMkLst>
        </pc:spChg>
        <pc:spChg chg="del mod">
          <ac:chgData name="Jay Chan" userId="60b4ceb502f8e6fb" providerId="LiveId" clId="{7F406B35-340B-4831-9B81-BC3312A4160B}" dt="2023-10-23T03:26:01.994" v="1394" actId="478"/>
          <ac:spMkLst>
            <pc:docMk/>
            <pc:sldMk cId="1103654990" sldId="311"/>
            <ac:spMk id="5" creationId="{4EF408C5-CF8E-ED2D-5641-84C2A991E9E6}"/>
          </ac:spMkLst>
        </pc:spChg>
        <pc:spChg chg="mod">
          <ac:chgData name="Jay Chan" userId="60b4ceb502f8e6fb" providerId="LiveId" clId="{7F406B35-340B-4831-9B81-BC3312A4160B}" dt="2023-10-23T03:25:34.350" v="1392" actId="207"/>
          <ac:spMkLst>
            <pc:docMk/>
            <pc:sldMk cId="1103654990" sldId="311"/>
            <ac:spMk id="6" creationId="{1D33CA11-96B9-F228-98E3-B6599FE7D719}"/>
          </ac:spMkLst>
        </pc:spChg>
        <pc:spChg chg="mod">
          <ac:chgData name="Jay Chan" userId="60b4ceb502f8e6fb" providerId="LiveId" clId="{7F406B35-340B-4831-9B81-BC3312A4160B}" dt="2023-10-23T03:23:48.417" v="1367" actId="14100"/>
          <ac:spMkLst>
            <pc:docMk/>
            <pc:sldMk cId="1103654990" sldId="311"/>
            <ac:spMk id="7" creationId="{A4A78558-328D-4987-E4A7-CED00CA63614}"/>
          </ac:spMkLst>
        </pc:spChg>
        <pc:spChg chg="mod">
          <ac:chgData name="Jay Chan" userId="60b4ceb502f8e6fb" providerId="LiveId" clId="{7F406B35-340B-4831-9B81-BC3312A4160B}" dt="2023-10-23T03:28:10.471" v="1462" actId="552"/>
          <ac:spMkLst>
            <pc:docMk/>
            <pc:sldMk cId="1103654990" sldId="311"/>
            <ac:spMk id="8" creationId="{DE003855-DC99-9536-AD40-60CD2D3D1F3F}"/>
          </ac:spMkLst>
        </pc:spChg>
        <pc:spChg chg="mod">
          <ac:chgData name="Jay Chan" userId="60b4ceb502f8e6fb" providerId="LiveId" clId="{7F406B35-340B-4831-9B81-BC3312A4160B}" dt="2023-10-23T03:24:02.506" v="1370" actId="14100"/>
          <ac:spMkLst>
            <pc:docMk/>
            <pc:sldMk cId="1103654990" sldId="311"/>
            <ac:spMk id="9" creationId="{0A167270-F557-4C1D-F195-0DD87508C35B}"/>
          </ac:spMkLst>
        </pc:spChg>
        <pc:spChg chg="mod">
          <ac:chgData name="Jay Chan" userId="60b4ceb502f8e6fb" providerId="LiveId" clId="{7F406B35-340B-4831-9B81-BC3312A4160B}" dt="2023-10-23T03:26:24.552" v="1398" actId="1076"/>
          <ac:spMkLst>
            <pc:docMk/>
            <pc:sldMk cId="1103654990" sldId="311"/>
            <ac:spMk id="10" creationId="{BF91C3CA-03FB-7769-42CC-68C609265A84}"/>
          </ac:spMkLst>
        </pc:spChg>
        <pc:spChg chg="mod">
          <ac:chgData name="Jay Chan" userId="60b4ceb502f8e6fb" providerId="LiveId" clId="{7F406B35-340B-4831-9B81-BC3312A4160B}" dt="2023-10-23T03:26:29.719" v="1399" actId="1076"/>
          <ac:spMkLst>
            <pc:docMk/>
            <pc:sldMk cId="1103654990" sldId="311"/>
            <ac:spMk id="11" creationId="{83658A33-2050-3C1D-C66B-2E63562A992C}"/>
          </ac:spMkLst>
        </pc:spChg>
        <pc:spChg chg="add mod">
          <ac:chgData name="Jay Chan" userId="60b4ceb502f8e6fb" providerId="LiveId" clId="{7F406B35-340B-4831-9B81-BC3312A4160B}" dt="2023-10-23T03:28:10.471" v="1462" actId="552"/>
          <ac:spMkLst>
            <pc:docMk/>
            <pc:sldMk cId="1103654990" sldId="311"/>
            <ac:spMk id="12" creationId="{A8C5CD87-EDE3-9FE7-324C-B9169F8A4B29}"/>
          </ac:spMkLst>
        </pc:spChg>
      </pc:sldChg>
      <pc:sldChg chg="modSp mod">
        <pc:chgData name="Jay Chan" userId="60b4ceb502f8e6fb" providerId="LiveId" clId="{7F406B35-340B-4831-9B81-BC3312A4160B}" dt="2023-11-03T01:01:59.483" v="3691" actId="108"/>
        <pc:sldMkLst>
          <pc:docMk/>
          <pc:sldMk cId="2486237751" sldId="312"/>
        </pc:sldMkLst>
        <pc:spChg chg="mod">
          <ac:chgData name="Jay Chan" userId="60b4ceb502f8e6fb" providerId="LiveId" clId="{7F406B35-340B-4831-9B81-BC3312A4160B}" dt="2023-11-03T01:01:59.483" v="3691" actId="108"/>
          <ac:spMkLst>
            <pc:docMk/>
            <pc:sldMk cId="2486237751" sldId="312"/>
            <ac:spMk id="2" creationId="{9F97879C-7AF7-C444-2293-978D4CDF6F9B}"/>
          </ac:spMkLst>
        </pc:spChg>
      </pc:sldChg>
      <pc:sldChg chg="addSp delSp modSp mod delAnim modAnim">
        <pc:chgData name="Jay Chan" userId="60b4ceb502f8e6fb" providerId="LiveId" clId="{7F406B35-340B-4831-9B81-BC3312A4160B}" dt="2023-10-25T13:49:16.894" v="1925"/>
        <pc:sldMkLst>
          <pc:docMk/>
          <pc:sldMk cId="4013510625" sldId="313"/>
        </pc:sldMkLst>
        <pc:spChg chg="mod">
          <ac:chgData name="Jay Chan" userId="60b4ceb502f8e6fb" providerId="LiveId" clId="{7F406B35-340B-4831-9B81-BC3312A4160B}" dt="2023-10-25T13:44:52.981" v="1848" actId="6549"/>
          <ac:spMkLst>
            <pc:docMk/>
            <pc:sldMk cId="4013510625" sldId="313"/>
            <ac:spMk id="2" creationId="{23B03D3E-588C-7CDB-C35F-004DF25CBB38}"/>
          </ac:spMkLst>
        </pc:spChg>
        <pc:spChg chg="add mod">
          <ac:chgData name="Jay Chan" userId="60b4ceb502f8e6fb" providerId="LiveId" clId="{7F406B35-340B-4831-9B81-BC3312A4160B}" dt="2023-10-25T13:48:52.709" v="1923" actId="1076"/>
          <ac:spMkLst>
            <pc:docMk/>
            <pc:sldMk cId="4013510625" sldId="313"/>
            <ac:spMk id="5" creationId="{6F69D516-B473-5259-5A19-D9E8489B6F9F}"/>
          </ac:spMkLst>
        </pc:spChg>
        <pc:spChg chg="mod">
          <ac:chgData name="Jay Chan" userId="60b4ceb502f8e6fb" providerId="LiveId" clId="{7F406B35-340B-4831-9B81-BC3312A4160B}" dt="2023-10-25T13:47:40.300" v="1905" actId="207"/>
          <ac:spMkLst>
            <pc:docMk/>
            <pc:sldMk cId="4013510625" sldId="313"/>
            <ac:spMk id="6" creationId="{16A85169-D552-F24F-8A96-47D5F1E88DC8}"/>
          </ac:spMkLst>
        </pc:spChg>
        <pc:spChg chg="mod">
          <ac:chgData name="Jay Chan" userId="60b4ceb502f8e6fb" providerId="LiveId" clId="{7F406B35-340B-4831-9B81-BC3312A4160B}" dt="2023-10-25T13:47:40.300" v="1905" actId="207"/>
          <ac:spMkLst>
            <pc:docMk/>
            <pc:sldMk cId="4013510625" sldId="313"/>
            <ac:spMk id="8" creationId="{6C6A6451-9479-149E-F775-0E2F84B1ACD4}"/>
          </ac:spMkLst>
        </pc:spChg>
        <pc:spChg chg="mod">
          <ac:chgData name="Jay Chan" userId="60b4ceb502f8e6fb" providerId="LiveId" clId="{7F406B35-340B-4831-9B81-BC3312A4160B}" dt="2023-10-25T13:47:40.300" v="1905" actId="207"/>
          <ac:spMkLst>
            <pc:docMk/>
            <pc:sldMk cId="4013510625" sldId="313"/>
            <ac:spMk id="9" creationId="{E6A16E9C-5A1A-0125-9733-A00AC3628B24}"/>
          </ac:spMkLst>
        </pc:spChg>
        <pc:spChg chg="mod">
          <ac:chgData name="Jay Chan" userId="60b4ceb502f8e6fb" providerId="LiveId" clId="{7F406B35-340B-4831-9B81-BC3312A4160B}" dt="2023-10-25T13:47:40.300" v="1905" actId="207"/>
          <ac:spMkLst>
            <pc:docMk/>
            <pc:sldMk cId="4013510625" sldId="313"/>
            <ac:spMk id="10" creationId="{5EFAD4D7-723C-548F-ACE2-039A5808B89E}"/>
          </ac:spMkLst>
        </pc:spChg>
        <pc:spChg chg="mod">
          <ac:chgData name="Jay Chan" userId="60b4ceb502f8e6fb" providerId="LiveId" clId="{7F406B35-340B-4831-9B81-BC3312A4160B}" dt="2023-10-25T13:47:40.300" v="1905" actId="207"/>
          <ac:spMkLst>
            <pc:docMk/>
            <pc:sldMk cId="4013510625" sldId="313"/>
            <ac:spMk id="11" creationId="{A5C8D6AE-99B2-7D98-E4FB-5258D7E49054}"/>
          </ac:spMkLst>
        </pc:spChg>
        <pc:graphicFrameChg chg="del mod replId">
          <ac:chgData name="Jay Chan" userId="60b4ceb502f8e6fb" providerId="LiveId" clId="{7F406B35-340B-4831-9B81-BC3312A4160B}" dt="2023-10-25T13:48:39.346" v="1914"/>
          <ac:graphicFrameMkLst>
            <pc:docMk/>
            <pc:sldMk cId="4013510625" sldId="313"/>
            <ac:graphicFrameMk id="4" creationId="{6F69D516-B473-5259-5A19-D9E8489B6F9F}"/>
          </ac:graphicFrameMkLst>
        </pc:graphicFrameChg>
      </pc:sldChg>
      <pc:sldChg chg="modSp mod">
        <pc:chgData name="Jay Chan" userId="60b4ceb502f8e6fb" providerId="LiveId" clId="{7F406B35-340B-4831-9B81-BC3312A4160B}" dt="2023-11-03T01:02:33.626" v="3694" actId="6549"/>
        <pc:sldMkLst>
          <pc:docMk/>
          <pc:sldMk cId="3695020654" sldId="314"/>
        </pc:sldMkLst>
        <pc:spChg chg="mod">
          <ac:chgData name="Jay Chan" userId="60b4ceb502f8e6fb" providerId="LiveId" clId="{7F406B35-340B-4831-9B81-BC3312A4160B}" dt="2023-11-03T01:02:33.626" v="3694" actId="6549"/>
          <ac:spMkLst>
            <pc:docMk/>
            <pc:sldMk cId="3695020654" sldId="314"/>
            <ac:spMk id="2" creationId="{46AD5951-0D05-D2E6-045B-51C12C08322D}"/>
          </ac:spMkLst>
        </pc:spChg>
      </pc:sldChg>
      <pc:sldChg chg="delSp modSp mod delAnim">
        <pc:chgData name="Jay Chan" userId="60b4ceb502f8e6fb" providerId="LiveId" clId="{7F406B35-340B-4831-9B81-BC3312A4160B}" dt="2023-10-25T13:55:59.400" v="1981" actId="14100"/>
        <pc:sldMkLst>
          <pc:docMk/>
          <pc:sldMk cId="1073634239" sldId="315"/>
        </pc:sldMkLst>
        <pc:spChg chg="mod">
          <ac:chgData name="Jay Chan" userId="60b4ceb502f8e6fb" providerId="LiveId" clId="{7F406B35-340B-4831-9B81-BC3312A4160B}" dt="2023-10-25T13:55:26.225" v="1970" actId="27636"/>
          <ac:spMkLst>
            <pc:docMk/>
            <pc:sldMk cId="1073634239" sldId="315"/>
            <ac:spMk id="2" creationId="{6377C9FD-F9AF-1F5D-169C-A31F3CDD26CE}"/>
          </ac:spMkLst>
        </pc:spChg>
        <pc:spChg chg="mod">
          <ac:chgData name="Jay Chan" userId="60b4ceb502f8e6fb" providerId="LiveId" clId="{7F406B35-340B-4831-9B81-BC3312A4160B}" dt="2023-10-25T13:55:59.400" v="1981" actId="14100"/>
          <ac:spMkLst>
            <pc:docMk/>
            <pc:sldMk cId="1073634239" sldId="315"/>
            <ac:spMk id="4" creationId="{3D34AB08-5E0A-8959-C36D-E40F76C3911A}"/>
          </ac:spMkLst>
        </pc:spChg>
        <pc:spChg chg="del mod">
          <ac:chgData name="Jay Chan" userId="60b4ceb502f8e6fb" providerId="LiveId" clId="{7F406B35-340B-4831-9B81-BC3312A4160B}" dt="2023-10-25T13:55:38.167" v="1975" actId="478"/>
          <ac:spMkLst>
            <pc:docMk/>
            <pc:sldMk cId="1073634239" sldId="315"/>
            <ac:spMk id="5" creationId="{E51F719D-93B4-5148-7CD4-904FA32229F0}"/>
          </ac:spMkLst>
        </pc:spChg>
      </pc:sldChg>
      <pc:sldChg chg="modSp mod">
        <pc:chgData name="Jay Chan" userId="60b4ceb502f8e6fb" providerId="LiveId" clId="{7F406B35-340B-4831-9B81-BC3312A4160B}" dt="2023-10-27T08:44:23.989" v="3600" actId="20577"/>
        <pc:sldMkLst>
          <pc:docMk/>
          <pc:sldMk cId="619136591" sldId="316"/>
        </pc:sldMkLst>
        <pc:spChg chg="mod">
          <ac:chgData name="Jay Chan" userId="60b4ceb502f8e6fb" providerId="LiveId" clId="{7F406B35-340B-4831-9B81-BC3312A4160B}" dt="2023-10-27T08:44:23.989" v="3600" actId="20577"/>
          <ac:spMkLst>
            <pc:docMk/>
            <pc:sldMk cId="619136591" sldId="316"/>
            <ac:spMk id="4" creationId="{7C72E7C2-AAD1-DA5B-9739-8E97C903271F}"/>
          </ac:spMkLst>
        </pc:spChg>
        <pc:spChg chg="mod">
          <ac:chgData name="Jay Chan" userId="60b4ceb502f8e6fb" providerId="LiveId" clId="{7F406B35-340B-4831-9B81-BC3312A4160B}" dt="2023-10-27T01:25:24.086" v="2683" actId="20577"/>
          <ac:spMkLst>
            <pc:docMk/>
            <pc:sldMk cId="619136591" sldId="316"/>
            <ac:spMk id="5" creationId="{5C52A06C-3199-C142-123A-6ED00CCFD15C}"/>
          </ac:spMkLst>
        </pc:spChg>
      </pc:sldChg>
      <pc:sldChg chg="modSp mod">
        <pc:chgData name="Jay Chan" userId="60b4ceb502f8e6fb" providerId="LiveId" clId="{7F406B35-340B-4831-9B81-BC3312A4160B}" dt="2023-10-27T01:26:16.101" v="2740" actId="113"/>
        <pc:sldMkLst>
          <pc:docMk/>
          <pc:sldMk cId="3681675237" sldId="317"/>
        </pc:sldMkLst>
        <pc:spChg chg="mod">
          <ac:chgData name="Jay Chan" userId="60b4ceb502f8e6fb" providerId="LiveId" clId="{7F406B35-340B-4831-9B81-BC3312A4160B}" dt="2023-10-27T01:26:16.101" v="2740" actId="113"/>
          <ac:spMkLst>
            <pc:docMk/>
            <pc:sldMk cId="3681675237" sldId="317"/>
            <ac:spMk id="2" creationId="{0716FBC4-ED14-64B2-EEEF-62D8FD445E46}"/>
          </ac:spMkLst>
        </pc:spChg>
      </pc:sldChg>
      <pc:sldChg chg="modSp mod">
        <pc:chgData name="Jay Chan" userId="60b4ceb502f8e6fb" providerId="LiveId" clId="{7F406B35-340B-4831-9B81-BC3312A4160B}" dt="2023-10-23T03:13:31.596" v="1160" actId="27636"/>
        <pc:sldMkLst>
          <pc:docMk/>
          <pc:sldMk cId="2454646081" sldId="318"/>
        </pc:sldMkLst>
        <pc:spChg chg="mod">
          <ac:chgData name="Jay Chan" userId="60b4ceb502f8e6fb" providerId="LiveId" clId="{7F406B35-340B-4831-9B81-BC3312A4160B}" dt="2023-10-23T03:13:31.596" v="1160" actId="27636"/>
          <ac:spMkLst>
            <pc:docMk/>
            <pc:sldMk cId="2454646081" sldId="318"/>
            <ac:spMk id="2" creationId="{E51A06B2-2E0A-0D35-227C-CE6CC5DCE08F}"/>
          </ac:spMkLst>
        </pc:spChg>
      </pc:sldChg>
      <pc:sldChg chg="modSp mod">
        <pc:chgData name="Jay Chan" userId="60b4ceb502f8e6fb" providerId="LiveId" clId="{7F406B35-340B-4831-9B81-BC3312A4160B}" dt="2023-10-23T03:14:24.434" v="1190" actId="27636"/>
        <pc:sldMkLst>
          <pc:docMk/>
          <pc:sldMk cId="3970537067" sldId="319"/>
        </pc:sldMkLst>
        <pc:spChg chg="mod">
          <ac:chgData name="Jay Chan" userId="60b4ceb502f8e6fb" providerId="LiveId" clId="{7F406B35-340B-4831-9B81-BC3312A4160B}" dt="2023-10-23T03:14:24.434" v="1190" actId="27636"/>
          <ac:spMkLst>
            <pc:docMk/>
            <pc:sldMk cId="3970537067" sldId="319"/>
            <ac:spMk id="2" creationId="{D9D489A6-E5F9-21D9-F459-7A8A071BCCBC}"/>
          </ac:spMkLst>
        </pc:spChg>
      </pc:sldChg>
      <pc:sldChg chg="addSp modSp new mod modAnim">
        <pc:chgData name="Jay Chan" userId="60b4ceb502f8e6fb" providerId="LiveId" clId="{7F406B35-340B-4831-9B81-BC3312A4160B}" dt="2023-10-27T08:40:01.936" v="3545"/>
        <pc:sldMkLst>
          <pc:docMk/>
          <pc:sldMk cId="2149468477" sldId="320"/>
        </pc:sldMkLst>
        <pc:spChg chg="mod">
          <ac:chgData name="Jay Chan" userId="60b4ceb502f8e6fb" providerId="LiveId" clId="{7F406B35-340B-4831-9B81-BC3312A4160B}" dt="2023-10-25T14:15:49.388" v="2227" actId="27636"/>
          <ac:spMkLst>
            <pc:docMk/>
            <pc:sldMk cId="2149468477" sldId="320"/>
            <ac:spMk id="2" creationId="{710428E8-F761-D6AF-A836-A30DAF521D99}"/>
          </ac:spMkLst>
        </pc:spChg>
        <pc:spChg chg="add mod">
          <ac:chgData name="Jay Chan" userId="60b4ceb502f8e6fb" providerId="LiveId" clId="{7F406B35-340B-4831-9B81-BC3312A4160B}" dt="2023-10-25T14:16:38.875" v="2258" actId="207"/>
          <ac:spMkLst>
            <pc:docMk/>
            <pc:sldMk cId="2149468477" sldId="320"/>
            <ac:spMk id="4" creationId="{820D9722-3FE8-0AA7-4673-781DA498B456}"/>
          </ac:spMkLst>
        </pc:spChg>
      </pc:sldChg>
      <pc:sldChg chg="modSp new mod">
        <pc:chgData name="Jay Chan" userId="60b4ceb502f8e6fb" providerId="LiveId" clId="{7F406B35-340B-4831-9B81-BC3312A4160B}" dt="2023-10-25T14:17:56.761" v="2314" actId="20577"/>
        <pc:sldMkLst>
          <pc:docMk/>
          <pc:sldMk cId="4180853696" sldId="321"/>
        </pc:sldMkLst>
        <pc:spChg chg="mod">
          <ac:chgData name="Jay Chan" userId="60b4ceb502f8e6fb" providerId="LiveId" clId="{7F406B35-340B-4831-9B81-BC3312A4160B}" dt="2023-10-25T14:17:56.761" v="2314" actId="20577"/>
          <ac:spMkLst>
            <pc:docMk/>
            <pc:sldMk cId="4180853696" sldId="321"/>
            <ac:spMk id="2" creationId="{26D233E9-C7E0-E6B4-8BC2-EB70268C1619}"/>
          </ac:spMkLst>
        </pc:spChg>
      </pc:sldChg>
      <pc:sldChg chg="addSp delSp modSp new mod modClrScheme chgLayout">
        <pc:chgData name="Jay Chan" userId="60b4ceb502f8e6fb" providerId="LiveId" clId="{7F406B35-340B-4831-9B81-BC3312A4160B}" dt="2023-10-27T08:41:45.922" v="3560" actId="20577"/>
        <pc:sldMkLst>
          <pc:docMk/>
          <pc:sldMk cId="1032524803" sldId="322"/>
        </pc:sldMkLst>
        <pc:spChg chg="mod ord">
          <ac:chgData name="Jay Chan" userId="60b4ceb502f8e6fb" providerId="LiveId" clId="{7F406B35-340B-4831-9B81-BC3312A4160B}" dt="2023-10-27T08:41:38.097" v="3547" actId="700"/>
          <ac:spMkLst>
            <pc:docMk/>
            <pc:sldMk cId="1032524803" sldId="322"/>
            <ac:spMk id="2" creationId="{1BCBF72C-E579-0297-0B91-A3416B570BE2}"/>
          </ac:spMkLst>
        </pc:spChg>
        <pc:spChg chg="del mod ord">
          <ac:chgData name="Jay Chan" userId="60b4ceb502f8e6fb" providerId="LiveId" clId="{7F406B35-340B-4831-9B81-BC3312A4160B}" dt="2023-10-27T08:41:38.097" v="3547" actId="700"/>
          <ac:spMkLst>
            <pc:docMk/>
            <pc:sldMk cId="1032524803" sldId="322"/>
            <ac:spMk id="3" creationId="{E6C17B0B-B272-4CA2-F3E8-CBDB8C2C7ACD}"/>
          </ac:spMkLst>
        </pc:spChg>
        <pc:spChg chg="del">
          <ac:chgData name="Jay Chan" userId="60b4ceb502f8e6fb" providerId="LiveId" clId="{7F406B35-340B-4831-9B81-BC3312A4160B}" dt="2023-10-27T08:41:38.097" v="3547" actId="700"/>
          <ac:spMkLst>
            <pc:docMk/>
            <pc:sldMk cId="1032524803" sldId="322"/>
            <ac:spMk id="4" creationId="{30DBA25C-FEC5-FA18-DBF0-24EF2E87C39D}"/>
          </ac:spMkLst>
        </pc:spChg>
        <pc:spChg chg="add mod ord">
          <ac:chgData name="Jay Chan" userId="60b4ceb502f8e6fb" providerId="LiveId" clId="{7F406B35-340B-4831-9B81-BC3312A4160B}" dt="2023-10-27T08:41:45.922" v="3560" actId="20577"/>
          <ac:spMkLst>
            <pc:docMk/>
            <pc:sldMk cId="1032524803" sldId="322"/>
            <ac:spMk id="5" creationId="{7DC010A1-0D58-28D3-B5EE-4088D09F1BE9}"/>
          </ac:spMkLst>
        </pc:spChg>
        <pc:spChg chg="add mod ord">
          <ac:chgData name="Jay Chan" userId="60b4ceb502f8e6fb" providerId="LiveId" clId="{7F406B35-340B-4831-9B81-BC3312A4160B}" dt="2023-10-27T08:41:38.097" v="3547" actId="700"/>
          <ac:spMkLst>
            <pc:docMk/>
            <pc:sldMk cId="1032524803" sldId="322"/>
            <ac:spMk id="6" creationId="{58567DE6-FC79-8583-0BEC-FD188169C7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106BC-3266-49A2-B094-6260E54FE984}" type="datetimeFigureOut">
              <a:rPr lang="zh-CN" altLang="en-US" smtClean="0"/>
              <a:t>2023/11/3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347ED-7AE3-46C3-9B4C-2A02D38C52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8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2347ED-7AE3-46C3-9B4C-2A02D38C52E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29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5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670886D-39FE-0867-5877-35569C3F3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609865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A0B4F9C-A504-6B51-48A0-04658D42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66FCD67E-A743-4131-9F7E-2E4C9990AA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1FF9A07-DEB3-3EEB-C46E-61630EDE710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67652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DF9FD40-8311-39FA-6033-23CE45F72029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FA7708A-2FF2-3CC2-73D9-8FCC57134C07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8628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0B6CD4-2E43-308C-4D2E-E071A4977FC7}"/>
              </a:ext>
            </a:extLst>
          </p:cNvPr>
          <p:cNvSpPr/>
          <p:nvPr userDrawn="1"/>
        </p:nvSpPr>
        <p:spPr>
          <a:xfrm>
            <a:off x="0" y="-331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6D8557F-1FCE-DF28-1B44-B54304210D0B}"/>
              </a:ext>
            </a:extLst>
          </p:cNvPr>
          <p:cNvSpPr/>
          <p:nvPr userDrawn="1"/>
        </p:nvSpPr>
        <p:spPr>
          <a:xfrm>
            <a:off x="-1" y="45184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90AAF07-A01C-5969-3B61-01F4A9F3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90" y="832899"/>
            <a:ext cx="4010992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AAB934F-9C4F-DDCD-CABA-5FAFF0FE6802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11919FC-4E7C-2C55-B372-F99C68D5B4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90331" y="825683"/>
            <a:ext cx="4010991" cy="5192202"/>
          </a:xfrm>
        </p:spPr>
        <p:txBody>
          <a:bodyPr/>
          <a:lstStyle>
            <a:lvl1pPr marL="91440" indent="-91440" algn="l">
              <a:buFont typeface="Wingdings" panose="05000000000000000000" pitchFamily="2" charset="2"/>
              <a:buChar char="Ø"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61CB0D7-2D04-858E-7FBE-B845ED14250A}"/>
              </a:ext>
            </a:extLst>
          </p:cNvPr>
          <p:cNvSpPr txBox="1"/>
          <p:nvPr userDrawn="1"/>
        </p:nvSpPr>
        <p:spPr>
          <a:xfrm>
            <a:off x="3290657" y="6459786"/>
            <a:ext cx="2608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chemeClr val="bg1"/>
                </a:solidFill>
              </a:rPr>
              <a:t>版权所有</a:t>
            </a:r>
            <a:r>
              <a:rPr lang="en-US" altLang="zh-CN" sz="1400" dirty="0">
                <a:solidFill>
                  <a:schemeClr val="bg1"/>
                </a:solidFill>
              </a:rPr>
              <a:t>©</a:t>
            </a:r>
            <a:r>
              <a:rPr lang="zh-CN" altLang="en-US" sz="1400" dirty="0">
                <a:solidFill>
                  <a:schemeClr val="bg1"/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164288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248" y="159390"/>
            <a:ext cx="8569516" cy="758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48" y="1176793"/>
            <a:ext cx="8569517" cy="51922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174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6FCD67E-A743-4131-9F7E-2E4C9990AA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0A96DFD1-A80D-19E1-C576-D4A363E66F15}"/>
              </a:ext>
            </a:extLst>
          </p:cNvPr>
          <p:cNvCxnSpPr>
            <a:cxnSpLocks/>
          </p:cNvCxnSpPr>
          <p:nvPr userDrawn="1"/>
        </p:nvCxnSpPr>
        <p:spPr>
          <a:xfrm>
            <a:off x="286248" y="950673"/>
            <a:ext cx="856951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CD4C19E7-F586-7D08-85AF-B8101622C1D3}"/>
              </a:ext>
            </a:extLst>
          </p:cNvPr>
          <p:cNvSpPr txBox="1"/>
          <p:nvPr userDrawn="1"/>
        </p:nvSpPr>
        <p:spPr>
          <a:xfrm>
            <a:off x="-38100" y="4318009"/>
            <a:ext cx="353943" cy="2050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版权所有</a:t>
            </a: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</a:rPr>
              <a:t>©</a:t>
            </a:r>
            <a:r>
              <a:rPr lang="zh-CN" altLang="en-US" sz="1100" dirty="0">
                <a:solidFill>
                  <a:schemeClr val="bg1">
                    <a:lumMod val="75000"/>
                  </a:schemeClr>
                </a:solidFill>
              </a:rPr>
              <a:t>陈哲   保留所有权利</a:t>
            </a:r>
          </a:p>
        </p:txBody>
      </p:sp>
    </p:spTree>
    <p:extLst>
      <p:ext uri="{BB962C8B-B14F-4D97-AF65-F5344CB8AC3E}">
        <p14:creationId xmlns:p14="http://schemas.microsoft.com/office/powerpoint/2010/main" val="29657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9" r:id="rId2"/>
    <p:sldLayoutId id="2147483723" r:id="rId3"/>
    <p:sldLayoutId id="2147483730" r:id="rId4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" panose="05000000000000000000" pitchFamily="2" charset="2"/>
        <a:buChar char="Ø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0C8C38-BA42-A1AA-6484-F0BFCD60D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控制流</a:t>
            </a:r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2F65E890-5824-8EF6-32F1-798DB88BF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陈哲</a:t>
            </a:r>
          </a:p>
        </p:txBody>
      </p:sp>
    </p:spTree>
    <p:extLst>
      <p:ext uri="{BB962C8B-B14F-4D97-AF65-F5344CB8AC3E}">
        <p14:creationId xmlns:p14="http://schemas.microsoft.com/office/powerpoint/2010/main" val="3543350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79B3459-B22F-454E-5080-A3D964775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math.h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double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c, disc, x1, x2, p, q;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lf%lf%lf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 &amp;b, &amp;c);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"Equation: %lfx^2 + %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lfx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+ %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lf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0\n"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b, c);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disc = b * b - 4 * a * c;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(disc &lt; 0)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"has no real roots\n"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 = -b / (2.0 * a);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q = sqrt(disc) / (2.0 * a);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x1 = p + q;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x2 = p - q;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"has real roots:\nx1 = %7.2f\nx2 = %7.2f\n"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x1, x2);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endParaRPr lang="zh-CN" altLang="en-US" sz="105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91AA4ED-7F35-4647-DD5F-93711EF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861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6680061-ADAB-9829-9A34-BB9C4A6D5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 例：根据货物数量计算税率</a:t>
            </a:r>
            <a:r>
              <a:rPr lang="zh-CN" altLang="zh-CN" dirty="0"/>
              <a:t>。由键盘输入</a:t>
            </a:r>
            <a:r>
              <a:rPr lang="zh-CN" altLang="en-US" dirty="0"/>
              <a:t>货物数量，根据下表计算并输出税率</a:t>
            </a:r>
            <a:r>
              <a:rPr lang="zh-CN" altLang="zh-CN" dirty="0"/>
              <a:t>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036F3E3-C475-19FD-C4AB-10730145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11</a:t>
            </a:fld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10B43C2-5878-69E9-AECB-86E6E9889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758746"/>
              </p:ext>
            </p:extLst>
          </p:nvPr>
        </p:nvGraphicFramePr>
        <p:xfrm>
          <a:off x="1391920" y="2006600"/>
          <a:ext cx="6096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880">
                  <a:extLst>
                    <a:ext uri="{9D8B030D-6E8A-4147-A177-3AD203B41FA5}">
                      <a16:colId xmlns:a16="http://schemas.microsoft.com/office/drawing/2014/main" val="923758020"/>
                    </a:ext>
                  </a:extLst>
                </a:gridCol>
                <a:gridCol w="1849120">
                  <a:extLst>
                    <a:ext uri="{9D8B030D-6E8A-4147-A177-3AD203B41FA5}">
                      <a16:colId xmlns:a16="http://schemas.microsoft.com/office/drawing/2014/main" val="2739726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数量范围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税率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550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大于</a:t>
                      </a:r>
                      <a:r>
                        <a:rPr lang="en-US" altLang="zh-CN" sz="3600" dirty="0"/>
                        <a:t>500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0.15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59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在</a:t>
                      </a:r>
                      <a:r>
                        <a:rPr lang="en-US" altLang="zh-CN" sz="3600" dirty="0"/>
                        <a:t>300</a:t>
                      </a:r>
                      <a:r>
                        <a:rPr lang="zh-CN" altLang="en-US" sz="3600" dirty="0"/>
                        <a:t>到</a:t>
                      </a:r>
                      <a:r>
                        <a:rPr lang="en-US" altLang="zh-CN" sz="3600" dirty="0"/>
                        <a:t>500</a:t>
                      </a:r>
                      <a:r>
                        <a:rPr lang="zh-CN" altLang="en-US" sz="3600" dirty="0"/>
                        <a:t>之间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0.10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51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在</a:t>
                      </a:r>
                      <a:r>
                        <a:rPr lang="en-US" altLang="zh-CN" sz="3600" dirty="0"/>
                        <a:t>100</a:t>
                      </a:r>
                      <a:r>
                        <a:rPr lang="zh-CN" altLang="en-US" sz="3600" dirty="0"/>
                        <a:t>到</a:t>
                      </a:r>
                      <a:r>
                        <a:rPr lang="en-US" altLang="zh-CN" sz="3600" dirty="0"/>
                        <a:t>300</a:t>
                      </a:r>
                      <a:r>
                        <a:rPr lang="zh-CN" altLang="en-US" sz="3600" dirty="0"/>
                        <a:t>之间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0.075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616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在</a:t>
                      </a:r>
                      <a:r>
                        <a:rPr lang="en-US" altLang="zh-CN" sz="3600" dirty="0"/>
                        <a:t>50</a:t>
                      </a:r>
                      <a:r>
                        <a:rPr lang="zh-CN" altLang="en-US" sz="3600" dirty="0"/>
                        <a:t>到</a:t>
                      </a:r>
                      <a:r>
                        <a:rPr lang="en-US" altLang="zh-CN" sz="3600" dirty="0"/>
                        <a:t>100</a:t>
                      </a:r>
                      <a:r>
                        <a:rPr lang="zh-CN" altLang="en-US" sz="3600" dirty="0"/>
                        <a:t>之间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0.05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600" dirty="0"/>
                        <a:t>小于</a:t>
                      </a:r>
                      <a:r>
                        <a:rPr lang="en-US" altLang="zh-CN" sz="3600" dirty="0"/>
                        <a:t>50</a:t>
                      </a:r>
                      <a:endParaRPr lang="zh-CN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600" dirty="0"/>
                        <a:t>0</a:t>
                      </a:r>
                      <a:endParaRPr lang="zh-CN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756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21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2449B38-BB8C-4071-791C-658443F51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number;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double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taxRate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&amp;number);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(number &gt; 500)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taxRate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0.15;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(number &gt; 300)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taxRate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0.10;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(number &gt; 100)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taxRate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0.075;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(number &gt; 50)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taxRate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0.05;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taxRate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"Tax rate is %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lf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taxRate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42C007D-C8FD-F295-1C0E-A2E892DF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060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BB6103C-3868-4260-7559-19C173B41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4"/>
            <a:ext cx="8569517" cy="1353363"/>
          </a:xfrm>
        </p:spPr>
        <p:txBody>
          <a:bodyPr/>
          <a:lstStyle/>
          <a:p>
            <a:r>
              <a:rPr lang="en-US" altLang="zh-CN" dirty="0"/>
              <a:t>if</a:t>
            </a:r>
            <a:r>
              <a:rPr lang="zh-CN" altLang="zh-CN" dirty="0"/>
              <a:t>语句的嵌套</a:t>
            </a:r>
            <a:r>
              <a:rPr lang="zh-CN" altLang="en-US" dirty="0"/>
              <a:t>：</a:t>
            </a:r>
            <a:r>
              <a:rPr lang="zh-CN" altLang="zh-CN" dirty="0"/>
              <a:t>在</a:t>
            </a:r>
            <a:r>
              <a:rPr lang="en-US" altLang="zh-CN" dirty="0"/>
              <a:t>if</a:t>
            </a:r>
            <a:r>
              <a:rPr lang="zh-CN" altLang="zh-CN" dirty="0"/>
              <a:t>语句</a:t>
            </a:r>
            <a:r>
              <a:rPr lang="zh-CN" altLang="en-US" dirty="0"/>
              <a:t>的分支</a:t>
            </a:r>
            <a:r>
              <a:rPr lang="zh-CN" altLang="zh-CN" dirty="0"/>
              <a:t>中又包含一个或多个</a:t>
            </a:r>
            <a:r>
              <a:rPr lang="en-US" altLang="zh-CN" dirty="0"/>
              <a:t>if</a:t>
            </a:r>
            <a:r>
              <a:rPr lang="zh-CN" altLang="zh-CN" dirty="0"/>
              <a:t>语句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43C9986-2C99-7D74-99DC-9CFE86A0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818ABB-39FA-D0A1-F885-E9A5C0FF5139}"/>
              </a:ext>
            </a:extLst>
          </p:cNvPr>
          <p:cNvSpPr txBox="1">
            <a:spLocks noChangeArrowheads="1"/>
          </p:cNvSpPr>
          <p:nvPr/>
        </p:nvSpPr>
        <p:spPr>
          <a:xfrm>
            <a:off x="5243272" y="1714499"/>
            <a:ext cx="3210841" cy="4654495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lang="en-US" altLang="zh-CN" dirty="0"/>
              <a:t>if ()</a:t>
            </a:r>
            <a:endParaRPr lang="zh-CN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>
                <a:solidFill>
                  <a:srgbClr val="00B050"/>
                </a:solidFill>
              </a:rPr>
              <a:t>{</a:t>
            </a:r>
            <a:endParaRPr lang="zh-CN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if ( ) </a:t>
            </a:r>
            <a:r>
              <a:rPr lang="zh-CN" altLang="zh-CN" dirty="0"/>
              <a:t>语句</a:t>
            </a:r>
            <a:r>
              <a:rPr lang="en-US" altLang="zh-CN" dirty="0"/>
              <a:t>1</a:t>
            </a:r>
            <a:endParaRPr lang="zh-CN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else </a:t>
            </a:r>
            <a:r>
              <a:rPr lang="zh-CN" altLang="zh-CN" dirty="0"/>
              <a:t>语句</a:t>
            </a:r>
            <a:r>
              <a:rPr lang="en-US" altLang="zh-CN" dirty="0"/>
              <a:t>2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>
                <a:solidFill>
                  <a:srgbClr val="00B050"/>
                </a:solidFill>
              </a:rPr>
              <a:t>}</a:t>
            </a:r>
            <a:endParaRPr lang="en-US" altLang="zh-CN" dirty="0"/>
          </a:p>
          <a:p>
            <a:pPr lvl="1">
              <a:buFont typeface="Wingdings" pitchFamily="2" charset="2"/>
              <a:buNone/>
            </a:pPr>
            <a:r>
              <a:rPr lang="en-US" altLang="zh-CN" dirty="0"/>
              <a:t>else</a:t>
            </a:r>
          </a:p>
          <a:p>
            <a:pPr lvl="1">
              <a:buFont typeface="Wingdings" pitchFamily="2" charset="2"/>
              <a:buNone/>
            </a:pPr>
            <a:r>
              <a:rPr lang="en-US" altLang="zh-CN" dirty="0">
                <a:solidFill>
                  <a:srgbClr val="00B050"/>
                </a:solidFill>
              </a:rPr>
              <a:t>{</a:t>
            </a:r>
            <a:endParaRPr lang="zh-CN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if ( ) </a:t>
            </a:r>
            <a:r>
              <a:rPr lang="zh-CN" altLang="zh-CN" dirty="0"/>
              <a:t>语句</a:t>
            </a:r>
            <a:r>
              <a:rPr lang="en-US" altLang="zh-CN" dirty="0"/>
              <a:t>3</a:t>
            </a:r>
            <a:endParaRPr lang="zh-CN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else </a:t>
            </a:r>
            <a:r>
              <a:rPr lang="zh-CN" altLang="zh-CN" dirty="0"/>
              <a:t>语句</a:t>
            </a:r>
            <a:r>
              <a:rPr lang="en-US" altLang="zh-CN" dirty="0"/>
              <a:t>4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>
                <a:solidFill>
                  <a:srgbClr val="00B050"/>
                </a:solidFill>
              </a:rPr>
              <a:t>}</a:t>
            </a:r>
            <a:endParaRPr lang="zh-CN" altLang="zh-CN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88AF12E-518B-C65D-A3BA-FA8017167021}"/>
              </a:ext>
            </a:extLst>
          </p:cNvPr>
          <p:cNvSpPr txBox="1">
            <a:spLocks noChangeArrowheads="1"/>
          </p:cNvSpPr>
          <p:nvPr/>
        </p:nvSpPr>
        <p:spPr>
          <a:xfrm>
            <a:off x="689886" y="1714500"/>
            <a:ext cx="2836386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if( )</a:t>
            </a:r>
            <a:endParaRPr lang="zh-CN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 if ( ) </a:t>
            </a:r>
            <a:r>
              <a:rPr lang="zh-CN" altLang="zh-CN" dirty="0"/>
              <a:t>语句</a:t>
            </a:r>
            <a:r>
              <a:rPr lang="en-US" altLang="zh-CN" dirty="0"/>
              <a:t>1</a:t>
            </a:r>
            <a:endParaRPr lang="zh-CN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 else </a:t>
            </a:r>
            <a:r>
              <a:rPr lang="zh-CN" altLang="zh-CN" dirty="0"/>
              <a:t>语句</a:t>
            </a:r>
            <a:r>
              <a:rPr lang="en-US" altLang="zh-CN" dirty="0"/>
              <a:t>2</a:t>
            </a:r>
            <a:endParaRPr lang="zh-CN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else</a:t>
            </a:r>
            <a:endParaRPr lang="zh-CN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 if ( ) </a:t>
            </a:r>
            <a:r>
              <a:rPr lang="zh-CN" altLang="zh-CN" dirty="0"/>
              <a:t>语句</a:t>
            </a:r>
            <a:r>
              <a:rPr lang="en-US" altLang="zh-CN" dirty="0"/>
              <a:t>3</a:t>
            </a:r>
            <a:endParaRPr lang="zh-CN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/>
              <a:t>     else </a:t>
            </a:r>
            <a:r>
              <a:rPr lang="zh-CN" altLang="zh-CN" dirty="0"/>
              <a:t>语句</a:t>
            </a:r>
            <a:r>
              <a:rPr lang="en-US" altLang="zh-CN" dirty="0"/>
              <a:t>4</a:t>
            </a:r>
            <a:endParaRPr lang="zh-CN" altLang="zh-CN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7E10648-E423-FB5C-FF71-BC840370F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554" y="2375680"/>
            <a:ext cx="2357437" cy="100012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82A3F9C-F1D0-9537-B564-8F6C702CB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272" y="4036985"/>
            <a:ext cx="2357438" cy="100012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932A8D-37C8-12B4-B548-4B9097C47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41" y="5159333"/>
            <a:ext cx="40005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else</a:t>
            </a:r>
            <a:r>
              <a:rPr lang="zh-CN" altLang="zh-CN" sz="3200" b="1" dirty="0">
                <a:solidFill>
                  <a:srgbClr val="FF0000"/>
                </a:solidFill>
              </a:rPr>
              <a:t>总是与它上面最近的未配对的</a:t>
            </a:r>
            <a:r>
              <a:rPr lang="en-US" altLang="zh-CN" sz="3200" b="1" dirty="0">
                <a:solidFill>
                  <a:srgbClr val="FF0000"/>
                </a:solidFill>
              </a:rPr>
              <a:t>if</a:t>
            </a:r>
            <a:r>
              <a:rPr lang="zh-CN" altLang="zh-CN" sz="3200" b="1" dirty="0">
                <a:solidFill>
                  <a:srgbClr val="FF0000"/>
                </a:solidFill>
              </a:rPr>
              <a:t>配对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9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B3B3B79-1E47-AA90-E45F-05B468EEF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例：请写出下面程序的输出结果。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zh-CN" altLang="en-US" dirty="0">
                <a:solidFill>
                  <a:srgbClr val="FF0000"/>
                </a:solidFill>
              </a:rPr>
              <a:t>注意</a:t>
            </a:r>
            <a:r>
              <a:rPr lang="en-US" altLang="zh-CN" dirty="0">
                <a:solidFill>
                  <a:srgbClr val="FF0000"/>
                </a:solidFill>
              </a:rPr>
              <a:t>if-else</a:t>
            </a:r>
            <a:r>
              <a:rPr lang="zh-CN" altLang="en-US" dirty="0">
                <a:solidFill>
                  <a:srgbClr val="FF0000"/>
                </a:solidFill>
              </a:rPr>
              <a:t>配对。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 = 1, b = 2, c = 1;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(a == b)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(b == c)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"a == b == c"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"a != b"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4C2B50A-6872-113C-B519-C3E51F9F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2377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C9CE98EA-06FB-4183-6A7F-4D59AA0A2E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/>
                  <a:t> </a:t>
                </a:r>
                <a:r>
                  <a:rPr lang="zh-CN" altLang="zh-CN" dirty="0"/>
                  <a:t>例</a:t>
                </a:r>
                <a:r>
                  <a:rPr lang="zh-CN" altLang="en-US" dirty="0"/>
                  <a:t>：编写程序实现如下</a:t>
                </a:r>
                <a:r>
                  <a:rPr lang="zh-CN" altLang="zh-CN" dirty="0"/>
                  <a:t>函数</a:t>
                </a:r>
                <a:r>
                  <a:rPr lang="en-US" altLang="zh-CN" dirty="0"/>
                  <a:t>:</a:t>
                </a:r>
              </a:p>
              <a:p>
                <a:pPr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&lt;0)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zh-CN" alt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&gt;0)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dirty="0"/>
              </a:p>
              <a:p>
                <a:pPr>
                  <a:lnSpc>
                    <a:spcPct val="100000"/>
                  </a:lnSpc>
                  <a:buFont typeface="Wingdings" pitchFamily="2" charset="2"/>
                  <a:buNone/>
                </a:pPr>
                <a:r>
                  <a:rPr lang="en-US" altLang="zh-CN" dirty="0"/>
                  <a:t>     </a:t>
                </a:r>
                <a:r>
                  <a:rPr lang="zh-CN" altLang="zh-CN" dirty="0"/>
                  <a:t>输入一个</a:t>
                </a:r>
                <a:r>
                  <a:rPr lang="en-US" altLang="zh-CN" dirty="0"/>
                  <a:t>x</a:t>
                </a:r>
                <a:r>
                  <a:rPr lang="zh-CN" altLang="zh-CN" dirty="0"/>
                  <a:t>值</a:t>
                </a:r>
                <a:r>
                  <a:rPr lang="zh-CN" altLang="en-US" dirty="0"/>
                  <a:t>，</a:t>
                </a:r>
                <a:r>
                  <a:rPr lang="zh-CN" altLang="zh-CN" dirty="0"/>
                  <a:t>输出相应的</a:t>
                </a:r>
                <a:r>
                  <a:rPr lang="en-US" altLang="zh-CN" dirty="0"/>
                  <a:t>y</a:t>
                </a:r>
                <a:r>
                  <a:rPr lang="zh-CN" altLang="zh-CN" dirty="0"/>
                  <a:t>值。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C9CE98EA-06FB-4183-6A7F-4D59AA0A2E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87" t="-19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C01A78D-2E97-D5AC-F389-D93A4A03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505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AFA19B8-CC4B-5612-0885-C698C6815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9D138D"/>
                </a:solidFill>
              </a:rPr>
              <a:t>方法</a:t>
            </a:r>
            <a:r>
              <a:rPr lang="en-US" altLang="zh-CN" dirty="0">
                <a:solidFill>
                  <a:srgbClr val="9D138D"/>
                </a:solidFill>
              </a:rPr>
              <a:t>1</a:t>
            </a:r>
            <a:r>
              <a:rPr lang="zh-CN" altLang="en-US" dirty="0">
                <a:solidFill>
                  <a:srgbClr val="9D138D"/>
                </a:solidFill>
              </a:rPr>
              <a:t>：</a:t>
            </a:r>
            <a:r>
              <a:rPr lang="zh-CN" altLang="zh-CN" dirty="0"/>
              <a:t>用</a:t>
            </a:r>
            <a:r>
              <a:rPr lang="en-US" altLang="zh-CN" dirty="0"/>
              <a:t>3</a:t>
            </a:r>
            <a:r>
              <a:rPr lang="zh-CN" altLang="zh-CN" dirty="0"/>
              <a:t>个独立的</a:t>
            </a:r>
            <a:r>
              <a:rPr lang="en-US" altLang="zh-CN" dirty="0"/>
              <a:t>if</a:t>
            </a:r>
            <a:r>
              <a:rPr lang="zh-CN" altLang="zh-CN" dirty="0"/>
              <a:t>语句处理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x, y; 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&amp;x);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(x &lt; 0)   y = -1;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(x == 0)  y =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(x &gt; 0)   y = 1;</a:t>
            </a:r>
          </a:p>
          <a:p>
            <a:pPr marL="0" indent="0">
              <a:buNone/>
            </a:pPr>
            <a:r>
              <a:rPr lang="es-E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es-E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"x=%d, y=%d\n"</a:t>
            </a:r>
            <a:r>
              <a:rPr lang="es-E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x, y);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DBE7ABD-6AA9-C908-E240-38401910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175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8288F16-DC56-5402-D205-9191DCC92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900" dirty="0">
                <a:solidFill>
                  <a:srgbClr val="00B050"/>
                </a:solidFill>
              </a:rPr>
              <a:t>方法</a:t>
            </a:r>
            <a:r>
              <a:rPr lang="en-US" altLang="zh-CN" sz="3900" dirty="0">
                <a:solidFill>
                  <a:srgbClr val="00B050"/>
                </a:solidFill>
              </a:rPr>
              <a:t>2</a:t>
            </a:r>
            <a:r>
              <a:rPr lang="zh-CN" altLang="en-US" sz="3900" dirty="0">
                <a:solidFill>
                  <a:srgbClr val="00B050"/>
                </a:solidFill>
              </a:rPr>
              <a:t>：</a:t>
            </a:r>
            <a:r>
              <a:rPr lang="zh-CN" altLang="zh-CN" sz="3900" dirty="0"/>
              <a:t>用一个嵌套的</a:t>
            </a:r>
            <a:r>
              <a:rPr lang="en-US" altLang="zh-CN" sz="3900" dirty="0"/>
              <a:t>if</a:t>
            </a:r>
            <a:r>
              <a:rPr lang="zh-CN" altLang="zh-CN" sz="3900" dirty="0"/>
              <a:t>语句处理</a:t>
            </a:r>
            <a:r>
              <a:rPr lang="zh-CN" altLang="en-US" sz="3900" dirty="0"/>
              <a:t>。</a:t>
            </a:r>
            <a:endParaRPr lang="en-US" altLang="zh-CN" sz="3900" dirty="0"/>
          </a:p>
          <a:p>
            <a:pPr marL="0" indent="0">
              <a:buNone/>
            </a:pPr>
            <a:r>
              <a:rPr lang="en-US" altLang="zh-CN" sz="35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5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5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x, y;  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&amp;x);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(x &gt;= 0)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(x &gt; 0) y = 1;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y = 0;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y = -1; </a:t>
            </a:r>
          </a:p>
          <a:p>
            <a:pPr marL="0" indent="0">
              <a:buNone/>
            </a:pPr>
            <a:r>
              <a:rPr lang="es-E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es-E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"x=%d, y=%d\n"</a:t>
            </a:r>
            <a:r>
              <a:rPr lang="es-E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x, y);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1967A42-7D82-3853-8880-402EA63A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988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286C410-3535-1E00-BF0E-03E36D1A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900" dirty="0">
                <a:solidFill>
                  <a:srgbClr val="00B050"/>
                </a:solidFill>
              </a:rPr>
              <a:t>方法</a:t>
            </a:r>
            <a:r>
              <a:rPr lang="en-US" altLang="zh-CN" sz="3900" dirty="0">
                <a:solidFill>
                  <a:srgbClr val="00B050"/>
                </a:solidFill>
              </a:rPr>
              <a:t>2</a:t>
            </a:r>
            <a:r>
              <a:rPr lang="zh-CN" altLang="en-US" sz="3900" dirty="0">
                <a:solidFill>
                  <a:srgbClr val="00B050"/>
                </a:solidFill>
              </a:rPr>
              <a:t>：</a:t>
            </a:r>
            <a:r>
              <a:rPr lang="zh-CN" altLang="zh-CN" sz="3900" dirty="0"/>
              <a:t>用一个嵌套的</a:t>
            </a:r>
            <a:r>
              <a:rPr lang="en-US" altLang="zh-CN" sz="3900" dirty="0"/>
              <a:t>if</a:t>
            </a:r>
            <a:r>
              <a:rPr lang="zh-CN" altLang="zh-CN" sz="3900" dirty="0"/>
              <a:t>语句处理</a:t>
            </a:r>
            <a:r>
              <a:rPr lang="zh-CN" altLang="en-US" sz="3900" dirty="0"/>
              <a:t>。</a:t>
            </a:r>
            <a:endParaRPr lang="en-US" altLang="zh-CN" sz="3900" dirty="0"/>
          </a:p>
          <a:p>
            <a:pPr marL="0" indent="0">
              <a:buNone/>
            </a:pPr>
            <a:r>
              <a:rPr lang="en-US" altLang="zh-CN" sz="35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5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5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x, y;  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&amp;x);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(x &lt; 0) y = -1;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endParaRPr lang="en-US" altLang="zh-CN" sz="35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(x == 0) y = 0;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y = 1; </a:t>
            </a:r>
          </a:p>
          <a:p>
            <a:pPr marL="0" indent="0">
              <a:buNone/>
            </a:pPr>
            <a:r>
              <a:rPr lang="es-E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es-E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"x=%d, y=%d\n"</a:t>
            </a:r>
            <a:r>
              <a:rPr lang="es-E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x, y);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BC346D4-8851-0085-4608-1C9CF4C3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4007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7331102-0059-5E11-5393-F4BDE77DD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28" y="270344"/>
            <a:ext cx="8569517" cy="6098651"/>
          </a:xfrm>
        </p:spPr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：编写</a:t>
            </a:r>
            <a:r>
              <a:rPr lang="zh-CN" altLang="zh-CN" dirty="0"/>
              <a:t>程序判断某一年是否闰年。</a:t>
            </a:r>
            <a:endParaRPr lang="en-US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思路：用变量</a:t>
            </a:r>
            <a:r>
              <a:rPr lang="en-US" altLang="zh-CN" dirty="0"/>
              <a:t>leap</a:t>
            </a:r>
            <a:r>
              <a:rPr lang="zh-CN" altLang="en-US" dirty="0"/>
              <a:t>存储这一年</a:t>
            </a:r>
            <a:r>
              <a:rPr lang="zh-CN" altLang="zh-CN" dirty="0"/>
              <a:t>是否</a:t>
            </a:r>
            <a:r>
              <a:rPr lang="zh-CN" altLang="en-US" dirty="0"/>
              <a:t>为</a:t>
            </a:r>
            <a:r>
              <a:rPr lang="zh-CN" altLang="zh-CN" dirty="0"/>
              <a:t>闰年的信息</a:t>
            </a:r>
            <a:r>
              <a:rPr lang="zh-CN" altLang="en-US" dirty="0"/>
              <a:t>，根据闰年的条件设置</a:t>
            </a:r>
            <a:r>
              <a:rPr lang="en-US" altLang="zh-CN" dirty="0"/>
              <a:t>leap</a:t>
            </a:r>
            <a:r>
              <a:rPr lang="zh-CN" altLang="en-US" dirty="0"/>
              <a:t>的值，</a:t>
            </a:r>
            <a:r>
              <a:rPr lang="zh-CN" altLang="zh-CN" dirty="0"/>
              <a:t>若闰年，令</a:t>
            </a:r>
            <a:r>
              <a:rPr lang="en-US" altLang="zh-CN" dirty="0"/>
              <a:t>leap=1</a:t>
            </a:r>
            <a:r>
              <a:rPr lang="zh-CN" altLang="zh-CN" dirty="0"/>
              <a:t>；非闰年，</a:t>
            </a:r>
            <a:r>
              <a:rPr lang="en-US" altLang="zh-CN" dirty="0"/>
              <a:t>leap=0</a:t>
            </a:r>
            <a:r>
              <a:rPr lang="zh-CN" altLang="en-US" dirty="0"/>
              <a:t>，</a:t>
            </a:r>
            <a:r>
              <a:rPr lang="zh-CN" altLang="zh-CN" dirty="0"/>
              <a:t>最后</a:t>
            </a:r>
            <a:r>
              <a:rPr lang="zh-CN" altLang="en-US" dirty="0"/>
              <a:t>根据</a:t>
            </a:r>
            <a:r>
              <a:rPr lang="en-US" altLang="zh-CN" dirty="0"/>
              <a:t>leap</a:t>
            </a:r>
            <a:r>
              <a:rPr lang="zh-CN" altLang="zh-CN" dirty="0"/>
              <a:t>是否为</a:t>
            </a:r>
            <a:r>
              <a:rPr lang="en-US" altLang="zh-CN" dirty="0"/>
              <a:t>1</a:t>
            </a:r>
            <a:r>
              <a:rPr lang="zh-CN" altLang="zh-CN" dirty="0"/>
              <a:t>输出</a:t>
            </a:r>
            <a:r>
              <a:rPr lang="zh-CN" altLang="en-US" dirty="0"/>
              <a:t>相应的</a:t>
            </a:r>
            <a:r>
              <a:rPr lang="zh-CN" altLang="zh-CN" dirty="0"/>
              <a:t>信息</a:t>
            </a:r>
            <a:r>
              <a:rPr lang="zh-CN" altLang="en-US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A0100C9-132F-3371-95D0-6CDFA0A6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03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86884C-CD5C-3F53-6830-165E64F8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FCEA6684-BE80-8561-BE51-F0F274849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3200" dirty="0"/>
              <a:t>语句和块</a:t>
            </a:r>
          </a:p>
          <a:p>
            <a:r>
              <a:rPr lang="zh-CN" altLang="en-US" sz="3200" dirty="0"/>
              <a:t>选择结构</a:t>
            </a:r>
          </a:p>
          <a:p>
            <a:r>
              <a:rPr lang="en-US" altLang="zh-CN" sz="3200" dirty="0"/>
              <a:t>if-else</a:t>
            </a:r>
            <a:r>
              <a:rPr lang="zh-CN" altLang="en-US" sz="3200" dirty="0"/>
              <a:t>语句</a:t>
            </a:r>
          </a:p>
          <a:p>
            <a:r>
              <a:rPr lang="en-US" altLang="zh-CN" sz="3200" dirty="0"/>
              <a:t>switch</a:t>
            </a:r>
            <a:r>
              <a:rPr lang="zh-CN" altLang="en-US" sz="3200" dirty="0"/>
              <a:t>语句</a:t>
            </a:r>
          </a:p>
          <a:p>
            <a:r>
              <a:rPr lang="zh-CN" altLang="en-US" sz="3200" dirty="0"/>
              <a:t>循环结构</a:t>
            </a:r>
          </a:p>
          <a:p>
            <a:r>
              <a:rPr lang="en-US" altLang="zh-CN" sz="3200" dirty="0"/>
              <a:t>while</a:t>
            </a:r>
            <a:r>
              <a:rPr lang="zh-CN" altLang="en-US" sz="3200" dirty="0"/>
              <a:t>语句</a:t>
            </a:r>
          </a:p>
          <a:p>
            <a:r>
              <a:rPr lang="en-US" altLang="zh-CN" sz="3200" dirty="0"/>
              <a:t>do-while</a:t>
            </a:r>
            <a:r>
              <a:rPr lang="zh-CN" altLang="en-US" sz="3200" dirty="0"/>
              <a:t>语句</a:t>
            </a:r>
          </a:p>
          <a:p>
            <a:r>
              <a:rPr lang="en-US" altLang="zh-CN" sz="3200" dirty="0"/>
              <a:t>for</a:t>
            </a:r>
            <a:r>
              <a:rPr lang="zh-CN" altLang="en-US" sz="3200" dirty="0"/>
              <a:t>语句</a:t>
            </a:r>
          </a:p>
          <a:p>
            <a:r>
              <a:rPr lang="zh-CN" altLang="en-US" sz="3200" dirty="0"/>
              <a:t>循环的嵌套</a:t>
            </a:r>
          </a:p>
          <a:p>
            <a:r>
              <a:rPr lang="en-US" altLang="zh-CN" sz="3200" dirty="0"/>
              <a:t>break</a:t>
            </a:r>
            <a:r>
              <a:rPr lang="zh-CN" altLang="en-US" sz="3200" dirty="0"/>
              <a:t>语句</a:t>
            </a:r>
          </a:p>
          <a:p>
            <a:r>
              <a:rPr lang="en-US" altLang="zh-CN" sz="3200" dirty="0"/>
              <a:t>continue</a:t>
            </a:r>
            <a:r>
              <a:rPr lang="zh-CN" altLang="en-US" sz="3200" dirty="0"/>
              <a:t>语句</a:t>
            </a:r>
          </a:p>
          <a:p>
            <a:r>
              <a:rPr lang="zh-CN" altLang="en-US" sz="3200" dirty="0"/>
              <a:t>标签和</a:t>
            </a:r>
            <a:r>
              <a:rPr lang="en-US" altLang="zh-CN" sz="3200" dirty="0" err="1"/>
              <a:t>goto</a:t>
            </a:r>
            <a:r>
              <a:rPr lang="zh-CN" altLang="en-US" sz="3200" dirty="0"/>
              <a:t>语句</a:t>
            </a:r>
          </a:p>
        </p:txBody>
      </p:sp>
    </p:spTree>
    <p:extLst>
      <p:ext uri="{BB962C8B-B14F-4D97-AF65-F5344CB8AC3E}">
        <p14:creationId xmlns:p14="http://schemas.microsoft.com/office/powerpoint/2010/main" val="3482603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24ACB84-78B6-C02D-9C19-32723AA75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year, leap;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year:"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&amp;year);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(year % 4 == 0)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(year % 100 == 0)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(year % 400 == 0) leap = 1;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leap =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leap = 1;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leap =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(leap==1)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is 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year);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is not 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year);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"a leap year.\n"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29D9766-A6EA-C46F-8176-6761D258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C65B63A6-BF99-E604-7E6C-BC7EA294C851}"/>
              </a:ext>
            </a:extLst>
          </p:cNvPr>
          <p:cNvSpPr txBox="1"/>
          <p:nvPr/>
        </p:nvSpPr>
        <p:spPr>
          <a:xfrm>
            <a:off x="3824605" y="419210"/>
            <a:ext cx="4943475" cy="1816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dirty="0"/>
              <a:t>if (year%4!=0)  leap=0;</a:t>
            </a:r>
            <a:endParaRPr lang="zh-CN" altLang="zh-CN" sz="2800" dirty="0"/>
          </a:p>
          <a:p>
            <a:pPr>
              <a:defRPr/>
            </a:pPr>
            <a:r>
              <a:rPr lang="en-US" altLang="zh-CN" sz="2800" dirty="0"/>
              <a:t>else if (year%100!=0)  leap=1;</a:t>
            </a:r>
            <a:endParaRPr lang="zh-CN" altLang="zh-CN" sz="2800" dirty="0"/>
          </a:p>
          <a:p>
            <a:pPr>
              <a:defRPr/>
            </a:pPr>
            <a:r>
              <a:rPr lang="en-US" altLang="zh-CN" sz="2800" dirty="0"/>
              <a:t>else if (year%400!=0)  leap=0;</a:t>
            </a:r>
            <a:endParaRPr lang="zh-CN" altLang="zh-CN" sz="2800" dirty="0"/>
          </a:p>
          <a:p>
            <a:pPr>
              <a:defRPr/>
            </a:pPr>
            <a:r>
              <a:rPr lang="en-US" altLang="zh-CN" sz="2800" dirty="0"/>
              <a:t>else leap=1;</a:t>
            </a:r>
            <a:endParaRPr lang="zh-CN" altLang="en-US" sz="2800" dirty="0"/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4DA9AFE7-DD80-4CE5-84D1-2191F50AA462}"/>
              </a:ext>
            </a:extLst>
          </p:cNvPr>
          <p:cNvSpPr txBox="1"/>
          <p:nvPr/>
        </p:nvSpPr>
        <p:spPr>
          <a:xfrm>
            <a:off x="3824604" y="3995510"/>
            <a:ext cx="4943476" cy="2246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dirty="0"/>
              <a:t>if ((year%4==0 &amp;&amp; year%100!=0) </a:t>
            </a:r>
          </a:p>
          <a:p>
            <a:pPr>
              <a:defRPr/>
            </a:pPr>
            <a:r>
              <a:rPr lang="en-US" altLang="zh-CN" sz="2800" dirty="0"/>
              <a:t>     || (year%400==0))</a:t>
            </a:r>
            <a:endParaRPr lang="zh-CN" altLang="zh-CN" sz="2800" dirty="0"/>
          </a:p>
          <a:p>
            <a:pPr>
              <a:defRPr/>
            </a:pPr>
            <a:r>
              <a:rPr lang="en-US" altLang="zh-CN" sz="2800" dirty="0"/>
              <a:t>     leap=1;</a:t>
            </a:r>
            <a:endParaRPr lang="zh-CN" altLang="zh-CN" sz="2800" dirty="0"/>
          </a:p>
          <a:p>
            <a:pPr>
              <a:defRPr/>
            </a:pPr>
            <a:r>
              <a:rPr lang="en-US" altLang="zh-CN" sz="2800" dirty="0"/>
              <a:t>else  </a:t>
            </a:r>
          </a:p>
          <a:p>
            <a:pPr>
              <a:defRPr/>
            </a:pPr>
            <a:r>
              <a:rPr lang="en-US" altLang="zh-CN" sz="2800" dirty="0"/>
              <a:t>     leap=0;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625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6E821C1-E48F-D15E-6FEF-302B514D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switch</a:t>
            </a:r>
            <a:r>
              <a:rPr lang="zh-CN" altLang="en-US" dirty="0"/>
              <a:t>语句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D3675F7-2BDB-73D7-4F20-67CBA9C53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switch</a:t>
            </a:r>
            <a:r>
              <a:rPr lang="zh-CN" altLang="zh-CN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sz="2800" dirty="0"/>
              <a:t>  switch</a:t>
            </a:r>
            <a:r>
              <a:rPr lang="zh-CN" altLang="zh-CN" sz="2800" dirty="0"/>
              <a:t>（表达式）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sz="2800" dirty="0"/>
              <a:t>  { 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sz="2800" dirty="0"/>
              <a:t>     case  </a:t>
            </a:r>
            <a:r>
              <a:rPr lang="zh-CN" altLang="zh-CN" sz="2800" dirty="0"/>
              <a:t>常量</a:t>
            </a:r>
            <a:r>
              <a:rPr lang="en-US" altLang="zh-CN" sz="2800" dirty="0"/>
              <a:t>1: </a:t>
            </a:r>
            <a:r>
              <a:rPr lang="zh-CN" altLang="zh-CN" sz="2800" dirty="0"/>
              <a:t>语句</a:t>
            </a:r>
            <a:r>
              <a:rPr lang="en-US" altLang="zh-CN" sz="2800" dirty="0"/>
              <a:t>1</a:t>
            </a:r>
            <a:endParaRPr lang="zh-CN" altLang="zh-CN" sz="2800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sz="2800" dirty="0"/>
              <a:t>     case  </a:t>
            </a:r>
            <a:r>
              <a:rPr lang="zh-CN" altLang="zh-CN" sz="2800" dirty="0"/>
              <a:t>常量</a:t>
            </a:r>
            <a:r>
              <a:rPr lang="en-US" altLang="zh-CN" sz="2800" dirty="0"/>
              <a:t>2: </a:t>
            </a:r>
            <a:r>
              <a:rPr lang="zh-CN" altLang="zh-CN" sz="2800" dirty="0"/>
              <a:t>语句</a:t>
            </a:r>
            <a:r>
              <a:rPr lang="en-US" altLang="zh-CN" sz="2800" dirty="0"/>
              <a:t>2</a:t>
            </a:r>
            <a:endParaRPr lang="zh-CN" altLang="zh-CN" sz="2800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sz="2800" dirty="0"/>
              <a:t>     ……</a:t>
            </a:r>
            <a:endParaRPr lang="zh-CN" altLang="zh-CN" sz="2800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sz="2800" dirty="0"/>
              <a:t>     case  </a:t>
            </a:r>
            <a:r>
              <a:rPr lang="zh-CN" altLang="zh-CN" sz="2800" dirty="0"/>
              <a:t>常量</a:t>
            </a:r>
            <a:r>
              <a:rPr lang="en-US" altLang="zh-CN" sz="2800" dirty="0"/>
              <a:t>n: </a:t>
            </a:r>
            <a:r>
              <a:rPr lang="zh-CN" altLang="zh-CN" sz="2800" dirty="0"/>
              <a:t>语句</a:t>
            </a:r>
            <a:r>
              <a:rPr lang="en-US" altLang="zh-CN" sz="2800" dirty="0"/>
              <a:t>n</a:t>
            </a:r>
            <a:endParaRPr lang="zh-CN" altLang="zh-CN" sz="2800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sz="2800" dirty="0"/>
              <a:t>     default: </a:t>
            </a:r>
            <a:r>
              <a:rPr lang="zh-CN" altLang="zh-CN" sz="2800" dirty="0"/>
              <a:t>语句</a:t>
            </a:r>
            <a:r>
              <a:rPr lang="en-US" altLang="zh-CN" sz="2800" dirty="0"/>
              <a:t>n+1</a:t>
            </a:r>
            <a:endParaRPr lang="zh-CN" altLang="zh-CN" sz="2800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sz="2800" dirty="0"/>
              <a:t>  }</a:t>
            </a:r>
          </a:p>
          <a:p>
            <a:r>
              <a:rPr lang="en-US" altLang="zh-CN" dirty="0"/>
              <a:t>switch</a:t>
            </a:r>
            <a:r>
              <a:rPr lang="zh-CN" altLang="zh-CN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：</a:t>
            </a:r>
            <a:r>
              <a:rPr lang="zh-CN" altLang="zh-CN" dirty="0"/>
              <a:t>使</a:t>
            </a:r>
            <a:r>
              <a:rPr lang="zh-CN" altLang="en-US" dirty="0"/>
              <a:t>控制流</a:t>
            </a:r>
            <a:r>
              <a:rPr lang="zh-CN" altLang="zh-CN" dirty="0"/>
              <a:t>跳转到</a:t>
            </a:r>
            <a:r>
              <a:rPr lang="zh-CN" altLang="en-US" dirty="0"/>
              <a:t>与</a:t>
            </a:r>
            <a:r>
              <a:rPr lang="zh-CN" altLang="zh-CN" dirty="0"/>
              <a:t>表达式的值</a:t>
            </a:r>
            <a:r>
              <a:rPr lang="zh-CN" altLang="en-US" dirty="0"/>
              <a:t>相等的常量所在的</a:t>
            </a:r>
            <a:r>
              <a:rPr lang="zh-CN" altLang="zh-CN" dirty="0"/>
              <a:t>语句</a:t>
            </a:r>
            <a:r>
              <a:rPr lang="zh-CN" altLang="en-US" dirty="0"/>
              <a:t>；如果都不相等则跳转到</a:t>
            </a:r>
            <a:r>
              <a:rPr lang="en-US" altLang="zh-CN" dirty="0"/>
              <a:t>default</a:t>
            </a:r>
            <a:r>
              <a:rPr lang="zh-CN" altLang="en-US" dirty="0"/>
              <a:t>语句。</a:t>
            </a:r>
            <a:endParaRPr lang="en-US" altLang="zh-CN" dirty="0"/>
          </a:p>
          <a:p>
            <a:pPr lvl="1">
              <a:lnSpc>
                <a:spcPct val="100000"/>
              </a:lnSpc>
              <a:buFont typeface="Wingdings" pitchFamily="2" charset="2"/>
              <a:buNone/>
            </a:pP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FBE3EB0-7649-7C4D-EAA8-2AAF654F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3060D72-D26F-8DAC-B0DA-7AF3B41AB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954" y="1645556"/>
            <a:ext cx="1599565" cy="459543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6E4B8458-5388-F8FE-2D2B-09E797F12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925" y="1645556"/>
            <a:ext cx="407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zh-CN" sz="2800" b="1" dirty="0">
                <a:solidFill>
                  <a:srgbClr val="0000CC"/>
                </a:solidFill>
              </a:rPr>
              <a:t>整数类型</a:t>
            </a:r>
            <a:r>
              <a:rPr lang="zh-CN" altLang="en-US" sz="2800" b="1" dirty="0">
                <a:solidFill>
                  <a:srgbClr val="0000CC"/>
                </a:solidFill>
              </a:rPr>
              <a:t>（</a:t>
            </a:r>
            <a:r>
              <a:rPr lang="zh-CN" altLang="zh-CN" sz="2800" b="1" dirty="0">
                <a:solidFill>
                  <a:srgbClr val="0000CC"/>
                </a:solidFill>
              </a:rPr>
              <a:t>包括字符型</a:t>
            </a:r>
            <a:r>
              <a:rPr lang="zh-CN" altLang="en-US" sz="2800" b="1" dirty="0">
                <a:solidFill>
                  <a:srgbClr val="0000CC"/>
                </a:solidFill>
              </a:rPr>
              <a:t>）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647E044-ADB1-88C9-CF76-7A41DBC24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48" y="2418080"/>
            <a:ext cx="1058757" cy="1606344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FBF4739C-18D4-A31A-B90C-732C27009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925" y="2638194"/>
            <a:ext cx="32336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CC"/>
                </a:solidFill>
              </a:rPr>
              <a:t>这些常量不能相同</a:t>
            </a:r>
          </a:p>
        </p:txBody>
      </p:sp>
    </p:spTree>
    <p:extLst>
      <p:ext uri="{BB962C8B-B14F-4D97-AF65-F5344CB8AC3E}">
        <p14:creationId xmlns:p14="http://schemas.microsoft.com/office/powerpoint/2010/main" val="417729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A07E913-B3F5-4DCD-77D7-6E6B561FE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由键盘输入考试成绩的等级</a:t>
            </a:r>
            <a:r>
              <a:rPr lang="zh-CN" altLang="en-US" dirty="0"/>
              <a:t>，根据等级</a:t>
            </a:r>
            <a:r>
              <a:rPr lang="zh-CN" altLang="zh-CN" dirty="0"/>
              <a:t>输出</a:t>
            </a:r>
            <a:r>
              <a:rPr lang="zh-CN" altLang="en-US" dirty="0"/>
              <a:t>相应的</a:t>
            </a:r>
            <a:r>
              <a:rPr lang="zh-CN" altLang="zh-CN" dirty="0"/>
              <a:t>百分制分数段，</a:t>
            </a:r>
            <a:r>
              <a:rPr lang="en-US" altLang="zh-CN" dirty="0"/>
              <a:t>A</a:t>
            </a:r>
            <a:r>
              <a:rPr lang="zh-CN" altLang="zh-CN" dirty="0"/>
              <a:t>等为</a:t>
            </a:r>
            <a:r>
              <a:rPr lang="en-US" altLang="zh-CN" dirty="0"/>
              <a:t>85</a:t>
            </a:r>
            <a:r>
              <a:rPr lang="zh-CN" altLang="zh-CN" dirty="0"/>
              <a:t>分以上，</a:t>
            </a:r>
            <a:r>
              <a:rPr lang="en-US" altLang="zh-CN" dirty="0"/>
              <a:t>B</a:t>
            </a:r>
            <a:r>
              <a:rPr lang="zh-CN" altLang="zh-CN" dirty="0"/>
              <a:t>等为</a:t>
            </a:r>
            <a:r>
              <a:rPr lang="en-US" altLang="zh-CN" dirty="0"/>
              <a:t>70</a:t>
            </a:r>
            <a:r>
              <a:rPr lang="zh-CN" altLang="zh-CN" dirty="0"/>
              <a:t>～</a:t>
            </a:r>
            <a:r>
              <a:rPr lang="en-US" altLang="zh-CN" dirty="0"/>
              <a:t>84</a:t>
            </a:r>
            <a:r>
              <a:rPr lang="zh-CN" altLang="zh-CN" dirty="0"/>
              <a:t>分，</a:t>
            </a:r>
            <a:r>
              <a:rPr lang="en-US" altLang="zh-CN" dirty="0"/>
              <a:t>C</a:t>
            </a:r>
            <a:r>
              <a:rPr lang="zh-CN" altLang="zh-CN" dirty="0"/>
              <a:t>等为</a:t>
            </a:r>
            <a:r>
              <a:rPr lang="en-US" altLang="zh-CN" dirty="0"/>
              <a:t>60</a:t>
            </a:r>
            <a:r>
              <a:rPr lang="zh-CN" altLang="zh-CN" dirty="0"/>
              <a:t>～</a:t>
            </a:r>
            <a:r>
              <a:rPr lang="en-US" altLang="zh-CN" dirty="0"/>
              <a:t>69</a:t>
            </a:r>
            <a:r>
              <a:rPr lang="zh-CN" altLang="zh-CN" dirty="0"/>
              <a:t>分 ，</a:t>
            </a:r>
            <a:r>
              <a:rPr lang="en-US" altLang="zh-CN" dirty="0"/>
              <a:t>D</a:t>
            </a:r>
            <a:r>
              <a:rPr lang="zh-CN" altLang="zh-CN" dirty="0"/>
              <a:t>等为 </a:t>
            </a:r>
            <a:r>
              <a:rPr lang="en-US" altLang="zh-CN" dirty="0"/>
              <a:t>60</a:t>
            </a:r>
            <a:r>
              <a:rPr lang="zh-CN" altLang="zh-CN" dirty="0"/>
              <a:t>分以下 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E5B0730-F189-FC1A-0FAC-236C2235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563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F049ABB-076C-DC1F-EBC8-C2DDD7A33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grade;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"%c"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&amp;grade);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"Your score:"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switch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(grade)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'A'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"85</a:t>
            </a:r>
            <a:r>
              <a:rPr lang="zh-CN" altLang="en-US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～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100\n"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'B'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"70</a:t>
            </a:r>
            <a:r>
              <a:rPr lang="zh-CN" altLang="en-US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～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84\n"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'C'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"60</a:t>
            </a:r>
            <a:r>
              <a:rPr lang="zh-CN" altLang="en-US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～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69\n"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'D'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"&lt;60\n"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default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data error!\n"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B0FFF94-2486-F7BA-707C-15C87526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A644602-29FD-899D-812A-121EC446C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919" y="3214687"/>
            <a:ext cx="1157922" cy="42862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F8D8789-F5B0-4B49-2849-E4D5C8C05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2440" y="3167061"/>
            <a:ext cx="1500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CC"/>
                </a:solidFill>
              </a:rPr>
              <a:t>不能少</a:t>
            </a:r>
          </a:p>
        </p:txBody>
      </p:sp>
    </p:spTree>
    <p:extLst>
      <p:ext uri="{BB962C8B-B14F-4D97-AF65-F5344CB8AC3E}">
        <p14:creationId xmlns:p14="http://schemas.microsoft.com/office/powerpoint/2010/main" val="3805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524611D-9CB4-93EC-CE51-FD18BBAD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如果某个</a:t>
            </a:r>
            <a:r>
              <a:rPr lang="en-US" altLang="zh-CN" dirty="0"/>
              <a:t>case</a:t>
            </a:r>
            <a:r>
              <a:rPr lang="zh-CN" altLang="en-US" dirty="0"/>
              <a:t>标签之后没有语句，那么进入下一个</a:t>
            </a:r>
            <a:r>
              <a:rPr lang="en-US" altLang="zh-CN" dirty="0"/>
              <a:t>case</a:t>
            </a:r>
            <a:r>
              <a:rPr lang="zh-CN" altLang="en-US" dirty="0"/>
              <a:t>标签中继续执行。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0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0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0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grade;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"%c"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&amp;grade);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"Your score:"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switch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(grade)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'A'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'B'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'C'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"60</a:t>
            </a:r>
            <a:r>
              <a:rPr lang="zh-CN" altLang="en-US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～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69\n"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'D'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20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"&lt;60\n"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pt-BR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default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 printf(</a:t>
            </a:r>
            <a:r>
              <a:rPr lang="pt-BR" altLang="zh-CN" sz="20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"enter data error!\n"</a:t>
            </a:r>
            <a:r>
              <a:rPr lang="pt-BR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0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0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1873676-56EE-ECD6-17E5-D51A71E4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8520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001174F-B3C1-B902-458E-72329A8E0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编写程序</a:t>
            </a:r>
            <a:r>
              <a:rPr lang="zh-CN" altLang="en-US" dirty="0"/>
              <a:t>实现简单的菜单命令选择</a:t>
            </a:r>
            <a:r>
              <a:rPr lang="zh-CN" altLang="zh-CN" dirty="0"/>
              <a:t>，</a:t>
            </a:r>
            <a:r>
              <a:rPr lang="zh-CN" altLang="en-US" dirty="0"/>
              <a:t>根据用户从键盘输入的字符执行相应的菜单命令</a:t>
            </a:r>
            <a:r>
              <a:rPr lang="zh-CN" altLang="zh-CN" dirty="0"/>
              <a:t>。例如从键盘输入一个</a:t>
            </a:r>
            <a:r>
              <a:rPr lang="en-US" altLang="zh-CN" dirty="0"/>
              <a:t>’A’</a:t>
            </a:r>
            <a:r>
              <a:rPr lang="zh-CN" altLang="zh-CN" dirty="0"/>
              <a:t>或</a:t>
            </a:r>
            <a:r>
              <a:rPr lang="en-US" altLang="zh-CN" dirty="0"/>
              <a:t>’a’</a:t>
            </a:r>
            <a:r>
              <a:rPr lang="zh-CN" altLang="zh-CN" dirty="0"/>
              <a:t>字符，就会执行</a:t>
            </a:r>
            <a:r>
              <a:rPr lang="en-US" altLang="zh-CN" dirty="0"/>
              <a:t>A</a:t>
            </a:r>
            <a:r>
              <a:rPr lang="zh-CN" altLang="zh-CN" dirty="0"/>
              <a:t>操作，输入一个</a:t>
            </a:r>
            <a:r>
              <a:rPr lang="en-US" altLang="zh-CN" dirty="0"/>
              <a:t>’B’</a:t>
            </a:r>
            <a:r>
              <a:rPr lang="zh-CN" altLang="zh-CN" dirty="0"/>
              <a:t>或</a:t>
            </a:r>
            <a:r>
              <a:rPr lang="en-US" altLang="zh-CN" dirty="0"/>
              <a:t>’b’</a:t>
            </a:r>
            <a:r>
              <a:rPr lang="zh-CN" altLang="zh-CN" dirty="0"/>
              <a:t>字符，就会执行</a:t>
            </a:r>
            <a:r>
              <a:rPr lang="en-US" altLang="zh-CN" dirty="0"/>
              <a:t>B</a:t>
            </a:r>
            <a:r>
              <a:rPr lang="zh-CN" altLang="zh-CN" dirty="0"/>
              <a:t>操作等等。</a:t>
            </a:r>
            <a:endParaRPr lang="en-US" altLang="zh-CN" dirty="0"/>
          </a:p>
          <a:p>
            <a:r>
              <a:rPr lang="zh-CN" altLang="zh-CN" dirty="0"/>
              <a:t>这是一个非常简单的示意程序</a:t>
            </a:r>
            <a:r>
              <a:rPr lang="zh-CN" altLang="en-US" dirty="0"/>
              <a:t>，</a:t>
            </a:r>
            <a:r>
              <a:rPr lang="zh-CN" altLang="zh-CN" dirty="0"/>
              <a:t>实际应用中，所指定的操作可能比较复杂： </a:t>
            </a:r>
          </a:p>
          <a:p>
            <a:pPr lvl="1"/>
            <a:r>
              <a:rPr lang="en-US" altLang="zh-CN" dirty="0"/>
              <a:t>A</a:t>
            </a:r>
            <a:r>
              <a:rPr lang="zh-CN" altLang="zh-CN" dirty="0"/>
              <a:t>：输入全班学生各门课的成绩</a:t>
            </a:r>
          </a:p>
          <a:p>
            <a:pPr lvl="1"/>
            <a:r>
              <a:rPr lang="en-US" altLang="zh-CN" dirty="0"/>
              <a:t>B</a:t>
            </a:r>
            <a:r>
              <a:rPr lang="zh-CN" altLang="zh-CN" dirty="0"/>
              <a:t>：计算并输出每个学生的平均成绩</a:t>
            </a:r>
          </a:p>
          <a:p>
            <a:pPr lvl="1"/>
            <a:r>
              <a:rPr lang="en-US" altLang="zh-CN" dirty="0"/>
              <a:t>C</a:t>
            </a:r>
            <a:r>
              <a:rPr lang="zh-CN" altLang="zh-CN" dirty="0"/>
              <a:t>：计算并输出各门课的全班平均成绩</a:t>
            </a:r>
          </a:p>
          <a:p>
            <a:pPr lvl="1"/>
            <a:r>
              <a:rPr lang="en-US" altLang="zh-CN" dirty="0"/>
              <a:t>D</a:t>
            </a:r>
            <a:r>
              <a:rPr lang="zh-CN" altLang="zh-CN" dirty="0"/>
              <a:t>：对全班学生的平均成绩排序并输出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062ECB3-0F22-9D28-B58C-08B8D62F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522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5DCDDDE-53DA-E59B-968B-7A6873879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void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action1(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), action2(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switch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ch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'a'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'A'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"Selected action A.\n"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'b'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'B'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"Selected action B.\n"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default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putchar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'\a'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0DDB982-F569-5666-77A6-8C191AA7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93512B45-03BC-DF3F-1852-4654F7F62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420" y="3058059"/>
            <a:ext cx="41867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CC"/>
                </a:solidFill>
              </a:rPr>
              <a:t>输入</a:t>
            </a:r>
            <a:r>
              <a:rPr lang="en-US" altLang="zh-CN" sz="2800" b="1" dirty="0">
                <a:solidFill>
                  <a:srgbClr val="0000CC"/>
                </a:solidFill>
              </a:rPr>
              <a:t>a</a:t>
            </a:r>
            <a:r>
              <a:rPr lang="zh-CN" altLang="en-US" sz="2800" b="1" dirty="0">
                <a:solidFill>
                  <a:srgbClr val="0000CC"/>
                </a:solidFill>
              </a:rPr>
              <a:t>或</a:t>
            </a:r>
            <a:r>
              <a:rPr lang="en-US" altLang="zh-CN" sz="2800" b="1" dirty="0">
                <a:solidFill>
                  <a:srgbClr val="0000CC"/>
                </a:solidFill>
              </a:rPr>
              <a:t>A</a:t>
            </a:r>
            <a:r>
              <a:rPr lang="zh-CN" altLang="zh-CN" sz="2800" b="1" dirty="0">
                <a:solidFill>
                  <a:srgbClr val="0000CC"/>
                </a:solidFill>
              </a:rPr>
              <a:t> ，执行</a:t>
            </a:r>
            <a:r>
              <a:rPr lang="en-US" altLang="zh-CN" sz="2800" b="1" dirty="0">
                <a:solidFill>
                  <a:srgbClr val="0000CC"/>
                </a:solidFill>
              </a:rPr>
              <a:t>A</a:t>
            </a:r>
            <a:r>
              <a:rPr lang="zh-CN" altLang="zh-CN" sz="2800" b="1" dirty="0">
                <a:solidFill>
                  <a:srgbClr val="0000CC"/>
                </a:solidFill>
              </a:rPr>
              <a:t>操作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655B36D-9509-E7AE-7227-ABF32D22DF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44499" y="4050665"/>
            <a:ext cx="476473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2832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963ECCD4-9E6E-71A0-A310-79893583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循环结构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D05F230-D1A0-16D8-DFC6-3205F15AC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zh-CN" altLang="zh-CN" dirty="0"/>
              <a:t>在日常生活中或是在程序所处理的问题中常常遇到需要重复处理的</a:t>
            </a:r>
            <a:r>
              <a:rPr lang="zh-CN" altLang="en-US" dirty="0"/>
              <a:t>任务：</a:t>
            </a:r>
            <a:endParaRPr lang="en-US" altLang="zh-CN" dirty="0"/>
          </a:p>
          <a:p>
            <a:pPr lvl="1" eaLnBrk="1" hangingPunct="1">
              <a:spcBef>
                <a:spcPct val="50000"/>
              </a:spcBef>
            </a:pPr>
            <a:r>
              <a:rPr lang="zh-CN" altLang="zh-CN" dirty="0"/>
              <a:t>要向计算机输入全班</a:t>
            </a:r>
            <a:r>
              <a:rPr lang="en-US" altLang="zh-CN" dirty="0"/>
              <a:t>80</a:t>
            </a:r>
            <a:r>
              <a:rPr lang="zh-CN" altLang="zh-CN" dirty="0"/>
              <a:t>个学生的成绩</a:t>
            </a:r>
            <a:endParaRPr lang="en-US" altLang="zh-CN" dirty="0"/>
          </a:p>
          <a:p>
            <a:pPr lvl="1" eaLnBrk="1" hangingPunct="1">
              <a:spcBef>
                <a:spcPct val="50000"/>
              </a:spcBef>
            </a:pPr>
            <a:r>
              <a:rPr lang="zh-CN" altLang="zh-CN" dirty="0"/>
              <a:t>分别统计全班</a:t>
            </a:r>
            <a:r>
              <a:rPr lang="en-US" altLang="zh-CN" dirty="0"/>
              <a:t>80</a:t>
            </a:r>
            <a:r>
              <a:rPr lang="zh-CN" altLang="zh-CN" dirty="0"/>
              <a:t>个学生的平均成绩</a:t>
            </a:r>
            <a:endParaRPr lang="en-US" altLang="zh-CN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zh-CN" altLang="zh-CN" dirty="0"/>
              <a:t>教师检查</a:t>
            </a:r>
            <a:r>
              <a:rPr lang="en-US" altLang="zh-CN" dirty="0"/>
              <a:t>80</a:t>
            </a:r>
            <a:r>
              <a:rPr lang="zh-CN" altLang="zh-CN" dirty="0"/>
              <a:t>个学生的成绩是否及格</a:t>
            </a:r>
            <a:endParaRPr lang="en-US" altLang="zh-CN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zh-CN" altLang="zh-CN" dirty="0"/>
              <a:t>求</a:t>
            </a:r>
            <a:r>
              <a:rPr lang="en-US" altLang="zh-CN" dirty="0"/>
              <a:t>100</a:t>
            </a:r>
            <a:r>
              <a:rPr lang="zh-CN" altLang="zh-CN" dirty="0"/>
              <a:t>个</a:t>
            </a:r>
            <a:r>
              <a:rPr lang="zh-CN" altLang="en-US" dirty="0"/>
              <a:t>连续</a:t>
            </a:r>
            <a:r>
              <a:rPr lang="zh-CN" altLang="zh-CN" dirty="0"/>
              <a:t>整数之和</a:t>
            </a:r>
            <a:endParaRPr lang="en-US" altLang="zh-CN" dirty="0"/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2FBAA22-46F6-AC38-74A4-5FC44EF5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7494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2BC8401-7D14-1E71-1321-8091817BC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需要一种如下控制流：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float s1, s2, s3; // </a:t>
            </a:r>
            <a:r>
              <a:rPr lang="zh-CN" altLang="en-US" dirty="0"/>
              <a:t>每个学生记录三个成绩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执行以下语句</a:t>
            </a:r>
            <a:r>
              <a:rPr lang="en-US" altLang="zh-CN" dirty="0"/>
              <a:t>80</a:t>
            </a:r>
            <a:r>
              <a:rPr lang="zh-CN" altLang="en-US" dirty="0"/>
              <a:t>次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{</a:t>
            </a:r>
          </a:p>
          <a:p>
            <a:pPr marL="0" indent="0">
              <a:buNone/>
            </a:pPr>
            <a:r>
              <a:rPr lang="en-US" altLang="zh-CN" dirty="0"/>
              <a:t>  </a:t>
            </a:r>
            <a:r>
              <a:rPr lang="en-US" altLang="zh-CN" dirty="0" err="1"/>
              <a:t>scanf</a:t>
            </a:r>
            <a:r>
              <a:rPr lang="en-US" altLang="zh-CN" dirty="0"/>
              <a:t>(“%f,%f,%f”,&amp;s1,&amp;s2,&amp;s3);</a:t>
            </a:r>
          </a:p>
          <a:p>
            <a:pPr marL="0" indent="0">
              <a:buNone/>
            </a:pPr>
            <a:r>
              <a:rPr lang="en-US" altLang="zh-CN" dirty="0"/>
              <a:t>  aver=(s1+s2+s3)/3;</a:t>
            </a:r>
          </a:p>
          <a:p>
            <a:pPr marL="0" indent="0">
              <a:buNone/>
            </a:pPr>
            <a:r>
              <a:rPr lang="en-US" altLang="zh-CN" dirty="0"/>
              <a:t>  </a:t>
            </a:r>
            <a:r>
              <a:rPr lang="en-US" altLang="zh-CN" dirty="0" err="1"/>
              <a:t>printf</a:t>
            </a:r>
            <a:r>
              <a:rPr lang="en-US" altLang="zh-CN" dirty="0"/>
              <a:t>(“aver=%7.2f”,aver); </a:t>
            </a:r>
          </a:p>
          <a:p>
            <a:pPr marL="0" indent="0">
              <a:buNone/>
            </a:pPr>
            <a:r>
              <a:rPr lang="en-US" altLang="zh-CN" dirty="0"/>
              <a:t>}</a:t>
            </a:r>
          </a:p>
          <a:p>
            <a:r>
              <a:rPr lang="zh-CN" altLang="en-US" dirty="0"/>
              <a:t>三种循环语句：</a:t>
            </a:r>
            <a:r>
              <a:rPr lang="en-US" altLang="zh-CN" dirty="0"/>
              <a:t>while</a:t>
            </a:r>
            <a:r>
              <a:rPr lang="zh-CN" altLang="en-US" dirty="0"/>
              <a:t>，</a:t>
            </a:r>
            <a:r>
              <a:rPr lang="en-US" altLang="zh-CN" dirty="0"/>
              <a:t>do-while</a:t>
            </a:r>
            <a:r>
              <a:rPr lang="zh-CN" altLang="en-US" dirty="0"/>
              <a:t>，</a:t>
            </a:r>
            <a:r>
              <a:rPr lang="en-US" altLang="zh-CN" dirty="0"/>
              <a:t>for</a:t>
            </a:r>
            <a:r>
              <a:rPr lang="zh-CN" altLang="en-US" dirty="0"/>
              <a:t>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4F57528-F16F-280C-0B4E-D01FBF7A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83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1A60EC85-D2E9-6629-8438-519896B4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while</a:t>
            </a:r>
            <a:r>
              <a:rPr lang="zh-CN" altLang="en-US" dirty="0"/>
              <a:t>语句</a:t>
            </a:r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CCFC9BF-BCED-ED07-BB27-67FEAE592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while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：</a:t>
            </a:r>
          </a:p>
          <a:p>
            <a:pPr marL="0" indent="0">
              <a:buNone/>
            </a:pPr>
            <a:r>
              <a:rPr lang="zh-CN" altLang="en-US" dirty="0"/>
              <a:t>             </a:t>
            </a:r>
            <a:r>
              <a:rPr lang="en-US" altLang="zh-CN" dirty="0"/>
              <a:t>while (</a:t>
            </a:r>
            <a:r>
              <a:rPr lang="zh-CN" altLang="en-US" dirty="0"/>
              <a:t>表达式</a:t>
            </a:r>
            <a:r>
              <a:rPr lang="en-US" altLang="zh-CN" dirty="0"/>
              <a:t>) </a:t>
            </a:r>
            <a:r>
              <a:rPr lang="zh-CN" altLang="en-US" dirty="0"/>
              <a:t>语句</a:t>
            </a:r>
          </a:p>
          <a:p>
            <a:pPr lvl="1"/>
            <a:r>
              <a:rPr lang="zh-CN" altLang="en-US" dirty="0"/>
              <a:t>表达式表示执行语句的条件；</a:t>
            </a:r>
            <a:endParaRPr lang="en-US" altLang="zh-CN" dirty="0"/>
          </a:p>
          <a:p>
            <a:pPr lvl="1"/>
            <a:r>
              <a:rPr lang="zh-CN" altLang="en-US" dirty="0"/>
              <a:t>语句可以是简单语句或复合语句，也称循环体。</a:t>
            </a:r>
            <a:endParaRPr lang="en-US" altLang="zh-CN" dirty="0"/>
          </a:p>
          <a:p>
            <a:r>
              <a:rPr lang="en-US" altLang="zh-CN" dirty="0"/>
              <a:t>while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：</a:t>
            </a:r>
            <a:endParaRPr lang="en-US" altLang="zh-CN" dirty="0"/>
          </a:p>
          <a:p>
            <a:pPr marL="715518" lvl="1" indent="-514350">
              <a:buFont typeface="+mj-lt"/>
              <a:buAutoNum type="arabicPeriod"/>
            </a:pPr>
            <a:r>
              <a:rPr lang="zh-CN" altLang="en-US" dirty="0"/>
              <a:t>计算表达式的值；</a:t>
            </a:r>
          </a:p>
          <a:p>
            <a:pPr marL="715518" lvl="1" indent="-514350">
              <a:buFont typeface="+mj-lt"/>
              <a:buAutoNum type="arabicPeriod"/>
            </a:pPr>
            <a:r>
              <a:rPr lang="zh-CN" altLang="en-US" dirty="0"/>
              <a:t>当值为“真”（非</a:t>
            </a:r>
            <a:r>
              <a:rPr lang="en-US" altLang="zh-CN" dirty="0"/>
              <a:t>0</a:t>
            </a:r>
            <a:r>
              <a:rPr lang="zh-CN" altLang="en-US" dirty="0"/>
              <a:t>）时，执行循环体语句，然后跳转回步骤</a:t>
            </a:r>
            <a:r>
              <a:rPr lang="en-US" altLang="zh-CN" dirty="0"/>
              <a:t>1</a:t>
            </a:r>
            <a:r>
              <a:rPr lang="zh-CN" altLang="en-US" dirty="0"/>
              <a:t>；</a:t>
            </a:r>
          </a:p>
          <a:p>
            <a:pPr marL="715518" lvl="1" indent="-514350">
              <a:buFont typeface="+mj-lt"/>
              <a:buAutoNum type="arabicPeriod"/>
            </a:pPr>
            <a:r>
              <a:rPr lang="zh-CN" altLang="en-US" dirty="0"/>
              <a:t>当值为“假”时，跳过循环体语句，执行</a:t>
            </a:r>
            <a:r>
              <a:rPr lang="en-US" altLang="zh-CN" dirty="0"/>
              <a:t>while</a:t>
            </a:r>
            <a:r>
              <a:rPr lang="zh-CN" altLang="en-US" dirty="0"/>
              <a:t>语句后面的语句。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B252516-1098-0C3B-5DDA-580B4132A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96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DC010A1-0D58-28D3-B5EE-4088D09F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语句和块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8567DE6-FC79-8583-0BEC-FD188169C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语句</a:t>
            </a:r>
            <a:r>
              <a:rPr lang="zh-CN" altLang="en-US" dirty="0"/>
              <a:t>是以分号结尾的代码，也称为</a:t>
            </a:r>
            <a:r>
              <a:rPr lang="zh-CN" altLang="en-US" dirty="0">
                <a:solidFill>
                  <a:srgbClr val="FF0000"/>
                </a:solidFill>
              </a:rPr>
              <a:t>简单语句</a:t>
            </a:r>
            <a:r>
              <a:rPr lang="zh-CN" altLang="en-US" dirty="0"/>
              <a:t>。例如：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</a:t>
            </a:r>
            <a:r>
              <a:rPr lang="en-US" altLang="zh-CN" dirty="0"/>
              <a:t>a=b;</a:t>
            </a:r>
          </a:p>
          <a:p>
            <a:r>
              <a:rPr lang="zh-CN" altLang="en-US" dirty="0">
                <a:solidFill>
                  <a:srgbClr val="FF0000"/>
                </a:solidFill>
              </a:rPr>
              <a:t>语句块</a:t>
            </a:r>
            <a:r>
              <a:rPr lang="zh-CN" altLang="en-US" dirty="0"/>
              <a:t>是用大括号括起来的零个、一个或多个语句，也称为</a:t>
            </a:r>
            <a:r>
              <a:rPr lang="zh-CN" altLang="en-US" dirty="0">
                <a:solidFill>
                  <a:srgbClr val="FF0000"/>
                </a:solidFill>
              </a:rPr>
              <a:t>复合语句</a:t>
            </a:r>
            <a:r>
              <a:rPr lang="zh-CN" altLang="en-US" dirty="0"/>
              <a:t>。例如：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</a:t>
            </a:r>
            <a:r>
              <a:rPr lang="en-US" altLang="zh-CN" dirty="0"/>
              <a:t>{</a:t>
            </a:r>
          </a:p>
          <a:p>
            <a:pPr marL="0" indent="0">
              <a:buNone/>
            </a:pPr>
            <a:r>
              <a:rPr lang="en-US" altLang="zh-CN" dirty="0"/>
              <a:t>       c = a;  a = b;  b = c;</a:t>
            </a:r>
          </a:p>
          <a:p>
            <a:pPr marL="0" indent="0">
              <a:buNone/>
            </a:pPr>
            <a:r>
              <a:rPr lang="en-US" altLang="zh-CN" dirty="0"/>
              <a:t>    }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BF72C-E579-0297-0B91-A3416B57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2524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1440C305-C61F-5625-5E27-FA862570EF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例：用</a:t>
                </a:r>
                <a:r>
                  <a:rPr lang="en-US" altLang="zh-CN" dirty="0"/>
                  <a:t>while</a:t>
                </a:r>
                <a:r>
                  <a:rPr lang="zh-CN" altLang="en-US" dirty="0"/>
                  <a:t>语句求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  <m:e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nary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/>
                  <a:t>，也就是</a:t>
                </a:r>
                <a:r>
                  <a:rPr lang="en-US" altLang="zh-CN" dirty="0"/>
                  <a:t>1+2+3+…+100</a:t>
                </a:r>
                <a:r>
                  <a:rPr lang="zh-CN" altLang="en-US" dirty="0"/>
                  <a:t>。</a:t>
                </a:r>
              </a:p>
              <a:p>
                <a:r>
                  <a:rPr lang="zh-CN" altLang="en-US" dirty="0"/>
                  <a:t>编程思路：</a:t>
                </a:r>
              </a:p>
              <a:p>
                <a:pPr lvl="1"/>
                <a:r>
                  <a:rPr lang="zh-CN" altLang="en-US" sz="3600" dirty="0"/>
                  <a:t>这是累加问题，需要将</a:t>
                </a:r>
                <a:r>
                  <a:rPr lang="en-US" altLang="zh-CN" sz="3600" dirty="0"/>
                  <a:t>100</a:t>
                </a:r>
                <a:r>
                  <a:rPr lang="zh-CN" altLang="en-US" sz="3600" dirty="0"/>
                  <a:t>个数相加，第一个加数为</a:t>
                </a:r>
                <a:r>
                  <a:rPr lang="en-US" altLang="zh-CN" sz="3600" dirty="0"/>
                  <a:t>1</a:t>
                </a:r>
                <a:r>
                  <a:rPr lang="zh-CN" altLang="en-US" sz="3600" dirty="0"/>
                  <a:t>，后一个加数比前一个加数大</a:t>
                </a:r>
                <a:r>
                  <a:rPr lang="en-US" altLang="zh-CN" sz="3600" dirty="0"/>
                  <a:t>1</a:t>
                </a:r>
                <a:r>
                  <a:rPr lang="zh-CN" altLang="en-US" sz="3600" dirty="0"/>
                  <a:t>。</a:t>
                </a:r>
              </a:p>
              <a:p>
                <a:pPr lvl="1"/>
                <a:r>
                  <a:rPr lang="zh-CN" altLang="en-US" sz="3600" dirty="0"/>
                  <a:t>令变量 </a:t>
                </a:r>
                <a:r>
                  <a:rPr lang="en-US" altLang="zh-CN" sz="3600" dirty="0" err="1"/>
                  <a:t>i</a:t>
                </a:r>
                <a:r>
                  <a:rPr lang="en-US" altLang="zh-CN" sz="3600" dirty="0"/>
                  <a:t> </a:t>
                </a:r>
                <a:r>
                  <a:rPr lang="zh-CN" altLang="en-US" sz="3600" dirty="0"/>
                  <a:t>表示加数，加完一个加数后，使 </a:t>
                </a:r>
                <a:r>
                  <a:rPr lang="en-US" altLang="zh-CN" sz="3600" dirty="0" err="1"/>
                  <a:t>i</a:t>
                </a:r>
                <a:r>
                  <a:rPr lang="en-US" altLang="zh-CN" sz="3600" dirty="0"/>
                  <a:t> </a:t>
                </a:r>
                <a:r>
                  <a:rPr lang="zh-CN" altLang="en-US" sz="3600" dirty="0"/>
                  <a:t>加</a:t>
                </a:r>
                <a:r>
                  <a:rPr lang="en-US" altLang="zh-CN" sz="3600" dirty="0"/>
                  <a:t>1</a:t>
                </a:r>
                <a:r>
                  <a:rPr lang="zh-CN" altLang="en-US" sz="3600" dirty="0"/>
                  <a:t>得到下一个加数。</a:t>
                </a:r>
              </a:p>
            </p:txBody>
          </p:sp>
        </mc:Choice>
        <mc:Fallback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1440C305-C61F-5625-5E27-FA862570EF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87" t="-1898" r="-19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0C1FA46-5DA5-A4C2-D6FD-012B6BCA6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717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6EE64E5-21DF-5342-2A57-E2CDB5A0F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nn-NO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nn-NO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i = 1, sum =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&lt;= 100)</a:t>
            </a:r>
          </a:p>
          <a:p>
            <a:pPr marL="0" indent="0">
              <a:buNone/>
            </a:pP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sum = sum +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++;</a:t>
            </a:r>
          </a:p>
          <a:p>
            <a:pPr marL="0" indent="0">
              <a:buNone/>
            </a:pP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"sum=%d\n"</a:t>
            </a: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sum);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506BBB3-A5CA-AEBA-7754-D92EE950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31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6BE0248-29EB-48C8-392A-E0ADAF5A1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" y="2299970"/>
            <a:ext cx="4343717" cy="244475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64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F65741BD-D222-B724-817F-40AE066A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do-while</a:t>
            </a:r>
            <a:r>
              <a:rPr lang="zh-CN" altLang="en-US" dirty="0"/>
              <a:t>语句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F28D43B3-E19F-5DBF-DFD7-20AF40B89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do-while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：</a:t>
            </a:r>
          </a:p>
          <a:p>
            <a:pPr marL="0" indent="0">
              <a:buNone/>
            </a:pPr>
            <a:r>
              <a:rPr lang="zh-CN" altLang="en-US" dirty="0"/>
              <a:t>           </a:t>
            </a:r>
            <a:r>
              <a:rPr lang="en-US" altLang="zh-CN" dirty="0"/>
              <a:t>do</a:t>
            </a:r>
          </a:p>
          <a:p>
            <a:pPr marL="0" indent="0">
              <a:buNone/>
            </a:pPr>
            <a:r>
              <a:rPr lang="en-US" altLang="zh-CN" dirty="0"/>
              <a:t>                  </a:t>
            </a:r>
            <a:r>
              <a:rPr lang="zh-CN" altLang="en-US" dirty="0"/>
              <a:t>语句</a:t>
            </a:r>
          </a:p>
          <a:p>
            <a:pPr marL="0" indent="0">
              <a:buNone/>
            </a:pPr>
            <a:r>
              <a:rPr lang="zh-CN" altLang="en-US" dirty="0"/>
              <a:t>           </a:t>
            </a:r>
            <a:r>
              <a:rPr lang="en-US" altLang="zh-CN" dirty="0"/>
              <a:t>while (</a:t>
            </a:r>
            <a:r>
              <a:rPr lang="zh-CN" altLang="en-US" dirty="0"/>
              <a:t>表达式</a:t>
            </a:r>
            <a:r>
              <a:rPr lang="en-US" altLang="zh-CN" dirty="0"/>
              <a:t>);</a:t>
            </a:r>
            <a:endParaRPr lang="zh-CN" altLang="en-US" dirty="0"/>
          </a:p>
          <a:p>
            <a:r>
              <a:rPr lang="en-US" altLang="zh-CN" dirty="0"/>
              <a:t>do-while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：</a:t>
            </a:r>
            <a:endParaRPr lang="en-US" altLang="zh-CN" dirty="0"/>
          </a:p>
          <a:p>
            <a:pPr marL="715518" lvl="1" indent="-514350">
              <a:buFont typeface="+mj-lt"/>
              <a:buAutoNum type="arabicPeriod"/>
            </a:pPr>
            <a:r>
              <a:rPr lang="zh-CN" altLang="en-US" dirty="0"/>
              <a:t>执行循环体语句；</a:t>
            </a:r>
            <a:endParaRPr lang="en-US" altLang="zh-CN" dirty="0"/>
          </a:p>
          <a:p>
            <a:pPr marL="715518" lvl="1" indent="-514350">
              <a:buFont typeface="+mj-lt"/>
              <a:buAutoNum type="arabicPeriod"/>
            </a:pPr>
            <a:r>
              <a:rPr lang="zh-CN" altLang="en-US" dirty="0"/>
              <a:t>计算表达式的值；</a:t>
            </a:r>
          </a:p>
          <a:p>
            <a:pPr marL="715518" lvl="1" indent="-514350">
              <a:buFont typeface="+mj-lt"/>
              <a:buAutoNum type="arabicPeriod"/>
            </a:pPr>
            <a:r>
              <a:rPr lang="zh-CN" altLang="en-US" dirty="0"/>
              <a:t>当值为“真” （非</a:t>
            </a:r>
            <a:r>
              <a:rPr lang="en-US" altLang="zh-CN" dirty="0"/>
              <a:t>0</a:t>
            </a:r>
            <a:r>
              <a:rPr lang="zh-CN" altLang="en-US" dirty="0"/>
              <a:t>）时，跳转回步骤</a:t>
            </a:r>
            <a:r>
              <a:rPr lang="en-US" altLang="zh-CN" dirty="0"/>
              <a:t>1</a:t>
            </a:r>
            <a:r>
              <a:rPr lang="zh-CN" altLang="en-US" dirty="0"/>
              <a:t>；</a:t>
            </a:r>
          </a:p>
          <a:p>
            <a:pPr marL="715518" lvl="1" indent="-514350">
              <a:buFont typeface="+mj-lt"/>
              <a:buAutoNum type="arabicPeriod"/>
            </a:pPr>
            <a:r>
              <a:rPr lang="zh-CN" altLang="en-US" dirty="0"/>
              <a:t>当值为“假”时，跳过循环体语句，执行</a:t>
            </a:r>
            <a:r>
              <a:rPr lang="en-US" altLang="zh-CN" dirty="0"/>
              <a:t>do-while</a:t>
            </a:r>
            <a:r>
              <a:rPr lang="zh-CN" altLang="en-US" dirty="0"/>
              <a:t>语句后面的语句。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43A8A7F-8D67-833A-0B27-1251C8F4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3748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C262B920-95A7-01A8-961D-666A9B66F1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zh-CN" altLang="en-US" dirty="0"/>
                  <a:t>例：用</a:t>
                </a:r>
                <a:r>
                  <a:rPr lang="en-US" altLang="zh-CN" dirty="0"/>
                  <a:t>do-while</a:t>
                </a:r>
                <a:r>
                  <a:rPr lang="zh-CN" altLang="en-US" dirty="0"/>
                  <a:t>语句求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  <m:e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nary>
                  </m:oMath>
                </a14:m>
                <a:r>
                  <a:rPr lang="zh-CN" altLang="en-US" dirty="0"/>
                  <a:t>。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80808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#include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</a:t>
                </a:r>
                <a:r>
                  <a:rPr lang="en-US" altLang="zh-CN" sz="3200" dirty="0">
                    <a:solidFill>
                      <a:srgbClr val="A31515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&lt;</a:t>
                </a:r>
                <a:r>
                  <a:rPr lang="en-US" altLang="zh-CN" sz="3200" dirty="0" err="1">
                    <a:solidFill>
                      <a:srgbClr val="A31515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stdio.h</a:t>
                </a:r>
                <a:r>
                  <a:rPr lang="en-US" altLang="zh-CN" sz="3200" dirty="0">
                    <a:solidFill>
                      <a:srgbClr val="A31515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&gt;</a:t>
                </a:r>
                <a:endParaRPr lang="en-US" altLang="zh-CN" sz="3200" dirty="0">
                  <a:solidFill>
                    <a:srgbClr val="000000"/>
                  </a:solidFill>
                  <a:latin typeface="新宋体" panose="02010609030101010101" pitchFamily="49" charset="-122"/>
                  <a:ea typeface="新宋体" panose="0201060903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FF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int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main()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{</a:t>
                </a:r>
              </a:p>
              <a:p>
                <a:pPr marL="0" indent="0">
                  <a:buNone/>
                </a:pPr>
                <a:r>
                  <a:rPr lang="nn-NO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</a:t>
                </a:r>
                <a:r>
                  <a:rPr lang="nn-NO" altLang="zh-CN" sz="3200" dirty="0">
                    <a:solidFill>
                      <a:srgbClr val="0000FF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int</a:t>
                </a:r>
                <a:r>
                  <a:rPr lang="nn-NO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i = 1, sum = 0;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</a:t>
                </a:r>
                <a:r>
                  <a:rPr lang="en-US" altLang="zh-CN" sz="3200" dirty="0">
                    <a:solidFill>
                      <a:srgbClr val="0000FF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do</a:t>
                </a:r>
                <a:endParaRPr lang="en-US" altLang="zh-CN" sz="3200" dirty="0">
                  <a:solidFill>
                    <a:srgbClr val="000000"/>
                  </a:solidFill>
                  <a:latin typeface="新宋体" panose="02010609030101010101" pitchFamily="49" charset="-122"/>
                  <a:ea typeface="新宋体" panose="02010609030101010101" pitchFamily="49" charset="-122"/>
                </a:endParaRPr>
              </a:p>
              <a:p>
                <a:pPr marL="0" indent="0">
                  <a:buNone/>
                </a:pPr>
                <a:r>
                  <a:rPr lang="zh-CN" altLang="en-US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{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  sum = sum + </a:t>
                </a:r>
                <a:r>
                  <a:rPr lang="en-US" altLang="zh-CN" sz="3200" dirty="0" err="1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i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;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  </a:t>
                </a:r>
                <a:r>
                  <a:rPr lang="en-US" altLang="zh-CN" sz="3200" dirty="0" err="1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i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++;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} </a:t>
                </a:r>
                <a:r>
                  <a:rPr lang="en-US" altLang="zh-CN" sz="3200" dirty="0">
                    <a:solidFill>
                      <a:srgbClr val="0000FF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while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(</a:t>
                </a:r>
                <a:r>
                  <a:rPr lang="en-US" altLang="zh-CN" sz="3200" dirty="0" err="1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i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&lt;= 100);</a:t>
                </a:r>
              </a:p>
              <a:p>
                <a:pPr marL="0" indent="0">
                  <a:buNone/>
                </a:pPr>
                <a:r>
                  <a:rPr lang="pt-BR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printf(</a:t>
                </a:r>
                <a:r>
                  <a:rPr lang="pt-BR" altLang="zh-CN" sz="3200" dirty="0">
                    <a:solidFill>
                      <a:srgbClr val="A31515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"sum=%d\n"</a:t>
                </a:r>
                <a:r>
                  <a:rPr lang="pt-BR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, sum);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</a:t>
                </a:r>
                <a:r>
                  <a:rPr lang="en-US" altLang="zh-CN" sz="3200" dirty="0">
                    <a:solidFill>
                      <a:srgbClr val="0000FF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return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0;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}</a:t>
                </a:r>
              </a:p>
            </p:txBody>
          </p:sp>
        </mc:Choice>
        <mc:Fallback xmlns="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C262B920-95A7-01A8-961D-666A9B66F1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87" t="-27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99F1499-3E88-D7C6-BCCA-5F87C809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599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7F45C6-CCB0-DF4C-07F8-4732D9207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3600" b="1" dirty="0"/>
              <a:t>例</a:t>
            </a:r>
            <a:r>
              <a:rPr lang="zh-CN" altLang="en-US" b="1" dirty="0"/>
              <a:t>：</a:t>
            </a:r>
            <a:r>
              <a:rPr lang="en-US" altLang="zh-CN" sz="3600" b="1" dirty="0"/>
              <a:t>while</a:t>
            </a:r>
            <a:r>
              <a:rPr lang="zh-CN" altLang="zh-CN" sz="3600" b="1" dirty="0"/>
              <a:t>和</a:t>
            </a:r>
            <a:r>
              <a:rPr lang="en-US" altLang="zh-CN" sz="3600" b="1" dirty="0"/>
              <a:t>do-while</a:t>
            </a:r>
            <a:r>
              <a:rPr lang="zh-CN" altLang="zh-CN" sz="3600" b="1" dirty="0"/>
              <a:t>循环的比较。</a:t>
            </a:r>
            <a:endParaRPr lang="en-US" altLang="zh-CN" sz="3600" b="1" kern="0" dirty="0">
              <a:latin typeface="+mn-lt"/>
              <a:ea typeface="+mn-ea"/>
            </a:endParaRP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59C5740-AAFD-4135-CDDB-8D9B1EE5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34</a:t>
            </a:fld>
            <a:endParaRPr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C0B4DA0-8BCA-3912-B1E0-E1539B6AA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BCCAC7D-2AE6-5B17-4722-01471708D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1285875"/>
            <a:ext cx="4500562" cy="4000500"/>
          </a:xfrm>
          <a:prstGeom prst="rect">
            <a:avLst/>
          </a:prstGeom>
          <a:solidFill>
            <a:srgbClr val="FFFFCC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int </a:t>
            </a:r>
            <a:r>
              <a:rPr lang="en-US" altLang="zh-CN" sz="2800" b="1" dirty="0" err="1"/>
              <a:t>i,sum</a:t>
            </a:r>
            <a:r>
              <a:rPr lang="en-US" altLang="zh-CN" sz="2800" b="1" dirty="0"/>
              <a:t>=0;</a:t>
            </a:r>
            <a:endParaRPr lang="zh-CN" altLang="zh-CN" sz="2800" b="1" dirty="0"/>
          </a:p>
          <a:p>
            <a:pPr eaLnBrk="1" hangingPunct="1"/>
            <a:r>
              <a:rPr lang="en-US" altLang="zh-CN" sz="2800" b="1" dirty="0" err="1"/>
              <a:t>printf</a:t>
            </a:r>
            <a:r>
              <a:rPr lang="en-US" altLang="zh-CN" sz="2800" b="1" dirty="0"/>
              <a:t>(“</a:t>
            </a:r>
            <a:r>
              <a:rPr lang="en-US" altLang="zh-CN" sz="2800" b="1" dirty="0" err="1"/>
              <a:t>i</a:t>
            </a:r>
            <a:r>
              <a:rPr lang="en-US" altLang="zh-CN" sz="2800" b="1" dirty="0"/>
              <a:t>=?”);</a:t>
            </a:r>
            <a:endParaRPr lang="zh-CN" altLang="zh-CN" sz="2800" b="1" dirty="0"/>
          </a:p>
          <a:p>
            <a:pPr eaLnBrk="1" hangingPunct="1"/>
            <a:r>
              <a:rPr lang="en-US" altLang="zh-CN" sz="2800" b="1" dirty="0" err="1"/>
              <a:t>scanf</a:t>
            </a:r>
            <a:r>
              <a:rPr lang="en-US" altLang="zh-CN" sz="2800" b="1" dirty="0"/>
              <a:t>(“%d”,&amp;</a:t>
            </a:r>
            <a:r>
              <a:rPr lang="en-US" altLang="zh-CN" sz="2800" b="1" dirty="0" err="1"/>
              <a:t>i</a:t>
            </a:r>
            <a:r>
              <a:rPr lang="en-US" altLang="zh-CN" sz="2800" b="1" dirty="0"/>
              <a:t>);</a:t>
            </a:r>
            <a:endParaRPr lang="zh-CN" altLang="zh-CN" sz="2800" b="1" dirty="0"/>
          </a:p>
          <a:p>
            <a:pPr eaLnBrk="1" hangingPunct="1"/>
            <a:r>
              <a:rPr lang="en-US" altLang="zh-CN" sz="2800" b="1" dirty="0">
                <a:solidFill>
                  <a:srgbClr val="00B050"/>
                </a:solidFill>
              </a:rPr>
              <a:t>while(</a:t>
            </a:r>
            <a:r>
              <a:rPr lang="en-US" altLang="zh-CN" sz="2800" b="1" dirty="0" err="1">
                <a:solidFill>
                  <a:srgbClr val="00B050"/>
                </a:solidFill>
              </a:rPr>
              <a:t>i</a:t>
            </a:r>
            <a:r>
              <a:rPr lang="en-US" altLang="zh-CN" sz="2800" b="1" dirty="0">
                <a:solidFill>
                  <a:srgbClr val="00B050"/>
                </a:solidFill>
              </a:rPr>
              <a:t>&lt;=10) </a:t>
            </a:r>
            <a:endParaRPr lang="zh-CN" altLang="zh-CN" sz="2800" b="1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zh-CN" sz="2800" b="1" dirty="0">
                <a:solidFill>
                  <a:srgbClr val="00B050"/>
                </a:solidFill>
              </a:rPr>
              <a:t>{</a:t>
            </a:r>
            <a:endParaRPr lang="zh-CN" altLang="zh-CN" sz="2800" b="1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zh-CN" sz="2800" b="1" dirty="0">
                <a:solidFill>
                  <a:srgbClr val="00B050"/>
                </a:solidFill>
              </a:rPr>
              <a:t>  sum=</a:t>
            </a:r>
            <a:r>
              <a:rPr lang="en-US" altLang="zh-CN" sz="2800" b="1" dirty="0" err="1">
                <a:solidFill>
                  <a:srgbClr val="00B050"/>
                </a:solidFill>
              </a:rPr>
              <a:t>sum+i</a:t>
            </a:r>
            <a:r>
              <a:rPr lang="en-US" altLang="zh-CN" sz="2800" b="1" dirty="0">
                <a:solidFill>
                  <a:srgbClr val="00B050"/>
                </a:solidFill>
              </a:rPr>
              <a:t>;</a:t>
            </a:r>
            <a:endParaRPr lang="zh-CN" altLang="zh-CN" sz="2800" b="1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zh-CN" sz="2800" b="1" dirty="0">
                <a:solidFill>
                  <a:srgbClr val="00B050"/>
                </a:solidFill>
              </a:rPr>
              <a:t>  </a:t>
            </a:r>
            <a:r>
              <a:rPr lang="en-US" altLang="zh-CN" sz="2800" b="1" dirty="0" err="1">
                <a:solidFill>
                  <a:srgbClr val="00B050"/>
                </a:solidFill>
              </a:rPr>
              <a:t>i</a:t>
            </a:r>
            <a:r>
              <a:rPr lang="en-US" altLang="zh-CN" sz="2800" b="1" dirty="0">
                <a:solidFill>
                  <a:srgbClr val="00B050"/>
                </a:solidFill>
              </a:rPr>
              <a:t>++;</a:t>
            </a:r>
            <a:endParaRPr lang="zh-CN" altLang="zh-CN" sz="2800" b="1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zh-CN" sz="2800" b="1" dirty="0">
                <a:solidFill>
                  <a:srgbClr val="00B050"/>
                </a:solidFill>
              </a:rPr>
              <a:t>}</a:t>
            </a:r>
            <a:endParaRPr lang="zh-CN" altLang="zh-CN" sz="2800" b="1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zh-CN" sz="2800" b="1" dirty="0" err="1"/>
              <a:t>printf</a:t>
            </a:r>
            <a:r>
              <a:rPr lang="en-US" altLang="zh-CN" sz="2800" b="1" dirty="0"/>
              <a:t>(“sum=%d\</a:t>
            </a:r>
            <a:r>
              <a:rPr lang="en-US" altLang="zh-CN" sz="2800" b="1" dirty="0" err="1"/>
              <a:t>n",sum</a:t>
            </a:r>
            <a:r>
              <a:rPr lang="en-US" altLang="zh-CN" sz="2800" b="1" dirty="0"/>
              <a:t>);</a:t>
            </a:r>
            <a:endParaRPr lang="zh-CN" altLang="zh-CN" sz="2800" b="1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4DD78B-C59D-C884-23B7-0EEB750CD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1285875"/>
            <a:ext cx="4429125" cy="3929063"/>
          </a:xfrm>
          <a:prstGeom prst="rect">
            <a:avLst/>
          </a:prstGeom>
          <a:solidFill>
            <a:srgbClr val="E1FFE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int i,sum=0;</a:t>
            </a:r>
            <a:endParaRPr lang="zh-CN" altLang="zh-CN" sz="2800" b="1"/>
          </a:p>
          <a:p>
            <a:pPr eaLnBrk="1" hangingPunct="1"/>
            <a:r>
              <a:rPr lang="en-US" altLang="zh-CN" sz="2800" b="1"/>
              <a:t>printf(“i=?”);</a:t>
            </a:r>
            <a:endParaRPr lang="zh-CN" altLang="zh-CN" sz="2800" b="1"/>
          </a:p>
          <a:p>
            <a:pPr eaLnBrk="1" hangingPunct="1"/>
            <a:r>
              <a:rPr lang="en-US" altLang="zh-CN" sz="2800" b="1"/>
              <a:t>scanf(“%d”,&amp;i);</a:t>
            </a:r>
            <a:endParaRPr lang="zh-CN" altLang="zh-CN" sz="2800" b="1"/>
          </a:p>
          <a:p>
            <a:pPr eaLnBrk="1" hangingPunct="1"/>
            <a:r>
              <a:rPr lang="en-US" altLang="zh-CN" sz="2800" b="1">
                <a:solidFill>
                  <a:srgbClr val="9D138D"/>
                </a:solidFill>
              </a:rPr>
              <a:t>do </a:t>
            </a:r>
            <a:endParaRPr lang="zh-CN" altLang="zh-CN" sz="2800" b="1">
              <a:solidFill>
                <a:srgbClr val="9D138D"/>
              </a:solidFill>
            </a:endParaRPr>
          </a:p>
          <a:p>
            <a:pPr eaLnBrk="1" hangingPunct="1"/>
            <a:r>
              <a:rPr lang="en-US" altLang="zh-CN" sz="2800" b="1">
                <a:solidFill>
                  <a:srgbClr val="9D138D"/>
                </a:solidFill>
              </a:rPr>
              <a:t>{</a:t>
            </a:r>
            <a:endParaRPr lang="zh-CN" altLang="zh-CN" sz="2800" b="1">
              <a:solidFill>
                <a:srgbClr val="9D138D"/>
              </a:solidFill>
            </a:endParaRPr>
          </a:p>
          <a:p>
            <a:pPr eaLnBrk="1" hangingPunct="1"/>
            <a:r>
              <a:rPr lang="en-US" altLang="zh-CN" sz="2800" b="1">
                <a:solidFill>
                  <a:srgbClr val="9D138D"/>
                </a:solidFill>
              </a:rPr>
              <a:t>   sum=sum+i;</a:t>
            </a:r>
            <a:endParaRPr lang="zh-CN" altLang="zh-CN" sz="2800" b="1">
              <a:solidFill>
                <a:srgbClr val="9D138D"/>
              </a:solidFill>
            </a:endParaRPr>
          </a:p>
          <a:p>
            <a:pPr eaLnBrk="1" hangingPunct="1"/>
            <a:r>
              <a:rPr lang="en-US" altLang="zh-CN" sz="2800" b="1">
                <a:solidFill>
                  <a:srgbClr val="9D138D"/>
                </a:solidFill>
              </a:rPr>
              <a:t>   i++;</a:t>
            </a:r>
            <a:endParaRPr lang="zh-CN" altLang="zh-CN" sz="2800" b="1">
              <a:solidFill>
                <a:srgbClr val="9D138D"/>
              </a:solidFill>
            </a:endParaRPr>
          </a:p>
          <a:p>
            <a:pPr eaLnBrk="1" hangingPunct="1"/>
            <a:r>
              <a:rPr lang="en-US" altLang="zh-CN" sz="2800" b="1">
                <a:solidFill>
                  <a:srgbClr val="9D138D"/>
                </a:solidFill>
              </a:rPr>
              <a:t>}while(i&lt;=10);</a:t>
            </a:r>
            <a:endParaRPr lang="zh-CN" altLang="zh-CN" sz="2800" b="1">
              <a:solidFill>
                <a:srgbClr val="9D138D"/>
              </a:solidFill>
            </a:endParaRPr>
          </a:p>
          <a:p>
            <a:pPr eaLnBrk="1" hangingPunct="1"/>
            <a:r>
              <a:rPr lang="en-US" altLang="zh-CN" sz="2800" b="1"/>
              <a:t>printf(“sum=%d\n",sum);</a:t>
            </a:r>
            <a:endParaRPr lang="zh-CN" altLang="zh-CN" sz="2800" b="1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4787503B-ED61-B677-A2A7-B4C925719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357813"/>
            <a:ext cx="15001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7A4BC7D9-9E0A-BAC9-F4FC-7AB4476CD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5429250"/>
            <a:ext cx="12858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1D86C4C5-5063-6251-FA01-28C737287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5429250"/>
            <a:ext cx="15748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9EB6AA66-3687-135A-55D2-AF94908E0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5429250"/>
            <a:ext cx="15224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2">
            <a:extLst>
              <a:ext uri="{FF2B5EF4-FFF2-40B4-BE49-F238E27FC236}">
                <a16:creationId xmlns:a16="http://schemas.microsoft.com/office/drawing/2014/main" id="{C836A501-E1E5-F87C-CBC0-59257325A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214438"/>
            <a:ext cx="8215313" cy="107791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zh-CN" sz="3200" b="1" dirty="0">
                <a:solidFill>
                  <a:srgbClr val="0000CC"/>
                </a:solidFill>
              </a:rPr>
              <a:t>当</a:t>
            </a:r>
            <a:r>
              <a:rPr lang="en-US" altLang="zh-CN" sz="3200" b="1" dirty="0">
                <a:solidFill>
                  <a:srgbClr val="0000CC"/>
                </a:solidFill>
              </a:rPr>
              <a:t>while</a:t>
            </a:r>
            <a:r>
              <a:rPr lang="zh-CN" altLang="zh-CN" sz="3200" b="1" dirty="0">
                <a:solidFill>
                  <a:srgbClr val="0000CC"/>
                </a:solidFill>
              </a:rPr>
              <a:t>后面的表达式的第一次的值为“真”时，两种循环得到的结果相同；否则不相同</a:t>
            </a:r>
            <a:endParaRPr lang="zh-CN" alt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5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>
            <a:extLst>
              <a:ext uri="{FF2B5EF4-FFF2-40B4-BE49-F238E27FC236}">
                <a16:creationId xmlns:a16="http://schemas.microsoft.com/office/drawing/2014/main" id="{38ABA9B0-8BDD-91E8-7457-A68EB159C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3900" dirty="0"/>
              <a:t>for</a:t>
            </a:r>
            <a:r>
              <a:rPr lang="zh-CN" altLang="zh-CN" sz="3900" dirty="0"/>
              <a:t>语句的</a:t>
            </a:r>
            <a:r>
              <a:rPr lang="zh-CN" altLang="en-US" sz="3900" dirty="0">
                <a:solidFill>
                  <a:srgbClr val="FF0000"/>
                </a:solidFill>
              </a:rPr>
              <a:t>语法</a:t>
            </a:r>
            <a:r>
              <a:rPr lang="zh-CN" altLang="en-US" sz="3900" dirty="0"/>
              <a:t>：</a:t>
            </a:r>
            <a:endParaRPr lang="zh-CN" altLang="zh-CN" sz="3900" dirty="0"/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3500" dirty="0"/>
              <a:t>          for ([</a:t>
            </a:r>
            <a:r>
              <a:rPr lang="zh-CN" altLang="zh-CN" sz="3500" dirty="0"/>
              <a:t>表达式</a:t>
            </a:r>
            <a:r>
              <a:rPr lang="en-US" altLang="zh-CN" sz="3500" dirty="0"/>
              <a:t>1]; [</a:t>
            </a:r>
            <a:r>
              <a:rPr lang="zh-CN" altLang="zh-CN" sz="3500" dirty="0"/>
              <a:t>表达式</a:t>
            </a:r>
            <a:r>
              <a:rPr lang="en-US" altLang="zh-CN" sz="3500" dirty="0"/>
              <a:t>2]; [</a:t>
            </a:r>
            <a:r>
              <a:rPr lang="zh-CN" altLang="zh-CN" sz="3500" dirty="0"/>
              <a:t>表达式</a:t>
            </a:r>
            <a:r>
              <a:rPr lang="en-US" altLang="zh-CN" sz="3500" dirty="0"/>
              <a:t>3]) </a:t>
            </a:r>
            <a:endParaRPr lang="zh-CN" altLang="zh-CN" sz="3500" dirty="0"/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zh-CN" sz="3500" dirty="0"/>
              <a:t>             </a:t>
            </a:r>
            <a:r>
              <a:rPr lang="zh-CN" altLang="zh-CN" sz="3500" dirty="0"/>
              <a:t>语句</a:t>
            </a:r>
            <a:endParaRPr lang="en-US" altLang="zh-CN" sz="3500" dirty="0"/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3900" dirty="0"/>
              <a:t>for</a:t>
            </a:r>
            <a:r>
              <a:rPr lang="zh-CN" altLang="zh-CN" sz="3900" dirty="0"/>
              <a:t>语句的</a:t>
            </a:r>
            <a:r>
              <a:rPr lang="zh-CN" altLang="en-US" sz="3900" dirty="0">
                <a:solidFill>
                  <a:srgbClr val="FF0000"/>
                </a:solidFill>
              </a:rPr>
              <a:t>语义</a:t>
            </a:r>
            <a:r>
              <a:rPr lang="zh-CN" altLang="en-US" sz="3900" dirty="0"/>
              <a:t>：</a:t>
            </a:r>
            <a:endParaRPr lang="en-US" altLang="zh-CN" sz="3900" dirty="0"/>
          </a:p>
          <a:p>
            <a:pPr marL="715518" lvl="1" indent="-51435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zh-CN" altLang="zh-CN" sz="3000" dirty="0"/>
              <a:t>求解表达式</a:t>
            </a:r>
            <a:r>
              <a:rPr lang="en-US" altLang="zh-CN" sz="3000" dirty="0"/>
              <a:t>1</a:t>
            </a:r>
            <a:r>
              <a:rPr lang="zh-CN" altLang="en-US" sz="3000" dirty="0"/>
              <a:t>；</a:t>
            </a:r>
            <a:endParaRPr lang="zh-CN" altLang="zh-CN" sz="3000" dirty="0"/>
          </a:p>
          <a:p>
            <a:pPr marL="715518" lvl="1" indent="-51435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zh-CN" altLang="zh-CN" sz="3000" dirty="0"/>
              <a:t>求解表达式</a:t>
            </a:r>
            <a:r>
              <a:rPr lang="en-US" altLang="zh-CN" sz="3000" dirty="0"/>
              <a:t>2</a:t>
            </a:r>
            <a:r>
              <a:rPr lang="zh-CN" altLang="en-US" sz="3000" dirty="0"/>
              <a:t>；</a:t>
            </a:r>
            <a:endParaRPr lang="en-US" altLang="zh-CN" sz="3000" dirty="0"/>
          </a:p>
          <a:p>
            <a:pPr marL="715518" lvl="1" indent="-51435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000" dirty="0"/>
              <a:t>当表达式</a:t>
            </a:r>
            <a:r>
              <a:rPr lang="en-US" altLang="zh-CN" sz="3000" dirty="0"/>
              <a:t>2</a:t>
            </a:r>
            <a:r>
              <a:rPr lang="zh-CN" altLang="en-US" sz="3000" dirty="0"/>
              <a:t>的</a:t>
            </a:r>
            <a:r>
              <a:rPr lang="zh-CN" altLang="zh-CN" sz="3000" dirty="0"/>
              <a:t>值为</a:t>
            </a:r>
            <a:r>
              <a:rPr lang="zh-CN" altLang="en-US" sz="3000" dirty="0"/>
              <a:t>“</a:t>
            </a:r>
            <a:r>
              <a:rPr lang="zh-CN" altLang="zh-CN" sz="3000" dirty="0"/>
              <a:t>真</a:t>
            </a:r>
            <a:r>
              <a:rPr lang="zh-CN" altLang="en-US" sz="3000" dirty="0"/>
              <a:t>”（非</a:t>
            </a:r>
            <a:r>
              <a:rPr lang="en-US" altLang="zh-CN" sz="3000" dirty="0"/>
              <a:t>0</a:t>
            </a:r>
            <a:r>
              <a:rPr lang="zh-CN" altLang="en-US" sz="3000" dirty="0"/>
              <a:t>）时</a:t>
            </a:r>
            <a:r>
              <a:rPr lang="zh-CN" altLang="zh-CN" sz="3000" dirty="0"/>
              <a:t>，执行循环体</a:t>
            </a:r>
            <a:r>
              <a:rPr lang="zh-CN" altLang="en-US" sz="3000" dirty="0"/>
              <a:t>语句</a:t>
            </a:r>
            <a:r>
              <a:rPr lang="zh-CN" altLang="zh-CN" sz="3000" dirty="0"/>
              <a:t>，</a:t>
            </a:r>
            <a:r>
              <a:rPr lang="zh-CN" altLang="en-US" sz="3000" dirty="0"/>
              <a:t>然后</a:t>
            </a:r>
            <a:r>
              <a:rPr lang="zh-CN" altLang="zh-CN" sz="3000" dirty="0"/>
              <a:t>求解表达式</a:t>
            </a:r>
            <a:r>
              <a:rPr lang="en-US" altLang="zh-CN" sz="3000" dirty="0"/>
              <a:t>3</a:t>
            </a:r>
            <a:r>
              <a:rPr lang="zh-CN" altLang="en-US" sz="3000" dirty="0"/>
              <a:t>，跳转</a:t>
            </a:r>
            <a:r>
              <a:rPr lang="zh-CN" altLang="zh-CN" sz="3000" dirty="0"/>
              <a:t>回步骤</a:t>
            </a:r>
            <a:r>
              <a:rPr lang="en-US" altLang="zh-CN" sz="3000" dirty="0"/>
              <a:t>2</a:t>
            </a:r>
            <a:r>
              <a:rPr lang="zh-CN" altLang="en-US" sz="3000" dirty="0"/>
              <a:t>；</a:t>
            </a:r>
            <a:endParaRPr lang="en-US" altLang="zh-CN" sz="3000" dirty="0"/>
          </a:p>
          <a:p>
            <a:pPr marL="715518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000" dirty="0"/>
              <a:t>当表达式</a:t>
            </a:r>
            <a:r>
              <a:rPr lang="en-US" altLang="zh-CN" sz="3000" dirty="0"/>
              <a:t>2</a:t>
            </a:r>
            <a:r>
              <a:rPr lang="zh-CN" altLang="en-US" sz="3000" dirty="0"/>
              <a:t>的值</a:t>
            </a:r>
            <a:r>
              <a:rPr lang="zh-CN" altLang="zh-CN" sz="3000" dirty="0"/>
              <a:t>为</a:t>
            </a:r>
            <a:r>
              <a:rPr lang="zh-CN" altLang="en-US" sz="3000" dirty="0"/>
              <a:t>“</a:t>
            </a:r>
            <a:r>
              <a:rPr lang="zh-CN" altLang="zh-CN" sz="3000" dirty="0"/>
              <a:t>假</a:t>
            </a:r>
            <a:r>
              <a:rPr lang="zh-CN" altLang="en-US" sz="3000" dirty="0"/>
              <a:t>”时</a:t>
            </a:r>
            <a:r>
              <a:rPr lang="zh-CN" altLang="zh-CN" sz="3000" dirty="0"/>
              <a:t>，</a:t>
            </a:r>
            <a:r>
              <a:rPr lang="zh-CN" altLang="en-US" sz="3000" dirty="0"/>
              <a:t>跳过</a:t>
            </a:r>
            <a:r>
              <a:rPr lang="zh-CN" altLang="zh-CN" sz="3000" dirty="0"/>
              <a:t>循环</a:t>
            </a:r>
            <a:r>
              <a:rPr lang="zh-CN" altLang="en-US" sz="3000" dirty="0"/>
              <a:t>体语句</a:t>
            </a:r>
            <a:r>
              <a:rPr lang="zh-CN" altLang="zh-CN" sz="3000" dirty="0"/>
              <a:t>，执行</a:t>
            </a:r>
            <a:r>
              <a:rPr lang="en-US" altLang="zh-CN" sz="3000" dirty="0"/>
              <a:t>for</a:t>
            </a:r>
            <a:r>
              <a:rPr lang="zh-CN" altLang="zh-CN" sz="3000" dirty="0"/>
              <a:t>语句</a:t>
            </a:r>
            <a:r>
              <a:rPr lang="zh-CN" altLang="en-US" sz="3000" dirty="0"/>
              <a:t>后面</a:t>
            </a:r>
            <a:r>
              <a:rPr lang="zh-CN" altLang="zh-CN" sz="3000" dirty="0"/>
              <a:t>的语句</a:t>
            </a:r>
            <a:r>
              <a:rPr lang="zh-CN" altLang="en-US" sz="3000" dirty="0"/>
              <a:t>。</a:t>
            </a:r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C8155E4-02C7-E363-A573-D0ECA6E1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for</a:t>
            </a:r>
            <a:r>
              <a:rPr lang="zh-CN" altLang="en-US" dirty="0"/>
              <a:t>语句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1BDFA6E-F393-8CE4-017A-77255C5E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35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332859AF-1054-532D-4B2A-D2BF122466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81298" y="2328736"/>
            <a:ext cx="15001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线形标注 2 7">
            <a:extLst>
              <a:ext uri="{FF2B5EF4-FFF2-40B4-BE49-F238E27FC236}">
                <a16:creationId xmlns:a16="http://schemas.microsoft.com/office/drawing/2014/main" id="{6F9FEEA7-4677-7A05-2E00-65C62FDAE0DA}"/>
              </a:ext>
            </a:extLst>
          </p:cNvPr>
          <p:cNvSpPr>
            <a:spLocks/>
          </p:cNvSpPr>
          <p:nvPr/>
        </p:nvSpPr>
        <p:spPr bwMode="auto">
          <a:xfrm>
            <a:off x="4213568" y="2892255"/>
            <a:ext cx="4143375" cy="1367901"/>
          </a:xfrm>
          <a:prstGeom prst="borderCallout2">
            <a:avLst>
              <a:gd name="adj1" fmla="val 53880"/>
              <a:gd name="adj2" fmla="val 111"/>
              <a:gd name="adj3" fmla="val 52397"/>
              <a:gd name="adj4" fmla="val -7193"/>
              <a:gd name="adj5" fmla="val -41848"/>
              <a:gd name="adj6" fmla="val -33659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>
                <a:solidFill>
                  <a:srgbClr val="0000CC"/>
                </a:solidFill>
              </a:rPr>
              <a:t>设置初始</a:t>
            </a:r>
            <a:r>
              <a:rPr lang="zh-CN" altLang="en-US" sz="2800" b="1" dirty="0">
                <a:solidFill>
                  <a:srgbClr val="0000CC"/>
                </a:solidFill>
              </a:rPr>
              <a:t>值</a:t>
            </a:r>
            <a:r>
              <a:rPr lang="zh-CN" altLang="zh-CN" sz="2800" b="1" dirty="0">
                <a:solidFill>
                  <a:srgbClr val="0000CC"/>
                </a:solidFill>
              </a:rPr>
              <a:t>，只执行一次。可以</a:t>
            </a:r>
            <a:r>
              <a:rPr lang="zh-CN" altLang="en-US" sz="2800" b="1" dirty="0">
                <a:solidFill>
                  <a:srgbClr val="0000CC"/>
                </a:solidFill>
              </a:rPr>
              <a:t>设置</a:t>
            </a:r>
            <a:r>
              <a:rPr lang="zh-CN" altLang="zh-CN" sz="2800" b="1" dirty="0">
                <a:solidFill>
                  <a:srgbClr val="0000CC"/>
                </a:solidFill>
              </a:rPr>
              <a:t>零个、一个或多个变量</a:t>
            </a:r>
            <a:r>
              <a:rPr lang="zh-CN" altLang="en-US" sz="2800" b="1" dirty="0">
                <a:solidFill>
                  <a:srgbClr val="0000CC"/>
                </a:solidFill>
              </a:rPr>
              <a:t>在循环中的初始值。</a:t>
            </a:r>
            <a:endParaRPr lang="zh-CN" altLang="en-US" sz="2800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83018DD4-A816-E05A-4FCE-D996401C31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7508" y="2302039"/>
            <a:ext cx="15001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线形标注 2 7">
            <a:extLst>
              <a:ext uri="{FF2B5EF4-FFF2-40B4-BE49-F238E27FC236}">
                <a16:creationId xmlns:a16="http://schemas.microsoft.com/office/drawing/2014/main" id="{C39105D8-285A-FE15-7EA6-99B4310BEDB2}"/>
              </a:ext>
            </a:extLst>
          </p:cNvPr>
          <p:cNvSpPr>
            <a:spLocks/>
          </p:cNvSpPr>
          <p:nvPr/>
        </p:nvSpPr>
        <p:spPr bwMode="auto">
          <a:xfrm>
            <a:off x="4225582" y="2907170"/>
            <a:ext cx="4143375" cy="1367902"/>
          </a:xfrm>
          <a:prstGeom prst="borderCallout2">
            <a:avLst>
              <a:gd name="adj1" fmla="val -2387"/>
              <a:gd name="adj2" fmla="val 35866"/>
              <a:gd name="adj3" fmla="val -11863"/>
              <a:gd name="adj4" fmla="val 21306"/>
              <a:gd name="adj5" fmla="val -41779"/>
              <a:gd name="adj6" fmla="val 13306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>
                <a:solidFill>
                  <a:srgbClr val="0000CC"/>
                </a:solidFill>
              </a:rPr>
              <a:t>循环条件，在每次执行循环体前先</a:t>
            </a:r>
            <a:r>
              <a:rPr lang="zh-CN" altLang="en-US" sz="2800" b="1" dirty="0">
                <a:solidFill>
                  <a:srgbClr val="0000CC"/>
                </a:solidFill>
              </a:rPr>
              <a:t>求解</a:t>
            </a:r>
            <a:r>
              <a:rPr lang="zh-CN" altLang="zh-CN" sz="2800" b="1" dirty="0">
                <a:solidFill>
                  <a:srgbClr val="0000CC"/>
                </a:solidFill>
              </a:rPr>
              <a:t>此表达式，用来判定是否继续循环</a:t>
            </a:r>
            <a:r>
              <a:rPr lang="zh-CN" altLang="en-US" sz="2800" b="1" dirty="0">
                <a:solidFill>
                  <a:srgbClr val="0000CC"/>
                </a:solidFill>
              </a:rPr>
              <a:t>。</a:t>
            </a:r>
            <a:endParaRPr lang="zh-CN" altLang="en-US" sz="2800" dirty="0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0D8F46B2-2C35-5B0E-A766-D0C4A18781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97866" y="2322924"/>
            <a:ext cx="15001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线形标注 2 7">
            <a:extLst>
              <a:ext uri="{FF2B5EF4-FFF2-40B4-BE49-F238E27FC236}">
                <a16:creationId xmlns:a16="http://schemas.microsoft.com/office/drawing/2014/main" id="{662DAF84-165D-15D7-EF07-A5D0ECCF4D1B}"/>
              </a:ext>
            </a:extLst>
          </p:cNvPr>
          <p:cNvSpPr>
            <a:spLocks/>
          </p:cNvSpPr>
          <p:nvPr/>
        </p:nvSpPr>
        <p:spPr bwMode="auto">
          <a:xfrm>
            <a:off x="4225582" y="2907169"/>
            <a:ext cx="4143375" cy="1367902"/>
          </a:xfrm>
          <a:prstGeom prst="borderCallout2">
            <a:avLst>
              <a:gd name="adj1" fmla="val -1741"/>
              <a:gd name="adj2" fmla="val 51801"/>
              <a:gd name="adj3" fmla="val -27103"/>
              <a:gd name="adj4" fmla="val 51514"/>
              <a:gd name="adj5" fmla="val -42984"/>
              <a:gd name="adj6" fmla="val 56755"/>
            </a:avLst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>
                <a:solidFill>
                  <a:srgbClr val="0000CC"/>
                </a:solidFill>
              </a:rPr>
              <a:t>循环调整，在</a:t>
            </a:r>
            <a:r>
              <a:rPr lang="zh-CN" altLang="en-US" sz="2800" b="1" dirty="0">
                <a:solidFill>
                  <a:srgbClr val="0000CC"/>
                </a:solidFill>
              </a:rPr>
              <a:t>每次</a:t>
            </a:r>
            <a:r>
              <a:rPr lang="zh-CN" altLang="zh-CN" sz="2800" b="1" dirty="0">
                <a:solidFill>
                  <a:srgbClr val="0000CC"/>
                </a:solidFill>
              </a:rPr>
              <a:t>执行完循环体后</a:t>
            </a:r>
            <a:r>
              <a:rPr lang="zh-CN" altLang="en-US" sz="2800" b="1" dirty="0">
                <a:solidFill>
                  <a:srgbClr val="0000CC"/>
                </a:solidFill>
              </a:rPr>
              <a:t>执行，</a:t>
            </a:r>
            <a:r>
              <a:rPr lang="zh-CN" altLang="zh-CN" sz="2800" b="1" dirty="0">
                <a:solidFill>
                  <a:srgbClr val="0000CC"/>
                </a:solidFill>
              </a:rPr>
              <a:t>例如使</a:t>
            </a:r>
            <a:r>
              <a:rPr lang="zh-CN" altLang="en-US" sz="2800" b="1" dirty="0">
                <a:solidFill>
                  <a:srgbClr val="0000CC"/>
                </a:solidFill>
              </a:rPr>
              <a:t>控制</a:t>
            </a:r>
            <a:r>
              <a:rPr lang="zh-CN" altLang="zh-CN" sz="2800" b="1" dirty="0">
                <a:solidFill>
                  <a:srgbClr val="0000CC"/>
                </a:solidFill>
              </a:rPr>
              <a:t>循环</a:t>
            </a:r>
            <a:r>
              <a:rPr lang="zh-CN" altLang="en-US" sz="2800" b="1" dirty="0">
                <a:solidFill>
                  <a:srgbClr val="0000CC"/>
                </a:solidFill>
              </a:rPr>
              <a:t>次数的</a:t>
            </a:r>
            <a:r>
              <a:rPr lang="zh-CN" altLang="zh-CN" sz="2800" b="1" dirty="0">
                <a:solidFill>
                  <a:srgbClr val="0000CC"/>
                </a:solidFill>
              </a:rPr>
              <a:t>变量增值</a:t>
            </a:r>
            <a:r>
              <a:rPr lang="zh-CN" altLang="en-US" sz="2800" b="1" dirty="0">
                <a:solidFill>
                  <a:srgbClr val="0000CC"/>
                </a:solidFill>
              </a:rPr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19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010A186-4AAE-049D-5393-350468C58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一些简单的例子</a:t>
            </a:r>
            <a:endParaRPr lang="en-US" altLang="zh-CN" dirty="0"/>
          </a:p>
          <a:p>
            <a:pPr marL="0" indent="0">
              <a:buNone/>
            </a:pPr>
            <a:r>
              <a:rPr lang="nn-NO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(sum = 0; i &lt;= 100; i++)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sum = sum + </a:t>
            </a:r>
            <a:r>
              <a:rPr lang="en-US" altLang="zh-CN" sz="35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endParaRPr lang="en-US" altLang="zh-CN" sz="35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nn-NO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(sum = 0, i = 1; i &lt;= 100; i++)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sum = sum + </a:t>
            </a:r>
            <a:r>
              <a:rPr lang="en-US" altLang="zh-CN" sz="35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endParaRPr lang="en-US" altLang="zh-CN" sz="35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nn-NO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(i = 0, j = 100; i &lt;= j; i++, j--)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k = </a:t>
            </a:r>
            <a:r>
              <a:rPr lang="en-US" altLang="zh-CN" sz="35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+ j;</a:t>
            </a:r>
          </a:p>
          <a:p>
            <a:pPr marL="0" indent="0">
              <a:buNone/>
            </a:pPr>
            <a:endParaRPr lang="en-US" altLang="zh-CN" sz="35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5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35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0; (c=</a:t>
            </a:r>
            <a:r>
              <a:rPr lang="en-US" altLang="zh-CN" sz="35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getchar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())!=</a:t>
            </a:r>
            <a:r>
              <a:rPr lang="en-U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'\n'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en-US" altLang="zh-CN" sz="35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+= c)</a:t>
            </a:r>
          </a:p>
          <a:p>
            <a:pPr marL="0" indent="0">
              <a:buNone/>
            </a:pPr>
            <a:r>
              <a:rPr lang="zh-CN" altLang="en-US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5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5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 %c"</a:t>
            </a:r>
            <a:r>
              <a:rPr lang="en-US" altLang="zh-CN" sz="35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c);</a:t>
            </a:r>
            <a:endParaRPr lang="zh-CN" altLang="en-US" sz="35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F7C23AE-C57F-A822-6A53-27CB3CE5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6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1A4C3253-EAA3-2C8B-5F32-A3C62ADC78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 例：用</a:t>
                </a:r>
                <a:r>
                  <a:rPr lang="en-US" altLang="zh-CN" dirty="0"/>
                  <a:t>for</a:t>
                </a:r>
                <a:r>
                  <a:rPr lang="zh-CN" altLang="en-US" dirty="0"/>
                  <a:t>语句求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  <m:e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nary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80808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#include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</a:t>
                </a:r>
                <a:r>
                  <a:rPr lang="en-US" altLang="zh-CN" sz="3200" dirty="0">
                    <a:solidFill>
                      <a:srgbClr val="A31515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&lt;</a:t>
                </a:r>
                <a:r>
                  <a:rPr lang="en-US" altLang="zh-CN" sz="3200" dirty="0" err="1">
                    <a:solidFill>
                      <a:srgbClr val="A31515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stdio.h</a:t>
                </a:r>
                <a:r>
                  <a:rPr lang="en-US" altLang="zh-CN" sz="3200" dirty="0">
                    <a:solidFill>
                      <a:srgbClr val="A31515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&gt;</a:t>
                </a:r>
                <a:endParaRPr lang="en-US" altLang="zh-CN" sz="3200" dirty="0">
                  <a:solidFill>
                    <a:srgbClr val="000000"/>
                  </a:solidFill>
                  <a:latin typeface="新宋体" panose="02010609030101010101" pitchFamily="49" charset="-122"/>
                  <a:ea typeface="新宋体" panose="02010609030101010101" pitchFamily="49" charset="-122"/>
                </a:endParaRP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FF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int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main()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{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</a:t>
                </a:r>
                <a:r>
                  <a:rPr lang="en-US" altLang="zh-CN" sz="3200" dirty="0">
                    <a:solidFill>
                      <a:srgbClr val="0000FF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int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</a:t>
                </a:r>
                <a:r>
                  <a:rPr lang="en-US" altLang="zh-CN" sz="3200" dirty="0" err="1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i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, sum = 0;</a:t>
                </a:r>
              </a:p>
              <a:p>
                <a:pPr marL="0" indent="0">
                  <a:buNone/>
                </a:pPr>
                <a:r>
                  <a:rPr lang="nn-NO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</a:t>
                </a:r>
                <a:r>
                  <a:rPr lang="nn-NO" altLang="zh-CN" sz="3200" dirty="0">
                    <a:solidFill>
                      <a:srgbClr val="0000FF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for</a:t>
                </a:r>
                <a:r>
                  <a:rPr lang="nn-NO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(i = 1; i &lt;= 100; i++)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  sum = sum + </a:t>
                </a:r>
                <a:r>
                  <a:rPr lang="en-US" altLang="zh-CN" sz="3200" dirty="0" err="1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i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;</a:t>
                </a:r>
              </a:p>
              <a:p>
                <a:pPr marL="0" indent="0">
                  <a:buNone/>
                </a:pPr>
                <a:r>
                  <a:rPr lang="pt-BR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printf(</a:t>
                </a:r>
                <a:r>
                  <a:rPr lang="pt-BR" altLang="zh-CN" sz="3200" dirty="0">
                    <a:solidFill>
                      <a:srgbClr val="A31515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"sum=%d\n"</a:t>
                </a:r>
                <a:r>
                  <a:rPr lang="pt-BR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, sum);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 </a:t>
                </a:r>
                <a:r>
                  <a:rPr lang="en-US" altLang="zh-CN" sz="3200" dirty="0">
                    <a:solidFill>
                      <a:srgbClr val="0000FF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return</a:t>
                </a: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 0;</a:t>
                </a: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0000"/>
                    </a:solidFill>
                    <a:latin typeface="新宋体" panose="02010609030101010101" pitchFamily="49" charset="-122"/>
                    <a:ea typeface="新宋体" panose="02010609030101010101" pitchFamily="49" charset="-122"/>
                  </a:rPr>
                  <a:t>}</a:t>
                </a:r>
                <a:endParaRPr lang="zh-CN" altLang="en-US" sz="3200" dirty="0"/>
              </a:p>
            </p:txBody>
          </p:sp>
        </mc:Choice>
        <mc:Fallback xmlns="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1A4C3253-EAA3-2C8B-5F32-A3C62ADC78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87" t="-18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395AA8F-E6F5-310F-AF32-68F5E7AF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37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5509FD5-7413-6353-F0D3-40888448EDFC}"/>
              </a:ext>
            </a:extLst>
          </p:cNvPr>
          <p:cNvSpPr txBox="1"/>
          <p:nvPr/>
        </p:nvSpPr>
        <p:spPr>
          <a:xfrm>
            <a:off x="4571006" y="3814450"/>
            <a:ext cx="421640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等价于</a:t>
            </a:r>
            <a:endParaRPr lang="en-US" altLang="zh-CN" sz="3200" b="1" dirty="0"/>
          </a:p>
          <a:p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1;</a:t>
            </a:r>
          </a:p>
          <a:p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while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&lt;= 100) {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sum = sum +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++; }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970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5A17ED87-C775-9426-CE38-22C5E4E44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循环的嵌套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259FB988-BE42-9A43-4934-A5748123F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zh-CN" sz="3600" dirty="0">
                <a:solidFill>
                  <a:srgbClr val="FF0000"/>
                </a:solidFill>
              </a:rPr>
              <a:t>循环的嵌套</a:t>
            </a:r>
            <a:r>
              <a:rPr lang="zh-CN" altLang="en-US" sz="3600" dirty="0">
                <a:solidFill>
                  <a:srgbClr val="FF0000"/>
                </a:solidFill>
              </a:rPr>
              <a:t>：</a:t>
            </a:r>
            <a:r>
              <a:rPr lang="zh-CN" altLang="zh-CN" sz="3600" dirty="0"/>
              <a:t>一个循环</a:t>
            </a:r>
            <a:r>
              <a:rPr lang="zh-CN" altLang="en-US" sz="3600" dirty="0"/>
              <a:t>语句的循环体</a:t>
            </a:r>
            <a:r>
              <a:rPr lang="zh-CN" altLang="zh-CN" sz="3600" dirty="0"/>
              <a:t>内又包含另一个完整的循环</a:t>
            </a:r>
            <a:r>
              <a:rPr lang="zh-CN" altLang="en-US" dirty="0"/>
              <a:t>语句。</a:t>
            </a:r>
            <a:endParaRPr lang="en-US" altLang="zh-CN" sz="3600" dirty="0">
              <a:solidFill>
                <a:srgbClr val="C00000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3600" dirty="0">
                <a:solidFill>
                  <a:srgbClr val="FF0000"/>
                </a:solidFill>
              </a:rPr>
              <a:t>多重循环：</a:t>
            </a:r>
            <a:r>
              <a:rPr lang="zh-CN" altLang="zh-CN" sz="3600" dirty="0"/>
              <a:t>内嵌的循环</a:t>
            </a:r>
            <a:r>
              <a:rPr lang="zh-CN" altLang="en-US" sz="3600" dirty="0"/>
              <a:t>语句</a:t>
            </a:r>
            <a:r>
              <a:rPr lang="zh-CN" altLang="zh-CN" sz="3600" dirty="0"/>
              <a:t>中还可以</a:t>
            </a:r>
            <a:r>
              <a:rPr lang="zh-CN" altLang="en-US" sz="3600" dirty="0"/>
              <a:t>包含另一个</a:t>
            </a:r>
            <a:r>
              <a:rPr lang="zh-CN" altLang="zh-CN" sz="3600" dirty="0"/>
              <a:t>循环</a:t>
            </a:r>
            <a:r>
              <a:rPr lang="zh-CN" altLang="en-US" sz="3600" dirty="0"/>
              <a:t>语句。</a:t>
            </a:r>
            <a:endParaRPr lang="en-US" altLang="zh-CN" sz="3600" dirty="0"/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zh-CN" sz="3600" dirty="0"/>
              <a:t>3</a:t>
            </a:r>
            <a:r>
              <a:rPr lang="zh-CN" altLang="zh-CN" sz="3600" dirty="0"/>
              <a:t>种循环</a:t>
            </a:r>
            <a:r>
              <a:rPr lang="zh-CN" altLang="en-US" sz="3600" dirty="0"/>
              <a:t>语句</a:t>
            </a:r>
            <a:r>
              <a:rPr lang="zh-CN" altLang="en-US" dirty="0"/>
              <a:t>（</a:t>
            </a:r>
            <a:r>
              <a:rPr lang="en-US" altLang="zh-CN" sz="3600" dirty="0"/>
              <a:t>while</a:t>
            </a:r>
            <a:r>
              <a:rPr lang="zh-CN" altLang="zh-CN" sz="3600" dirty="0"/>
              <a:t>循环、</a:t>
            </a:r>
            <a:r>
              <a:rPr lang="en-US" altLang="zh-CN" sz="3600" dirty="0"/>
              <a:t>do-while</a:t>
            </a:r>
            <a:r>
              <a:rPr lang="zh-CN" altLang="zh-CN" sz="3600" dirty="0"/>
              <a:t>循环和</a:t>
            </a:r>
            <a:r>
              <a:rPr lang="en-US" altLang="zh-CN" sz="3600" dirty="0"/>
              <a:t>for</a:t>
            </a:r>
            <a:r>
              <a:rPr lang="zh-CN" altLang="zh-CN" sz="3600" dirty="0"/>
              <a:t>循环</a:t>
            </a:r>
            <a:r>
              <a:rPr lang="zh-CN" altLang="en-US" dirty="0"/>
              <a:t>）</a:t>
            </a:r>
            <a:r>
              <a:rPr lang="zh-CN" altLang="zh-CN" sz="3600" dirty="0"/>
              <a:t>可以互相嵌套</a:t>
            </a:r>
            <a:r>
              <a:rPr lang="zh-CN" altLang="en-US" sz="3600" dirty="0"/>
              <a:t>。</a:t>
            </a:r>
            <a:endParaRPr lang="en-US" altLang="zh-CN" sz="3200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8D0B32B-59D6-75C6-9791-5CAD91AA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2558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DFAF854-F909-D413-797B-B6CC212BF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口袋中有红、黄、蓝、白、黑</a:t>
            </a:r>
            <a:r>
              <a:rPr lang="en-US" altLang="zh-CN" dirty="0"/>
              <a:t>5</a:t>
            </a:r>
            <a:r>
              <a:rPr lang="zh-CN" altLang="zh-CN" dirty="0"/>
              <a:t>种颜色的球若干个。每次从口袋中先后取出</a:t>
            </a:r>
            <a:r>
              <a:rPr lang="en-US" altLang="zh-CN" dirty="0"/>
              <a:t>3</a:t>
            </a:r>
            <a:r>
              <a:rPr lang="zh-CN" altLang="zh-CN" dirty="0"/>
              <a:t>个球，问得到</a:t>
            </a:r>
            <a:r>
              <a:rPr lang="en-US" altLang="zh-CN" dirty="0"/>
              <a:t>3</a:t>
            </a:r>
            <a:r>
              <a:rPr lang="zh-CN" altLang="zh-CN" dirty="0"/>
              <a:t>种不同颜色的球的可能取法，输出每种排列的情况。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EB3AB4F-9DE5-77DD-B05F-7D06F5E0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40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11A6E8F0-EF53-DC93-D1CB-70E46C08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选择结构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71FE5C7-17FE-DDE3-918D-B8F31B39B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0"/>
              </a:spcBef>
            </a:pPr>
            <a:r>
              <a:rPr lang="zh-CN" altLang="en-US" dirty="0"/>
              <a:t>在现实生活中，有很多情况需要进行条件判断和行为选择</a:t>
            </a:r>
          </a:p>
          <a:p>
            <a:pPr lvl="1"/>
            <a:r>
              <a:rPr lang="zh-CN" altLang="en-US" dirty="0"/>
              <a:t>如果遇到红灯，要停车等待</a:t>
            </a:r>
          </a:p>
          <a:p>
            <a:pPr lvl="1"/>
            <a:r>
              <a:rPr lang="en-US" altLang="zh-CN" dirty="0"/>
              <a:t>70</a:t>
            </a:r>
            <a:r>
              <a:rPr lang="zh-CN" altLang="en-US" dirty="0"/>
              <a:t>岁以上的老年人，进入公园免票</a:t>
            </a:r>
          </a:p>
          <a:p>
            <a:pPr>
              <a:spcBef>
                <a:spcPts val="0"/>
              </a:spcBef>
            </a:pPr>
            <a:r>
              <a:rPr lang="zh-CN" altLang="en-US" dirty="0"/>
              <a:t>两种选择语句：</a:t>
            </a:r>
          </a:p>
          <a:p>
            <a:pPr lvl="1"/>
            <a:r>
              <a:rPr lang="en-US" altLang="zh-CN" dirty="0"/>
              <a:t>if-else</a:t>
            </a:r>
            <a:r>
              <a:rPr lang="zh-CN" altLang="en-US" dirty="0"/>
              <a:t>语句，实现两个分支的选择结构</a:t>
            </a:r>
          </a:p>
          <a:p>
            <a:pPr lvl="1"/>
            <a:r>
              <a:rPr lang="en-US" altLang="zh-CN" dirty="0"/>
              <a:t>switch</a:t>
            </a:r>
            <a:r>
              <a:rPr lang="zh-CN" altLang="en-US" dirty="0"/>
              <a:t>语句，实现多个分支的选择结构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7793D0F-41E8-2EA4-B4CA-45E635DF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33890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51A06B2-2E0A-0D35-227C-CE6CC5DCE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enum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Color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{ </a:t>
            </a:r>
            <a:r>
              <a:rPr lang="en-US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yellow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blue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white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black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};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enum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2B91A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Color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j, k,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 = 0, loop;</a:t>
            </a:r>
          </a:p>
          <a:p>
            <a:pPr marL="0" indent="0">
              <a:buNone/>
            </a:pP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</a:t>
            </a:r>
            <a:r>
              <a:rPr lang="nn-NO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red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i &lt;= </a:t>
            </a:r>
            <a:r>
              <a:rPr lang="nn-NO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black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i++)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(j = </a:t>
            </a:r>
            <a:r>
              <a:rPr lang="en-US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j &lt;= </a:t>
            </a:r>
            <a:r>
              <a:rPr lang="en-US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black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j++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!= j)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(k = </a:t>
            </a:r>
            <a:r>
              <a:rPr lang="en-US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red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k &lt;= </a:t>
            </a:r>
            <a:r>
              <a:rPr lang="en-US" altLang="zh-CN" sz="28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black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k++)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((k !=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&amp;&amp; (k != j))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n = n + 1;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 % -4d"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n);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6BE9032-0B4F-CF14-CF3E-D82ED287C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6460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9D489A6-E5F9-21D9-F459-7A8A071BC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</a:t>
            </a:r>
            <a:r>
              <a:rPr lang="nl-NL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l-NL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(loop = 1; loop &lt;= 3; loop++)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switch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(loop)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1: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2: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j;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3: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 k;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default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switch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6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red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  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"%-10s"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"red"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6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yellow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"%-10s"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"yellow"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6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blue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 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"%-10s"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"blue"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6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white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"%-10s"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"white"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case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1600" dirty="0">
                <a:solidFill>
                  <a:srgbClr val="2F4F4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black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 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"%-10s"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"black"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  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  </a:t>
            </a:r>
            <a:r>
              <a:rPr lang="en-US" altLang="zh-CN" sz="16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"\n"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    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pt-BR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16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"\ntotal:%5d\n"</a:t>
            </a:r>
            <a:r>
              <a:rPr lang="pt-BR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n);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16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14EA9D0-AB84-8282-5D56-4F0A4357D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5370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0A66113-6DA8-6D60-706B-095533DE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输出以下</a:t>
            </a:r>
            <a:r>
              <a:rPr lang="en-US" altLang="zh-CN" dirty="0"/>
              <a:t>4*5</a:t>
            </a:r>
            <a:r>
              <a:rPr lang="zh-CN" altLang="zh-CN" dirty="0"/>
              <a:t>的矩阵。</a:t>
            </a:r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1    2    3    4    5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2    4    6    8  10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3    6    9  12  15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4    8  12  16  20</a:t>
            </a:r>
          </a:p>
          <a:p>
            <a:r>
              <a:rPr lang="zh-CN" altLang="en-US" dirty="0"/>
              <a:t>编程</a:t>
            </a:r>
            <a:r>
              <a:rPr lang="zh-CN" altLang="zh-CN" dirty="0"/>
              <a:t>思路：</a:t>
            </a:r>
            <a:endParaRPr lang="en-US" altLang="zh-CN" dirty="0"/>
          </a:p>
          <a:p>
            <a:pPr lvl="1"/>
            <a:r>
              <a:rPr lang="zh-CN" altLang="zh-CN" sz="3600" dirty="0"/>
              <a:t>用循环的嵌套来处理此问题</a:t>
            </a:r>
            <a:endParaRPr lang="en-US" altLang="zh-CN" sz="3600" dirty="0"/>
          </a:p>
          <a:p>
            <a:pPr lvl="1"/>
            <a:r>
              <a:rPr lang="zh-CN" altLang="zh-CN" sz="3600" dirty="0"/>
              <a:t>用</a:t>
            </a:r>
            <a:r>
              <a:rPr lang="zh-CN" altLang="en-US" sz="3600" dirty="0"/>
              <a:t>外层</a:t>
            </a:r>
            <a:r>
              <a:rPr lang="zh-CN" altLang="zh-CN" sz="3600" dirty="0"/>
              <a:t>循环来输出一行数据</a:t>
            </a:r>
            <a:endParaRPr lang="en-US" altLang="zh-CN" sz="3600" dirty="0"/>
          </a:p>
          <a:p>
            <a:pPr lvl="1"/>
            <a:r>
              <a:rPr lang="zh-CN" altLang="zh-CN" sz="3600" dirty="0"/>
              <a:t>用</a:t>
            </a:r>
            <a:r>
              <a:rPr lang="zh-CN" altLang="en-US" sz="3600" dirty="0"/>
              <a:t>内层</a:t>
            </a:r>
            <a:r>
              <a:rPr lang="zh-CN" altLang="zh-CN" sz="3600" dirty="0"/>
              <a:t>循环来输出一列数据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C571873-8777-02FF-4F58-75F1B582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2309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6DDFD79-7698-9ACA-E8C0-BCF220C1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j, n = 0; </a:t>
            </a:r>
            <a:r>
              <a:rPr lang="en-US" altLang="zh-CN" sz="3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//n</a:t>
            </a:r>
            <a:r>
              <a:rPr lang="zh-CN" altLang="en-US" sz="3200" dirty="0">
                <a:solidFill>
                  <a:srgbClr val="008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累计输出数据的个数</a:t>
            </a:r>
            <a:endParaRPr lang="zh-CN" altLang="en-US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nn-NO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1; i &lt;= 4; i++)</a:t>
            </a:r>
          </a:p>
          <a:p>
            <a:pPr marL="0" indent="0">
              <a:buNone/>
            </a:pP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pt-BR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(j = 1; j &lt;= 5; j++, n++)</a:t>
            </a:r>
          </a:p>
          <a:p>
            <a:pPr marL="0" indent="0">
              <a:buNone/>
            </a:pP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pt-BR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% 5 == 0) printf(</a:t>
            </a:r>
            <a:r>
              <a:rPr lang="pt-BR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"\n"</a:t>
            </a: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"%d\t"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 j);</a:t>
            </a:r>
          </a:p>
          <a:p>
            <a:pPr marL="0" indent="0">
              <a:buNone/>
            </a:pP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"\n"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8585BCF-C314-D7D2-89E6-CFAE5713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43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BE4B989-4EB1-6680-2DFD-8F7F0AEC7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7" y="3346506"/>
            <a:ext cx="5975191" cy="499632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1D33CA11-96B9-F228-98E3-B6599FE7D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2021068"/>
            <a:ext cx="2500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zh-CN" sz="2800" b="1" dirty="0">
                <a:solidFill>
                  <a:srgbClr val="FF0000"/>
                </a:solidFill>
              </a:rPr>
              <a:t>控制输出</a:t>
            </a:r>
            <a:r>
              <a:rPr lang="en-US" altLang="zh-CN" sz="2800" b="1" dirty="0">
                <a:solidFill>
                  <a:srgbClr val="FF0000"/>
                </a:solidFill>
              </a:rPr>
              <a:t>4</a:t>
            </a:r>
            <a:r>
              <a:rPr lang="zh-CN" altLang="zh-CN" sz="2800" b="1" dirty="0">
                <a:solidFill>
                  <a:srgbClr val="FF0000"/>
                </a:solidFill>
              </a:rPr>
              <a:t>行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4A78558-328D-4987-E4A7-CED00CA63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097" y="2052334"/>
            <a:ext cx="4919027" cy="500063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DE003855-DC99-9536-AD40-60CD2D3D1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923" y="2417721"/>
            <a:ext cx="18238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zh-CN" sz="2800" b="1" dirty="0">
                <a:solidFill>
                  <a:srgbClr val="FF0000"/>
                </a:solidFill>
              </a:rPr>
              <a:t>控制每行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eaLnBrk="1" hangingPunct="1"/>
            <a:r>
              <a:rPr lang="zh-CN" altLang="zh-CN" sz="2800" b="1" dirty="0">
                <a:solidFill>
                  <a:srgbClr val="FF0000"/>
                </a:solidFill>
              </a:rPr>
              <a:t>输出</a:t>
            </a:r>
            <a:r>
              <a:rPr lang="en-US" altLang="zh-CN" sz="2800" b="1" dirty="0">
                <a:solidFill>
                  <a:srgbClr val="FF0000"/>
                </a:solidFill>
              </a:rPr>
              <a:t>5</a:t>
            </a:r>
            <a:r>
              <a:rPr lang="zh-CN" altLang="zh-CN" sz="2800" b="1" dirty="0">
                <a:solidFill>
                  <a:srgbClr val="FF0000"/>
                </a:solidFill>
              </a:rPr>
              <a:t>个数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A167270-F557-4C1D-F195-0DD87508C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368" y="2560638"/>
            <a:ext cx="5975191" cy="430212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BF91C3CA-03FB-7769-42CC-68C609265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788" y="4831718"/>
            <a:ext cx="35004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 err="1">
                <a:solidFill>
                  <a:srgbClr val="0000CC"/>
                </a:solidFill>
              </a:rPr>
              <a:t>i</a:t>
            </a:r>
            <a:r>
              <a:rPr lang="en-US" altLang="zh-CN" sz="2800" b="1" dirty="0">
                <a:solidFill>
                  <a:srgbClr val="0000CC"/>
                </a:solidFill>
              </a:rPr>
              <a:t>=</a:t>
            </a:r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</a:rPr>
              <a:t>时</a:t>
            </a:r>
          </a:p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</a:rPr>
              <a:t>j</a:t>
            </a:r>
            <a:r>
              <a:rPr lang="zh-CN" altLang="zh-CN" sz="2800" b="1" dirty="0">
                <a:solidFill>
                  <a:srgbClr val="0000CC"/>
                </a:solidFill>
              </a:rPr>
              <a:t>由</a:t>
            </a:r>
            <a:r>
              <a:rPr lang="en-US" altLang="zh-CN" sz="2800" b="1" dirty="0">
                <a:solidFill>
                  <a:srgbClr val="0000CC"/>
                </a:solidFill>
              </a:rPr>
              <a:t>1</a:t>
            </a:r>
            <a:r>
              <a:rPr lang="zh-CN" altLang="zh-CN" sz="2800" b="1" dirty="0">
                <a:solidFill>
                  <a:srgbClr val="0000CC"/>
                </a:solidFill>
              </a:rPr>
              <a:t>变到</a:t>
            </a:r>
            <a:r>
              <a:rPr lang="en-US" altLang="zh-CN" sz="2800" b="1" dirty="0">
                <a:solidFill>
                  <a:srgbClr val="0000CC"/>
                </a:solidFill>
              </a:rPr>
              <a:t>5</a:t>
            </a:r>
          </a:p>
          <a:p>
            <a:pPr eaLnBrk="1" hangingPunct="1"/>
            <a:r>
              <a:rPr lang="en-US" altLang="zh-CN" sz="2800" b="1" dirty="0" err="1">
                <a:solidFill>
                  <a:srgbClr val="0000CC"/>
                </a:solidFill>
              </a:rPr>
              <a:t>i</a:t>
            </a:r>
            <a:r>
              <a:rPr lang="en-US" altLang="zh-CN" sz="2800" b="1" dirty="0">
                <a:solidFill>
                  <a:srgbClr val="0000CC"/>
                </a:solidFill>
              </a:rPr>
              <a:t>*j</a:t>
            </a:r>
            <a:r>
              <a:rPr lang="zh-CN" altLang="zh-CN" sz="2800" b="1" dirty="0">
                <a:solidFill>
                  <a:srgbClr val="0000CC"/>
                </a:solidFill>
              </a:rPr>
              <a:t>的值是</a:t>
            </a:r>
            <a:r>
              <a:rPr lang="en-US" altLang="zh-CN" sz="2800" b="1" dirty="0">
                <a:solidFill>
                  <a:srgbClr val="0000CC"/>
                </a:solidFill>
              </a:rPr>
              <a:t>1,2,3,4,5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83658A33-2050-3C1D-C66B-2E63562A9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788" y="4842691"/>
            <a:ext cx="35004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 err="1">
                <a:solidFill>
                  <a:srgbClr val="0000CC"/>
                </a:solidFill>
              </a:rPr>
              <a:t>i</a:t>
            </a:r>
            <a:r>
              <a:rPr lang="en-US" altLang="zh-CN" sz="2800" b="1" dirty="0">
                <a:solidFill>
                  <a:srgbClr val="0000CC"/>
                </a:solidFill>
              </a:rPr>
              <a:t>=</a:t>
            </a: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0000CC"/>
                </a:solidFill>
              </a:rPr>
              <a:t>时</a:t>
            </a:r>
          </a:p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</a:rPr>
              <a:t>j</a:t>
            </a:r>
            <a:r>
              <a:rPr lang="zh-CN" altLang="en-US" sz="2800" b="1" dirty="0">
                <a:solidFill>
                  <a:srgbClr val="0000CC"/>
                </a:solidFill>
              </a:rPr>
              <a:t>也</a:t>
            </a:r>
            <a:r>
              <a:rPr lang="zh-CN" altLang="zh-CN" sz="2800" b="1" dirty="0">
                <a:solidFill>
                  <a:srgbClr val="0000CC"/>
                </a:solidFill>
              </a:rPr>
              <a:t>由</a:t>
            </a:r>
            <a:r>
              <a:rPr lang="en-US" altLang="zh-CN" sz="2800" b="1" dirty="0">
                <a:solidFill>
                  <a:srgbClr val="0000CC"/>
                </a:solidFill>
              </a:rPr>
              <a:t>1</a:t>
            </a:r>
            <a:r>
              <a:rPr lang="zh-CN" altLang="zh-CN" sz="2800" b="1" dirty="0">
                <a:solidFill>
                  <a:srgbClr val="0000CC"/>
                </a:solidFill>
              </a:rPr>
              <a:t>变到</a:t>
            </a:r>
            <a:r>
              <a:rPr lang="en-US" altLang="zh-CN" sz="2800" b="1" dirty="0">
                <a:solidFill>
                  <a:srgbClr val="0000CC"/>
                </a:solidFill>
              </a:rPr>
              <a:t>5</a:t>
            </a:r>
          </a:p>
          <a:p>
            <a:pPr eaLnBrk="1" hangingPunct="1"/>
            <a:r>
              <a:rPr lang="en-US" altLang="zh-CN" sz="2800" b="1" dirty="0" err="1">
                <a:solidFill>
                  <a:srgbClr val="0000CC"/>
                </a:solidFill>
              </a:rPr>
              <a:t>i</a:t>
            </a:r>
            <a:r>
              <a:rPr lang="en-US" altLang="zh-CN" sz="2800" b="1" dirty="0">
                <a:solidFill>
                  <a:srgbClr val="0000CC"/>
                </a:solidFill>
              </a:rPr>
              <a:t>*j</a:t>
            </a:r>
            <a:r>
              <a:rPr lang="zh-CN" altLang="zh-CN" sz="2800" b="1" dirty="0">
                <a:solidFill>
                  <a:srgbClr val="0000CC"/>
                </a:solidFill>
              </a:rPr>
              <a:t>的值是</a:t>
            </a:r>
            <a:r>
              <a:rPr lang="en-US" altLang="zh-CN" sz="2800" b="1" dirty="0">
                <a:solidFill>
                  <a:srgbClr val="0000CC"/>
                </a:solidFill>
              </a:rPr>
              <a:t>2,4,6,8,10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A8C5CD87-EDE3-9FE7-324C-B9169F8A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923" y="3883097"/>
            <a:ext cx="18238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输出</a:t>
            </a:r>
            <a:r>
              <a:rPr lang="en-US" altLang="zh-CN" sz="2800" b="1" dirty="0">
                <a:solidFill>
                  <a:srgbClr val="FF0000"/>
                </a:solidFill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</a:rPr>
              <a:t>个数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后换行</a:t>
            </a:r>
          </a:p>
        </p:txBody>
      </p:sp>
    </p:spTree>
    <p:extLst>
      <p:ext uri="{BB962C8B-B14F-4D97-AF65-F5344CB8AC3E}">
        <p14:creationId xmlns:p14="http://schemas.microsoft.com/office/powerpoint/2010/main" val="110365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/>
      <p:bldP spid="9" grpId="0" animBg="1"/>
      <p:bldP spid="10" grpId="0"/>
      <p:bldP spid="10" grpId="1"/>
      <p:bldP spid="11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566C2722-C067-05F4-9DBC-BD0800F1D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break</a:t>
            </a:r>
            <a:r>
              <a:rPr lang="zh-CN" altLang="en-US" dirty="0"/>
              <a:t>语句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C299F28-23B6-D918-787F-A73A6CBBD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break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break;</a:t>
            </a:r>
          </a:p>
          <a:p>
            <a:r>
              <a:rPr lang="en-US" altLang="zh-CN" dirty="0"/>
              <a:t>break</a:t>
            </a:r>
            <a:r>
              <a:rPr lang="zh-CN" altLang="zh-CN" dirty="0"/>
              <a:t>语句只能用于循环语句和</a:t>
            </a:r>
            <a:r>
              <a:rPr lang="en-US" altLang="zh-CN" dirty="0"/>
              <a:t>switch</a:t>
            </a:r>
            <a:r>
              <a:rPr lang="zh-CN" altLang="zh-CN" dirty="0"/>
              <a:t>语句之中，而不能</a:t>
            </a:r>
            <a:r>
              <a:rPr lang="zh-CN" altLang="en-US" dirty="0"/>
              <a:t>单独</a:t>
            </a:r>
            <a:r>
              <a:rPr lang="zh-CN" altLang="zh-CN" dirty="0"/>
              <a:t>使用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break</a:t>
            </a:r>
            <a:r>
              <a:rPr lang="zh-CN" altLang="zh-CN" dirty="0"/>
              <a:t>语句</a:t>
            </a:r>
            <a:r>
              <a:rPr lang="zh-CN" altLang="en-US" dirty="0"/>
              <a:t>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：</a:t>
            </a:r>
            <a:r>
              <a:rPr lang="zh-CN" altLang="zh-CN" dirty="0"/>
              <a:t>从循环体内跳出循环体，即提前结束循环，接着执行循环</a:t>
            </a:r>
            <a:r>
              <a:rPr lang="zh-CN" altLang="en-US" dirty="0"/>
              <a:t>语句后面</a:t>
            </a:r>
            <a:r>
              <a:rPr lang="zh-CN" altLang="zh-CN" dirty="0"/>
              <a:t>的语句</a:t>
            </a:r>
            <a:r>
              <a:rPr lang="zh-CN" altLang="en-US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8922E23-5B89-FA1A-1E7B-F9970611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01155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92ED2BD-D186-0B38-9369-FE30F00D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在全系</a:t>
            </a:r>
            <a:r>
              <a:rPr lang="en-US" altLang="zh-CN" dirty="0"/>
              <a:t>100</a:t>
            </a:r>
            <a:r>
              <a:rPr lang="zh-CN" altLang="zh-CN" dirty="0"/>
              <a:t>学生中，征集慈善募捐，当总数达到</a:t>
            </a:r>
            <a:r>
              <a:rPr lang="en-US" altLang="zh-CN" dirty="0"/>
              <a:t>1000</a:t>
            </a:r>
            <a:r>
              <a:rPr lang="zh-CN" altLang="zh-CN" dirty="0"/>
              <a:t>元时就结束，统计此时捐款的人数，以及平均每人捐款的数目。</a:t>
            </a:r>
            <a:endParaRPr lang="en-US" altLang="zh-CN" dirty="0"/>
          </a:p>
          <a:p>
            <a:r>
              <a:rPr lang="zh-CN" altLang="en-US" dirty="0"/>
              <a:t>编程思路：</a:t>
            </a:r>
          </a:p>
          <a:p>
            <a:pPr lvl="1"/>
            <a:r>
              <a:rPr lang="zh-CN" altLang="en-US" sz="3600" dirty="0"/>
              <a:t>循环次数不确定，但最多循环</a:t>
            </a:r>
            <a:r>
              <a:rPr lang="en-US" altLang="zh-CN" sz="3600" dirty="0"/>
              <a:t>100</a:t>
            </a:r>
            <a:r>
              <a:rPr lang="zh-CN" altLang="en-US" sz="3600" dirty="0"/>
              <a:t>次</a:t>
            </a:r>
          </a:p>
          <a:p>
            <a:pPr lvl="2"/>
            <a:r>
              <a:rPr lang="zh-CN" altLang="en-US" sz="3600" dirty="0"/>
              <a:t>在循环体中累计捐款总数</a:t>
            </a:r>
          </a:p>
          <a:p>
            <a:pPr lvl="2"/>
            <a:r>
              <a:rPr lang="zh-CN" altLang="en-US" sz="3600" dirty="0"/>
              <a:t>用</a:t>
            </a:r>
            <a:r>
              <a:rPr lang="en-US" altLang="zh-CN" sz="3600" dirty="0"/>
              <a:t>if</a:t>
            </a:r>
            <a:r>
              <a:rPr lang="zh-CN" altLang="en-US" sz="3600" dirty="0"/>
              <a:t>语句检查是否达到</a:t>
            </a:r>
            <a:r>
              <a:rPr lang="en-US" altLang="zh-CN" sz="3600" dirty="0"/>
              <a:t>1000</a:t>
            </a:r>
            <a:r>
              <a:rPr lang="zh-CN" altLang="en-US" sz="3600" dirty="0"/>
              <a:t>元</a:t>
            </a:r>
          </a:p>
          <a:p>
            <a:pPr lvl="2"/>
            <a:r>
              <a:rPr lang="zh-CN" altLang="en-US" sz="3600" dirty="0"/>
              <a:t>如果达到就不再继续循环，终止累加</a:t>
            </a:r>
          </a:p>
          <a:p>
            <a:pPr lvl="1"/>
            <a:r>
              <a:rPr lang="zh-CN" altLang="en-US" sz="3600" dirty="0"/>
              <a:t>最后计算人均捐款数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7FB976B-B60C-E0E2-EE81-C0704420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3017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0EE00B4-C2B1-306E-4D34-89BA22553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#define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1000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amount, aver, total;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1, total = 0; i &lt;= 100; i++)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"please enter amount:"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"%f"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&amp;amount);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total = total + amount;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(total &gt;= </a:t>
            </a:r>
            <a:r>
              <a:rPr lang="en-US" altLang="zh-CN" sz="2400" dirty="0">
                <a:solidFill>
                  <a:srgbClr val="6F008A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SUM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aver = total /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"num = %d\naverage = %.2f\n"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i, aver);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29B6099-88B9-6B40-5F6E-7A0D6092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4830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F97879C-7AF7-C444-2293-978D4CDF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输入一个大于</a:t>
            </a:r>
            <a:r>
              <a:rPr lang="en-US" altLang="zh-CN" dirty="0"/>
              <a:t>3</a:t>
            </a:r>
            <a:r>
              <a:rPr lang="zh-CN" altLang="zh-CN" dirty="0"/>
              <a:t>的整数</a:t>
            </a:r>
            <a:r>
              <a:rPr lang="en-US" altLang="zh-CN" dirty="0"/>
              <a:t>n</a:t>
            </a:r>
            <a:r>
              <a:rPr lang="zh-CN" altLang="zh-CN" dirty="0"/>
              <a:t>，判定它是否</a:t>
            </a:r>
            <a:r>
              <a:rPr lang="zh-CN" altLang="en-US" dirty="0"/>
              <a:t>是</a:t>
            </a:r>
            <a:r>
              <a:rPr lang="zh-CN" altLang="zh-CN" dirty="0"/>
              <a:t>素数</a:t>
            </a:r>
            <a:r>
              <a:rPr lang="zh-CN" altLang="en-US" dirty="0"/>
              <a:t>（</a:t>
            </a:r>
            <a:r>
              <a:rPr lang="zh-CN" altLang="zh-CN" dirty="0"/>
              <a:t>又称质数</a:t>
            </a:r>
            <a:r>
              <a:rPr lang="zh-CN" altLang="en-US" dirty="0"/>
              <a:t>）</a:t>
            </a:r>
            <a:r>
              <a:rPr lang="zh-CN" altLang="zh-CN" dirty="0"/>
              <a:t>。</a:t>
            </a:r>
            <a:endParaRPr lang="en-US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</a:t>
            </a:r>
          </a:p>
          <a:p>
            <a:pPr lvl="1"/>
            <a:r>
              <a:rPr lang="zh-CN" altLang="en-US" sz="3600" dirty="0"/>
              <a:t>令整数 </a:t>
            </a:r>
            <a:r>
              <a:rPr lang="en-US" altLang="zh-CN" sz="3600" dirty="0" err="1"/>
              <a:t>i</a:t>
            </a:r>
            <a:r>
              <a:rPr lang="en-US" altLang="zh-CN" sz="3600" dirty="0"/>
              <a:t> </a:t>
            </a:r>
            <a:r>
              <a:rPr lang="zh-CN" altLang="en-US" sz="3600" dirty="0"/>
              <a:t>表示除数，值</a:t>
            </a:r>
            <a:r>
              <a:rPr lang="zh-CN" altLang="zh-CN" sz="3600" dirty="0"/>
              <a:t>从</a:t>
            </a:r>
            <a:r>
              <a:rPr lang="en-US" altLang="zh-CN" sz="3600" dirty="0"/>
              <a:t>2</a:t>
            </a:r>
            <a:r>
              <a:rPr lang="zh-CN" altLang="zh-CN" sz="3600" dirty="0"/>
              <a:t>变到</a:t>
            </a:r>
            <a:r>
              <a:rPr lang="en-US" altLang="zh-CN" sz="3600" dirty="0"/>
              <a:t>n-1</a:t>
            </a:r>
            <a:r>
              <a:rPr lang="zh-CN" altLang="en-US" sz="3600" dirty="0"/>
              <a:t>，检查 </a:t>
            </a:r>
            <a:r>
              <a:rPr lang="en-US" altLang="zh-CN" sz="3600" dirty="0"/>
              <a:t>n </a:t>
            </a:r>
            <a:r>
              <a:rPr lang="zh-CN" altLang="en-US" sz="3600" dirty="0"/>
              <a:t>能否被其中的一个整数整除。</a:t>
            </a:r>
            <a:endParaRPr lang="en-US" altLang="zh-CN" sz="3600" dirty="0"/>
          </a:p>
          <a:p>
            <a:pPr lvl="1"/>
            <a:r>
              <a:rPr lang="zh-CN" altLang="zh-CN" sz="3600" dirty="0"/>
              <a:t>如果</a:t>
            </a:r>
            <a:r>
              <a:rPr lang="en-US" altLang="zh-CN" sz="3600" dirty="0"/>
              <a:t> n </a:t>
            </a:r>
            <a:r>
              <a:rPr lang="zh-CN" altLang="zh-CN" sz="3600" dirty="0"/>
              <a:t>能被</a:t>
            </a:r>
            <a:r>
              <a:rPr lang="en-US" altLang="zh-CN" sz="3600" dirty="0"/>
              <a:t>2</a:t>
            </a:r>
            <a:r>
              <a:rPr lang="zh-CN" altLang="zh-CN" sz="3600" dirty="0"/>
              <a:t>～</a:t>
            </a:r>
            <a:r>
              <a:rPr lang="en-US" altLang="zh-CN" sz="3600" dirty="0"/>
              <a:t>(n-1)</a:t>
            </a:r>
            <a:r>
              <a:rPr lang="zh-CN" altLang="zh-CN" sz="3600" dirty="0"/>
              <a:t>之中</a:t>
            </a:r>
            <a:r>
              <a:rPr lang="zh-CN" altLang="en-US" sz="3600" dirty="0"/>
              <a:t>的</a:t>
            </a:r>
            <a:r>
              <a:rPr lang="zh-CN" altLang="zh-CN" sz="3600" dirty="0"/>
              <a:t>任何一个整数整除，则表示</a:t>
            </a:r>
            <a:r>
              <a:rPr lang="en-US" altLang="zh-CN" sz="3600" dirty="0"/>
              <a:t> n </a:t>
            </a:r>
            <a:r>
              <a:rPr lang="zh-CN" altLang="zh-CN" sz="3600" dirty="0"/>
              <a:t>不是素数，不必再继续</a:t>
            </a:r>
            <a:r>
              <a:rPr lang="zh-CN" altLang="en-US" sz="3600" dirty="0"/>
              <a:t>检查</a:t>
            </a:r>
            <a:r>
              <a:rPr lang="zh-CN" altLang="zh-CN" sz="3600" dirty="0"/>
              <a:t>后面的整数，可以提前结束循环</a:t>
            </a:r>
            <a:r>
              <a:rPr lang="zh-CN" altLang="en-US" sz="3600" dirty="0"/>
              <a:t>。</a:t>
            </a:r>
            <a:endParaRPr lang="en-US" altLang="zh-CN" sz="3600" dirty="0"/>
          </a:p>
          <a:p>
            <a:pPr lvl="1"/>
            <a:r>
              <a:rPr lang="zh-CN" altLang="en-US" sz="3600" dirty="0"/>
              <a:t>否则，</a:t>
            </a:r>
            <a:r>
              <a:rPr lang="en-US" altLang="zh-CN" sz="3600" dirty="0"/>
              <a:t>n</a:t>
            </a:r>
            <a:r>
              <a:rPr lang="zh-CN" altLang="en-US" sz="3600" dirty="0"/>
              <a:t>不是素数。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B6E77D4-8821-028F-33FE-FC34F7E5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377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3B03D3E-588C-7CDB-C35F-004DF25CB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"n = ?"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 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&amp;n);</a:t>
            </a:r>
          </a:p>
          <a:p>
            <a:pPr marL="0" indent="0">
              <a:buNone/>
            </a:pP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2; i &lt;= n - 1; i++)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%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0)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&lt; n)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is not a prime.\n"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n);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else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is a prime.\n"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n);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B9AEC6E-0DA1-62B0-BCE3-8AE7D8E0B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48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1">
                <a:extLst>
                  <a:ext uri="{FF2B5EF4-FFF2-40B4-BE49-F238E27FC236}">
                    <a16:creationId xmlns:a16="http://schemas.microsoft.com/office/drawing/2014/main" id="{6F69D516-B473-5259-5A19-D9E8489B6F9F}"/>
                  </a:ext>
                </a:extLst>
              </p:cNvPr>
              <p:cNvSpPr txBox="1"/>
              <p:nvPr/>
            </p:nvSpPr>
            <p:spPr bwMode="auto">
              <a:xfrm>
                <a:off x="6019710" y="2688903"/>
                <a:ext cx="85725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CN" alt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zh-CN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Object 1">
                <a:extLst>
                  <a:ext uri="{FF2B5EF4-FFF2-40B4-BE49-F238E27FC236}">
                    <a16:creationId xmlns:a16="http://schemas.microsoft.com/office/drawing/2014/main" id="{6F69D516-B473-5259-5A19-D9E8489B6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9710" y="2688903"/>
                <a:ext cx="857250" cy="822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15">
            <a:extLst>
              <a:ext uri="{FF2B5EF4-FFF2-40B4-BE49-F238E27FC236}">
                <a16:creationId xmlns:a16="http://schemas.microsoft.com/office/drawing/2014/main" id="{16A85169-D552-F24F-8A96-47D5F1E88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284" y="1580782"/>
            <a:ext cx="2357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k=sqrt(n);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6C6A6451-9479-149E-F775-0E2F84B1A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876" y="1599641"/>
            <a:ext cx="2357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int k;</a:t>
            </a: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E6A16E9C-5A1A-0125-9733-A00AC3628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7068" y="673055"/>
            <a:ext cx="3571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#include &lt;</a:t>
            </a:r>
            <a:r>
              <a:rPr lang="en-US" altLang="zh-CN" sz="2800" b="1" dirty="0" err="1">
                <a:solidFill>
                  <a:srgbClr val="FF0000"/>
                </a:solidFill>
              </a:rPr>
              <a:t>math.h</a:t>
            </a:r>
            <a:r>
              <a:rPr lang="en-US" altLang="zh-CN" sz="28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5EFAD4D7-723C-548F-ACE2-039A5808B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284" y="2838129"/>
            <a:ext cx="995715" cy="523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A5C8D6AE-99B2-7D98-E4FB-5258D7E49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967" y="3697634"/>
            <a:ext cx="25429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01351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 animBg="1"/>
      <p:bldP spid="1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6AD5951-0D05-D2E6-045B-51C12C083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求</a:t>
            </a:r>
            <a:r>
              <a:rPr lang="en-US" altLang="zh-CN" dirty="0"/>
              <a:t>100</a:t>
            </a:r>
            <a:r>
              <a:rPr lang="zh-CN" altLang="zh-CN" dirty="0"/>
              <a:t>～</a:t>
            </a:r>
            <a:r>
              <a:rPr lang="en-US" altLang="zh-CN" dirty="0"/>
              <a:t>200</a:t>
            </a:r>
            <a:r>
              <a:rPr lang="zh-CN" altLang="zh-CN" dirty="0"/>
              <a:t>间的全部素数。</a:t>
            </a:r>
            <a:endParaRPr lang="en-US" altLang="zh-CN" dirty="0"/>
          </a:p>
          <a:p>
            <a:r>
              <a:rPr lang="zh-CN" altLang="en-US" dirty="0"/>
              <a:t>编程</a:t>
            </a:r>
            <a:r>
              <a:rPr lang="zh-CN" altLang="zh-CN" dirty="0"/>
              <a:t>思路：</a:t>
            </a:r>
            <a:r>
              <a:rPr lang="zh-CN" altLang="zh-CN" sz="3600" dirty="0"/>
              <a:t>只要</a:t>
            </a:r>
            <a:r>
              <a:rPr lang="zh-CN" altLang="en-US" sz="3600" dirty="0"/>
              <a:t>在前一个程序中</a:t>
            </a:r>
            <a:r>
              <a:rPr lang="zh-CN" altLang="zh-CN" sz="3600" dirty="0"/>
              <a:t>增加一个外循环，先后对</a:t>
            </a:r>
            <a:r>
              <a:rPr lang="en-US" altLang="zh-CN" sz="3600" dirty="0"/>
              <a:t>100</a:t>
            </a:r>
            <a:r>
              <a:rPr lang="zh-CN" altLang="zh-CN" sz="3600" dirty="0"/>
              <a:t>～</a:t>
            </a:r>
            <a:r>
              <a:rPr lang="en-US" altLang="zh-CN" sz="3600" dirty="0"/>
              <a:t>200</a:t>
            </a:r>
            <a:r>
              <a:rPr lang="zh-CN" altLang="zh-CN" sz="3600" dirty="0"/>
              <a:t>间的全部整数一一进行判定即可</a:t>
            </a:r>
            <a:r>
              <a:rPr lang="zh-CN" altLang="en-US" sz="3600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9984D76-6838-DC24-B14F-A96A3E930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02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7E3839B-2910-A0DB-6E8A-210E2D87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if-else</a:t>
            </a:r>
            <a:r>
              <a:rPr lang="zh-CN" altLang="en-US" dirty="0"/>
              <a:t>语句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13406CA-EAA9-DD82-FE89-38D72C7F6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if-else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：</a:t>
            </a:r>
            <a:endParaRPr lang="en-US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  if (expression) statement1 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  [else  statement2]</a:t>
            </a:r>
          </a:p>
          <a:p>
            <a:pPr lvl="1"/>
            <a:r>
              <a:rPr lang="zh-CN" altLang="en-US" dirty="0"/>
              <a:t>表达式</a:t>
            </a:r>
            <a:r>
              <a:rPr lang="en-US" altLang="zh-CN" dirty="0"/>
              <a:t>expression</a:t>
            </a:r>
            <a:r>
              <a:rPr lang="zh-CN" altLang="en-US" dirty="0"/>
              <a:t>可以是变量引用表达式、关系表达式、逻辑表达式等。</a:t>
            </a:r>
            <a:endParaRPr lang="en-US" altLang="zh-CN" dirty="0"/>
          </a:p>
          <a:p>
            <a:pPr lvl="1"/>
            <a:r>
              <a:rPr lang="zh-CN" altLang="en-US" dirty="0"/>
              <a:t>语句</a:t>
            </a:r>
            <a:r>
              <a:rPr lang="en-US" altLang="zh-CN" dirty="0"/>
              <a:t>statement1</a:t>
            </a:r>
            <a:r>
              <a:rPr lang="zh-CN" altLang="en-US" dirty="0"/>
              <a:t>和</a:t>
            </a:r>
            <a:r>
              <a:rPr lang="en-US" altLang="zh-CN" dirty="0"/>
              <a:t>statement2</a:t>
            </a:r>
            <a:r>
              <a:rPr lang="zh-CN" altLang="en-US" dirty="0"/>
              <a:t>可以是</a:t>
            </a:r>
            <a:r>
              <a:rPr lang="zh-CN" altLang="zh-CN" dirty="0"/>
              <a:t>简单语句</a:t>
            </a:r>
            <a:r>
              <a:rPr lang="zh-CN" altLang="en-US" dirty="0"/>
              <a:t>、用大括号括起来的</a:t>
            </a:r>
            <a:r>
              <a:rPr lang="zh-CN" altLang="zh-CN" dirty="0"/>
              <a:t>复合语句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if-else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：当表达式的值为“真” （非</a:t>
            </a:r>
            <a:r>
              <a:rPr lang="en-US" altLang="zh-CN" dirty="0"/>
              <a:t>0</a:t>
            </a:r>
            <a:r>
              <a:rPr lang="zh-CN" altLang="en-US" dirty="0"/>
              <a:t>）时执行语句</a:t>
            </a:r>
            <a:r>
              <a:rPr lang="en-US" altLang="zh-CN" dirty="0"/>
              <a:t>1</a:t>
            </a:r>
            <a:r>
              <a:rPr lang="zh-CN" altLang="en-US" dirty="0"/>
              <a:t>，否则执行语句</a:t>
            </a:r>
            <a:r>
              <a:rPr lang="en-US" altLang="zh-CN" dirty="0"/>
              <a:t>2</a:t>
            </a:r>
            <a:r>
              <a:rPr lang="zh-CN" altLang="en-US" dirty="0"/>
              <a:t>，然后执行</a:t>
            </a:r>
            <a:r>
              <a:rPr lang="en-US" altLang="zh-CN" dirty="0"/>
              <a:t>if-else</a:t>
            </a:r>
            <a:r>
              <a:rPr lang="zh-CN" altLang="en-US" dirty="0"/>
              <a:t>语句后面的语句。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4997748-D320-6A2A-1C68-71802B53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7920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377C9FD-F9AF-1F5D-169C-A31F3CDD2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4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math.h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4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n, k,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pt-BR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= 101; n &lt;= 200; n = n + 2)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k = sqrt(n);</a:t>
            </a:r>
          </a:p>
          <a:p>
            <a:pPr marL="0" indent="0">
              <a:buNone/>
            </a:pP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nn-NO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2; i &lt;= k; i++)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%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0)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break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&gt;= k + 1)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4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4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"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n);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4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0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36CBBAD-8428-7A00-FFAF-8834F4AC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50</a:t>
            </a:fld>
            <a:endParaRPr lang="zh-CN" altLang="en-US"/>
          </a:p>
        </p:txBody>
      </p:sp>
      <p:sp>
        <p:nvSpPr>
          <p:cNvPr id="4" name="圆角矩形标注 9">
            <a:extLst>
              <a:ext uri="{FF2B5EF4-FFF2-40B4-BE49-F238E27FC236}">
                <a16:creationId xmlns:a16="http://schemas.microsoft.com/office/drawing/2014/main" id="{3D34AB08-5E0A-8959-C36D-E40F76C39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829" y="938213"/>
            <a:ext cx="3286125" cy="642937"/>
          </a:xfrm>
          <a:prstGeom prst="wedgeRoundRectCallout">
            <a:avLst>
              <a:gd name="adj1" fmla="val -44279"/>
              <a:gd name="adj2" fmla="val 135550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800" b="1" dirty="0">
                <a:solidFill>
                  <a:srgbClr val="FF0000"/>
                </a:solidFill>
              </a:rPr>
              <a:t>只对奇数进行检查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DB40F26C-AAB8-9430-273B-FC2720FF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continue</a:t>
            </a:r>
            <a:r>
              <a:rPr lang="zh-CN" altLang="en-US" dirty="0"/>
              <a:t>语句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2AE5BDB-03D0-885D-549D-4B1A83B84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continue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continue;</a:t>
            </a:r>
          </a:p>
          <a:p>
            <a:r>
              <a:rPr lang="en-US" altLang="zh-CN" dirty="0"/>
              <a:t>continue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：</a:t>
            </a:r>
            <a:r>
              <a:rPr lang="zh-CN" altLang="zh-CN" dirty="0"/>
              <a:t>提前结束本次循环，接着</a:t>
            </a:r>
            <a:r>
              <a:rPr lang="zh-CN" altLang="en-US" dirty="0"/>
              <a:t>判断循环条件是否成立，以决定是否</a:t>
            </a:r>
            <a:r>
              <a:rPr lang="zh-CN" altLang="zh-CN" dirty="0"/>
              <a:t>执行下次循环。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注意：</a:t>
            </a:r>
            <a:endParaRPr lang="en-US" altLang="zh-CN" dirty="0">
              <a:solidFill>
                <a:srgbClr val="C00000"/>
              </a:solidFill>
            </a:endParaRP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continue</a:t>
            </a:r>
            <a:r>
              <a:rPr lang="zh-CN" altLang="zh-CN" dirty="0"/>
              <a:t>语句只</a:t>
            </a:r>
            <a:r>
              <a:rPr lang="zh-CN" altLang="en-US" dirty="0"/>
              <a:t>提前</a:t>
            </a:r>
            <a:r>
              <a:rPr lang="zh-CN" altLang="zh-CN" dirty="0"/>
              <a:t>结束本次循环，而不是</a:t>
            </a:r>
            <a:r>
              <a:rPr lang="zh-CN" altLang="en-US" dirty="0"/>
              <a:t>提前结束</a:t>
            </a:r>
            <a:r>
              <a:rPr lang="zh-CN" altLang="zh-CN" dirty="0"/>
              <a:t>整个循环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break</a:t>
            </a:r>
            <a:r>
              <a:rPr lang="zh-CN" altLang="zh-CN" dirty="0"/>
              <a:t>语句</a:t>
            </a:r>
            <a:r>
              <a:rPr lang="zh-CN" altLang="en-US" dirty="0"/>
              <a:t>提前</a:t>
            </a:r>
            <a:r>
              <a:rPr lang="zh-CN" altLang="zh-CN" dirty="0"/>
              <a:t>结束整个循环，不再判断循环条件是否成立</a:t>
            </a:r>
            <a:r>
              <a:rPr lang="zh-CN" altLang="en-US" dirty="0"/>
              <a:t>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6536885-6CF3-9A55-815C-E0233201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9048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3E685EC-31A9-D501-C038-1C2257BF8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要求输出</a:t>
            </a:r>
            <a:r>
              <a:rPr lang="en-US" altLang="zh-CN" dirty="0"/>
              <a:t>100</a:t>
            </a:r>
            <a:r>
              <a:rPr lang="zh-CN" altLang="zh-CN" dirty="0"/>
              <a:t>～</a:t>
            </a:r>
            <a:r>
              <a:rPr lang="en-US" altLang="zh-CN" dirty="0"/>
              <a:t>200</a:t>
            </a:r>
            <a:r>
              <a:rPr lang="zh-CN" altLang="zh-CN" dirty="0"/>
              <a:t>之间的不能被</a:t>
            </a:r>
            <a:r>
              <a:rPr lang="en-US" altLang="zh-CN" dirty="0"/>
              <a:t>3</a:t>
            </a:r>
            <a:r>
              <a:rPr lang="zh-CN" altLang="zh-CN" dirty="0"/>
              <a:t>整除的数。</a:t>
            </a:r>
            <a:endParaRPr lang="en-US" altLang="zh-CN" dirty="0"/>
          </a:p>
          <a:p>
            <a:r>
              <a:rPr lang="zh-CN" altLang="zh-CN" dirty="0"/>
              <a:t>编程思路：</a:t>
            </a:r>
            <a:endParaRPr lang="en-US" altLang="zh-CN" dirty="0"/>
          </a:p>
          <a:p>
            <a:pPr lvl="1"/>
            <a:r>
              <a:rPr lang="zh-CN" altLang="zh-CN" sz="3600" dirty="0"/>
              <a:t>对</a:t>
            </a:r>
            <a:r>
              <a:rPr lang="en-US" altLang="zh-CN" sz="3600" dirty="0"/>
              <a:t>100</a:t>
            </a:r>
            <a:r>
              <a:rPr lang="zh-CN" altLang="zh-CN" sz="3600" dirty="0"/>
              <a:t>到</a:t>
            </a:r>
            <a:r>
              <a:rPr lang="en-US" altLang="zh-CN" sz="3600" dirty="0"/>
              <a:t>200</a:t>
            </a:r>
            <a:r>
              <a:rPr lang="zh-CN" altLang="zh-CN" sz="3600" dirty="0"/>
              <a:t>之间的每一个整数进行检查</a:t>
            </a:r>
            <a:r>
              <a:rPr lang="zh-CN" altLang="en-US" sz="3600" dirty="0"/>
              <a:t>，</a:t>
            </a:r>
            <a:r>
              <a:rPr lang="zh-CN" altLang="zh-CN" sz="3600" dirty="0"/>
              <a:t>如果不能被</a:t>
            </a:r>
            <a:r>
              <a:rPr lang="en-US" altLang="zh-CN" sz="3600" dirty="0"/>
              <a:t>3</a:t>
            </a:r>
            <a:r>
              <a:rPr lang="zh-CN" altLang="zh-CN" sz="3600" dirty="0"/>
              <a:t>整除，</a:t>
            </a:r>
            <a:r>
              <a:rPr lang="zh-CN" altLang="en-US" sz="3600" dirty="0"/>
              <a:t>则</a:t>
            </a:r>
            <a:r>
              <a:rPr lang="zh-CN" altLang="zh-CN" sz="3600" dirty="0"/>
              <a:t>输出，</a:t>
            </a:r>
            <a:r>
              <a:rPr lang="zh-CN" altLang="en-US" sz="3600" dirty="0"/>
              <a:t>否则</a:t>
            </a:r>
            <a:r>
              <a:rPr lang="zh-CN" altLang="zh-CN" sz="3600" dirty="0"/>
              <a:t>不输出</a:t>
            </a:r>
            <a:r>
              <a:rPr lang="zh-CN" altLang="en-US" sz="3600" dirty="0"/>
              <a:t>。</a:t>
            </a:r>
            <a:endParaRPr lang="en-US" altLang="zh-CN" sz="3600" dirty="0"/>
          </a:p>
          <a:p>
            <a:pPr lvl="1"/>
            <a:r>
              <a:rPr lang="zh-CN" altLang="zh-CN" sz="3600" dirty="0"/>
              <a:t>无论是否输出此数，都要接着检查下一个数</a:t>
            </a:r>
            <a:r>
              <a:rPr lang="zh-CN" altLang="en-US" sz="3600" dirty="0"/>
              <a:t>，</a:t>
            </a:r>
            <a:r>
              <a:rPr lang="zh-CN" altLang="zh-CN" sz="3600" dirty="0"/>
              <a:t>直到</a:t>
            </a:r>
            <a:r>
              <a:rPr lang="en-US" altLang="zh-CN" sz="3600" dirty="0"/>
              <a:t>200</a:t>
            </a:r>
            <a:r>
              <a:rPr lang="zh-CN" altLang="zh-CN" sz="3600" dirty="0"/>
              <a:t>为止。</a:t>
            </a:r>
            <a:endParaRPr lang="zh-CN" altLang="en-US" sz="36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58DB6A2-5EA1-01FC-4320-F99B3811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85942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6A1529F-640D-3CB9-8FB7-077755CB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n;</a:t>
            </a:r>
          </a:p>
          <a:p>
            <a:pPr marL="0" indent="0">
              <a:buNone/>
            </a:pP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pt-BR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= 100; n &lt;= 200; n++)</a:t>
            </a:r>
          </a:p>
          <a:p>
            <a:pPr marL="0" indent="0">
              <a:buNone/>
            </a:pP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% 3 == 0)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continue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  "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n);</a:t>
            </a:r>
          </a:p>
          <a:p>
            <a:pPr marL="0" indent="0">
              <a:buNone/>
            </a:pP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3D97878-F564-FA25-A60E-17AAB2EB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7483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6D233E9-C7E0-E6B4-8BC2-EB70268C1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</a:t>
            </a:r>
            <a:r>
              <a:rPr lang="zh-CN" altLang="en-US" dirty="0"/>
              <a:t>：</a:t>
            </a:r>
            <a:r>
              <a:rPr lang="zh-CN" altLang="zh-CN" dirty="0"/>
              <a:t>输出以下</a:t>
            </a:r>
            <a:r>
              <a:rPr lang="en-US" altLang="zh-CN" dirty="0"/>
              <a:t>4*5</a:t>
            </a:r>
            <a:r>
              <a:rPr lang="zh-CN" altLang="zh-CN" dirty="0"/>
              <a:t>的矩阵。</a:t>
            </a:r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1    2    3    4    5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2    4    6    8  10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3    6    9  12  15</a:t>
            </a:r>
            <a:endParaRPr lang="zh-CN" altLang="zh-CN" dirty="0"/>
          </a:p>
          <a:p>
            <a:pPr>
              <a:buFont typeface="Wingdings" pitchFamily="2" charset="2"/>
              <a:buNone/>
            </a:pPr>
            <a:r>
              <a:rPr lang="en-US" altLang="zh-CN" dirty="0"/>
              <a:t>       4    8  12  16  20</a:t>
            </a:r>
          </a:p>
          <a:p>
            <a:pPr marL="0" indent="0">
              <a:buNone/>
            </a:pPr>
            <a:r>
              <a:rPr lang="zh-CN" altLang="en-US" dirty="0"/>
              <a:t>但是跳过（不输出）第</a:t>
            </a:r>
            <a:r>
              <a:rPr lang="en-US" altLang="zh-CN" dirty="0"/>
              <a:t>3</a:t>
            </a:r>
            <a:r>
              <a:rPr lang="zh-CN" altLang="en-US" dirty="0"/>
              <a:t>行第</a:t>
            </a:r>
            <a:r>
              <a:rPr lang="en-US" altLang="zh-CN" dirty="0"/>
              <a:t>1</a:t>
            </a:r>
            <a:r>
              <a:rPr lang="zh-CN" altLang="en-US" dirty="0"/>
              <a:t>列的数据。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94C51D2-2861-EB06-BD4F-2DFB4139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8536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C324DBC-28C0-C242-9A21-27956AFB4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pt-B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i, j, n = 0;</a:t>
            </a:r>
          </a:p>
          <a:p>
            <a:pPr marL="0" indent="0">
              <a:buNone/>
            </a:pP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nn-NO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nn-NO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(i = 1; i &lt;= 4; i++)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pt-B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for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(j = 1; j &lt;= 5; j++, n++)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pt-BR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% 5 == 0)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== 3 &amp;&amp; j == 1)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continue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"%d\t"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* j);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"\n"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0BB9E9-7713-5E03-DD6B-5DC3F18D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4319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C72E7C2-AAD1-DA5B-9739-8E97C903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标签和</a:t>
            </a:r>
            <a:r>
              <a:rPr lang="en-US" altLang="zh-CN" dirty="0" err="1"/>
              <a:t>goto</a:t>
            </a:r>
            <a:r>
              <a:rPr lang="zh-CN" altLang="en-US" dirty="0"/>
              <a:t>语句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C52A06C-3199-C142-123A-6ED00CCFD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在程序中任一语句之前可以加上一个标签。标签的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是：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LABEL:</a:t>
            </a:r>
            <a:r>
              <a:rPr lang="zh-CN" altLang="en-US" dirty="0"/>
              <a:t>  </a:t>
            </a:r>
            <a:r>
              <a:rPr lang="en-US" altLang="zh-CN" dirty="0" err="1"/>
              <a:t>Stmt</a:t>
            </a:r>
            <a:endParaRPr lang="en-US" altLang="zh-CN" dirty="0"/>
          </a:p>
          <a:p>
            <a:r>
              <a:rPr lang="en-US" altLang="zh-CN" dirty="0" err="1"/>
              <a:t>goto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语法</a:t>
            </a:r>
            <a:r>
              <a:rPr lang="zh-CN" altLang="en-US" dirty="0"/>
              <a:t>是：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</a:t>
            </a:r>
            <a:r>
              <a:rPr lang="en-US" altLang="zh-CN" dirty="0" err="1"/>
              <a:t>goto</a:t>
            </a:r>
            <a:r>
              <a:rPr lang="en-US" altLang="zh-CN" dirty="0"/>
              <a:t> LABEL;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其中</a:t>
            </a:r>
            <a:r>
              <a:rPr lang="en-US" altLang="zh-CN" dirty="0"/>
              <a:t>LABEL</a:t>
            </a:r>
            <a:r>
              <a:rPr lang="zh-CN" altLang="en-US" dirty="0"/>
              <a:t>是程序中一个标签的名字。</a:t>
            </a:r>
            <a:endParaRPr lang="en-US" altLang="zh-CN" dirty="0"/>
          </a:p>
          <a:p>
            <a:r>
              <a:rPr lang="en-US" altLang="zh-CN" dirty="0" err="1"/>
              <a:t>goto</a:t>
            </a:r>
            <a:r>
              <a:rPr lang="zh-CN" altLang="en-US" dirty="0"/>
              <a:t>语句的</a:t>
            </a:r>
            <a:r>
              <a:rPr lang="zh-CN" altLang="en-US" dirty="0">
                <a:solidFill>
                  <a:srgbClr val="FF0000"/>
                </a:solidFill>
              </a:rPr>
              <a:t>语义</a:t>
            </a:r>
            <a:r>
              <a:rPr lang="zh-CN" altLang="en-US" dirty="0"/>
              <a:t>是：程序的控制流从</a:t>
            </a:r>
            <a:r>
              <a:rPr lang="en-US" altLang="zh-CN" dirty="0" err="1"/>
              <a:t>goto</a:t>
            </a:r>
            <a:r>
              <a:rPr lang="zh-CN" altLang="en-US" dirty="0"/>
              <a:t>语句处跳转到标签语句处。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68153F8-7F21-787D-C4C5-AABE545E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365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716FBC4-ED14-64B2-EEEF-62D8FD445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zh-CN" altLang="en-US" sz="3600" dirty="0"/>
              <a:t>例：使用</a:t>
            </a:r>
            <a:r>
              <a:rPr lang="en-US" altLang="zh-CN" sz="3600" dirty="0" err="1"/>
              <a:t>goto</a:t>
            </a:r>
            <a:r>
              <a:rPr lang="zh-CN" altLang="en-US" sz="3600" dirty="0"/>
              <a:t>语句实现一个循环，输出</a:t>
            </a:r>
            <a:r>
              <a:rPr lang="en-US" altLang="zh-CN" sz="3600" dirty="0"/>
              <a:t>100~200</a:t>
            </a:r>
            <a:r>
              <a:rPr lang="zh-CN" altLang="en-US" sz="3600" dirty="0"/>
              <a:t>之间的数字。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C122A76-CF53-1BAC-C36A-214A30D08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16752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10428E8-F761-D6AF-A836-A30DAF521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32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32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n = 100;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loop:  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(n &lt;= 200)</a:t>
            </a:r>
          </a:p>
          <a:p>
            <a:pPr marL="0" indent="0">
              <a:buNone/>
            </a:pP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printf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32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"%6d"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n);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n += 1;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</a:t>
            </a:r>
            <a:r>
              <a:rPr lang="en-US" altLang="zh-CN" sz="3200" dirty="0" err="1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goto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loop;</a:t>
            </a:r>
          </a:p>
          <a:p>
            <a:pPr marL="0" indent="0">
              <a:buNone/>
            </a:pPr>
            <a:r>
              <a:rPr lang="zh-CN" altLang="en-US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32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5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202AFC4-A87B-1590-BC4E-089E1662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58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20D9722-3FE8-0AA7-4673-781DA498B456}"/>
              </a:ext>
            </a:extLst>
          </p:cNvPr>
          <p:cNvSpPr txBox="1"/>
          <p:nvPr/>
        </p:nvSpPr>
        <p:spPr>
          <a:xfrm>
            <a:off x="4055914" y="4897120"/>
            <a:ext cx="430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注意：</a:t>
            </a:r>
            <a:r>
              <a:rPr lang="en-US" altLang="zh-CN" sz="2800" b="1" dirty="0" err="1">
                <a:solidFill>
                  <a:srgbClr val="FF0000"/>
                </a:solidFill>
              </a:rPr>
              <a:t>goto</a:t>
            </a:r>
            <a:r>
              <a:rPr lang="zh-CN" altLang="en-US" sz="2800" b="1" dirty="0">
                <a:solidFill>
                  <a:srgbClr val="FF0000"/>
                </a:solidFill>
              </a:rPr>
              <a:t>语句使得程序逻辑结构混乱，建议不用！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6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35D70EB-B5D4-67FB-480A-85B0E9936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sz="3600" dirty="0"/>
              <a:t>最常用的</a:t>
            </a:r>
            <a:r>
              <a:rPr lang="en-US" altLang="zh-CN" sz="3600" dirty="0"/>
              <a:t>3</a:t>
            </a:r>
            <a:r>
              <a:rPr lang="zh-CN" altLang="zh-CN" sz="3600" dirty="0"/>
              <a:t>种</a:t>
            </a:r>
            <a:r>
              <a:rPr lang="en-US" altLang="zh-CN" sz="3600" dirty="0"/>
              <a:t>if</a:t>
            </a:r>
            <a:r>
              <a:rPr lang="zh-CN" altLang="en-US" sz="3600" dirty="0"/>
              <a:t>语句</a:t>
            </a:r>
            <a:r>
              <a:rPr lang="zh-CN" altLang="zh-CN" sz="3600" dirty="0"/>
              <a:t>形式</a:t>
            </a:r>
            <a:r>
              <a:rPr lang="zh-CN" altLang="en-US" sz="3600" dirty="0"/>
              <a:t>：</a:t>
            </a:r>
            <a:endParaRPr lang="en-US" altLang="zh-CN" sz="3600" dirty="0"/>
          </a:p>
          <a:p>
            <a:pPr lvl="1"/>
            <a:r>
              <a:rPr lang="en-US" altLang="zh-CN" sz="3600" dirty="0">
                <a:solidFill>
                  <a:srgbClr val="00B050"/>
                </a:solidFill>
              </a:rPr>
              <a:t>if (</a:t>
            </a:r>
            <a:r>
              <a:rPr lang="zh-CN" altLang="zh-CN" sz="3600" dirty="0">
                <a:solidFill>
                  <a:srgbClr val="00B050"/>
                </a:solidFill>
              </a:rPr>
              <a:t>表达式</a:t>
            </a:r>
            <a:r>
              <a:rPr lang="en-US" altLang="zh-CN" sz="3600" dirty="0">
                <a:solidFill>
                  <a:srgbClr val="00B050"/>
                </a:solidFill>
              </a:rPr>
              <a:t>) </a:t>
            </a:r>
            <a:r>
              <a:rPr lang="zh-CN" altLang="zh-CN" sz="3600" dirty="0">
                <a:solidFill>
                  <a:srgbClr val="00B050"/>
                </a:solidFill>
              </a:rPr>
              <a:t>语句</a:t>
            </a:r>
            <a:r>
              <a:rPr lang="en-US" altLang="zh-CN" sz="3600" dirty="0">
                <a:solidFill>
                  <a:srgbClr val="00B050"/>
                </a:solidFill>
              </a:rPr>
              <a:t>1    </a:t>
            </a:r>
            <a:r>
              <a:rPr lang="en-US" altLang="zh-CN" sz="3600" dirty="0">
                <a:solidFill>
                  <a:srgbClr val="FF0000"/>
                </a:solidFill>
              </a:rPr>
              <a:t>(</a:t>
            </a:r>
            <a:r>
              <a:rPr lang="zh-CN" altLang="zh-CN" sz="3600" dirty="0">
                <a:solidFill>
                  <a:srgbClr val="FF0000"/>
                </a:solidFill>
              </a:rPr>
              <a:t>没有</a:t>
            </a:r>
            <a:r>
              <a:rPr lang="en-US" altLang="zh-CN" sz="3600" dirty="0">
                <a:solidFill>
                  <a:srgbClr val="FF0000"/>
                </a:solidFill>
              </a:rPr>
              <a:t>else</a:t>
            </a:r>
            <a:r>
              <a:rPr lang="zh-CN" altLang="zh-CN" sz="3600" dirty="0">
                <a:solidFill>
                  <a:srgbClr val="FF0000"/>
                </a:solidFill>
              </a:rPr>
              <a:t>子句</a:t>
            </a:r>
            <a:r>
              <a:rPr lang="en-US" altLang="zh-CN" sz="36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zh-CN" sz="3600" dirty="0">
                <a:solidFill>
                  <a:srgbClr val="9D138D"/>
                </a:solidFill>
              </a:rPr>
              <a:t>if (</a:t>
            </a:r>
            <a:r>
              <a:rPr lang="zh-CN" altLang="zh-CN" sz="3600" dirty="0">
                <a:solidFill>
                  <a:srgbClr val="9D138D"/>
                </a:solidFill>
              </a:rPr>
              <a:t>表达式</a:t>
            </a:r>
            <a:r>
              <a:rPr lang="en-US" altLang="zh-CN" sz="3600" dirty="0">
                <a:solidFill>
                  <a:srgbClr val="9D138D"/>
                </a:solidFill>
              </a:rPr>
              <a:t>) </a:t>
            </a:r>
            <a:r>
              <a:rPr lang="zh-CN" altLang="zh-CN" sz="3600" dirty="0">
                <a:solidFill>
                  <a:srgbClr val="9D138D"/>
                </a:solidFill>
              </a:rPr>
              <a:t>语句</a:t>
            </a:r>
            <a:r>
              <a:rPr lang="en-US" altLang="zh-CN" sz="3600" dirty="0">
                <a:solidFill>
                  <a:srgbClr val="9D138D"/>
                </a:solidFill>
              </a:rPr>
              <a:t>1         </a:t>
            </a:r>
            <a:endParaRPr lang="zh-CN" altLang="zh-CN" sz="3600" dirty="0">
              <a:solidFill>
                <a:srgbClr val="9D138D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>
                <a:solidFill>
                  <a:srgbClr val="9D138D"/>
                </a:solidFill>
              </a:rPr>
              <a:t>    else  </a:t>
            </a:r>
            <a:r>
              <a:rPr lang="zh-CN" altLang="zh-CN" dirty="0">
                <a:solidFill>
                  <a:srgbClr val="9D138D"/>
                </a:solidFill>
              </a:rPr>
              <a:t>语句</a:t>
            </a:r>
            <a:r>
              <a:rPr lang="en-US" altLang="zh-CN" dirty="0">
                <a:solidFill>
                  <a:srgbClr val="9D138D"/>
                </a:solidFill>
              </a:rPr>
              <a:t>2               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zh-CN" altLang="zh-CN" dirty="0">
                <a:solidFill>
                  <a:srgbClr val="FF0000"/>
                </a:solidFill>
              </a:rPr>
              <a:t>有</a:t>
            </a:r>
            <a:r>
              <a:rPr lang="en-US" altLang="zh-CN" dirty="0">
                <a:solidFill>
                  <a:srgbClr val="FF0000"/>
                </a:solidFill>
              </a:rPr>
              <a:t>else</a:t>
            </a:r>
            <a:r>
              <a:rPr lang="zh-CN" altLang="zh-CN" dirty="0">
                <a:solidFill>
                  <a:srgbClr val="FF0000"/>
                </a:solidFill>
              </a:rPr>
              <a:t>子句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zh-CN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3600" dirty="0">
                <a:solidFill>
                  <a:srgbClr val="0000CC"/>
                </a:solidFill>
              </a:rPr>
              <a:t>if</a:t>
            </a:r>
            <a:r>
              <a:rPr lang="zh-CN" altLang="zh-CN" sz="3600" dirty="0">
                <a:solidFill>
                  <a:srgbClr val="0000CC"/>
                </a:solidFill>
              </a:rPr>
              <a:t>（表达式１） </a:t>
            </a:r>
            <a:r>
              <a:rPr lang="en-US" altLang="zh-CN" sz="3600" dirty="0">
                <a:solidFill>
                  <a:srgbClr val="0000CC"/>
                </a:solidFill>
              </a:rPr>
              <a:t>   </a:t>
            </a:r>
            <a:r>
              <a:rPr lang="zh-CN" altLang="zh-CN" sz="3600" dirty="0">
                <a:solidFill>
                  <a:srgbClr val="0000CC"/>
                </a:solidFill>
              </a:rPr>
              <a:t>语句１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>
                <a:solidFill>
                  <a:srgbClr val="0000CC"/>
                </a:solidFill>
              </a:rPr>
              <a:t>    else if</a:t>
            </a:r>
            <a:r>
              <a:rPr lang="zh-CN" altLang="zh-CN" dirty="0">
                <a:solidFill>
                  <a:srgbClr val="0000CC"/>
                </a:solidFill>
              </a:rPr>
              <a:t>（表达式２） 语句２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>
                <a:solidFill>
                  <a:srgbClr val="0000CC"/>
                </a:solidFill>
              </a:rPr>
              <a:t>    else if</a:t>
            </a:r>
            <a:r>
              <a:rPr lang="zh-CN" altLang="zh-CN" dirty="0">
                <a:solidFill>
                  <a:srgbClr val="0000CC"/>
                </a:solidFill>
              </a:rPr>
              <a:t>（表达式３） 语句３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>
                <a:solidFill>
                  <a:srgbClr val="0000CC"/>
                </a:solidFill>
              </a:rPr>
              <a:t>                  </a:t>
            </a:r>
            <a:r>
              <a:rPr lang="zh-CN" altLang="zh-CN" dirty="0">
                <a:solidFill>
                  <a:srgbClr val="0000CC"/>
                </a:solidFill>
              </a:rPr>
              <a:t>┆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>
                <a:solidFill>
                  <a:srgbClr val="0000CC"/>
                </a:solidFill>
              </a:rPr>
              <a:t>    else if</a:t>
            </a:r>
            <a:r>
              <a:rPr lang="zh-CN" altLang="zh-CN" dirty="0">
                <a:solidFill>
                  <a:srgbClr val="0000CC"/>
                </a:solidFill>
              </a:rPr>
              <a:t>（表达式ｍ） 语句ｍ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>
                <a:solidFill>
                  <a:srgbClr val="0000CC"/>
                </a:solidFill>
              </a:rPr>
              <a:t>    else   </a:t>
            </a:r>
            <a:r>
              <a:rPr lang="zh-CN" altLang="zh-CN" dirty="0">
                <a:solidFill>
                  <a:srgbClr val="0000CC"/>
                </a:solidFill>
              </a:rPr>
              <a:t>语句</a:t>
            </a:r>
            <a:r>
              <a:rPr lang="en-US" altLang="zh-CN" dirty="0">
                <a:solidFill>
                  <a:srgbClr val="0000CC"/>
                </a:solidFill>
              </a:rPr>
              <a:t>m+1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         (</a:t>
            </a:r>
            <a:r>
              <a:rPr lang="zh-CN" altLang="zh-CN" dirty="0">
                <a:solidFill>
                  <a:srgbClr val="FF0000"/>
                </a:solidFill>
              </a:rPr>
              <a:t>在</a:t>
            </a:r>
            <a:r>
              <a:rPr lang="en-US" altLang="zh-CN" dirty="0">
                <a:solidFill>
                  <a:srgbClr val="FF0000"/>
                </a:solidFill>
              </a:rPr>
              <a:t>else</a:t>
            </a:r>
            <a:r>
              <a:rPr lang="zh-CN" altLang="zh-CN" dirty="0">
                <a:solidFill>
                  <a:srgbClr val="FF0000"/>
                </a:solidFill>
              </a:rPr>
              <a:t>部分又嵌套了多层的</a:t>
            </a:r>
            <a:r>
              <a:rPr lang="en-US" altLang="zh-CN" dirty="0">
                <a:solidFill>
                  <a:srgbClr val="FF0000"/>
                </a:solidFill>
              </a:rPr>
              <a:t>if</a:t>
            </a:r>
            <a:r>
              <a:rPr lang="zh-CN" altLang="zh-CN" dirty="0">
                <a:solidFill>
                  <a:srgbClr val="FF0000"/>
                </a:solidFill>
              </a:rPr>
              <a:t>语句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6EC84A5-7BF6-B71A-95E1-4196C4B0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41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969F83F-7300-DBDC-D059-AA5D2B632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48" y="270345"/>
            <a:ext cx="8569517" cy="3082456"/>
          </a:xfrm>
        </p:spPr>
        <p:txBody>
          <a:bodyPr>
            <a:normAutofit/>
          </a:bodyPr>
          <a:lstStyle/>
          <a:p>
            <a:r>
              <a:rPr lang="zh-CN" altLang="en-US" dirty="0"/>
              <a:t>例：</a:t>
            </a:r>
            <a:r>
              <a:rPr lang="zh-CN" altLang="zh-CN" dirty="0"/>
              <a:t>输入两个实数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zh-CN" dirty="0"/>
              <a:t>，</a:t>
            </a:r>
            <a:r>
              <a:rPr lang="zh-CN" altLang="en-US" dirty="0"/>
              <a:t>如果</a:t>
            </a:r>
            <a:r>
              <a:rPr lang="en-US" altLang="zh-CN" dirty="0"/>
              <a:t>a</a:t>
            </a:r>
            <a:r>
              <a:rPr lang="zh-CN" altLang="en-US" dirty="0"/>
              <a:t>大于</a:t>
            </a:r>
            <a:r>
              <a:rPr lang="en-US" altLang="zh-CN" dirty="0"/>
              <a:t>b</a:t>
            </a:r>
            <a:r>
              <a:rPr lang="zh-CN" altLang="en-US" dirty="0"/>
              <a:t>，则交换二者的</a:t>
            </a:r>
            <a:r>
              <a:rPr lang="zh-CN" altLang="zh-CN" dirty="0"/>
              <a:t>值</a:t>
            </a:r>
            <a:r>
              <a:rPr lang="zh-CN" altLang="en-US" dirty="0"/>
              <a:t>，然后</a:t>
            </a:r>
            <a:r>
              <a:rPr lang="zh-CN" altLang="zh-CN" dirty="0"/>
              <a:t>输出这两个数。</a:t>
            </a:r>
            <a:endParaRPr lang="en-US" altLang="zh-CN" dirty="0"/>
          </a:p>
          <a:p>
            <a:pPr>
              <a:defRPr/>
            </a:pPr>
            <a:r>
              <a:rPr lang="zh-CN" altLang="en-US" dirty="0"/>
              <a:t>编程</a:t>
            </a:r>
            <a:r>
              <a:rPr lang="zh-CN" altLang="zh-CN" dirty="0"/>
              <a:t>思路：用</a:t>
            </a:r>
            <a:r>
              <a:rPr lang="en-US" altLang="zh-CN" dirty="0"/>
              <a:t>if-else</a:t>
            </a:r>
            <a:r>
              <a:rPr lang="zh-CN" altLang="zh-CN" dirty="0"/>
              <a:t>语句</a:t>
            </a:r>
            <a:r>
              <a:rPr lang="zh-CN" altLang="en-US" dirty="0"/>
              <a:t>的表达式判断</a:t>
            </a:r>
            <a:r>
              <a:rPr lang="en-US" altLang="zh-CN" dirty="0"/>
              <a:t>a</a:t>
            </a:r>
            <a:r>
              <a:rPr lang="zh-CN" altLang="en-US" dirty="0"/>
              <a:t>是否大于</a:t>
            </a:r>
            <a:r>
              <a:rPr lang="en-US" altLang="zh-CN" dirty="0"/>
              <a:t>b</a:t>
            </a:r>
            <a:r>
              <a:rPr lang="zh-CN" altLang="en-US" dirty="0"/>
              <a:t>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4E1E9B9-CB95-F2CE-B85D-EF640BD8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02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49A9185-3A95-EF6F-C91C-01260F8B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80808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#include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&lt;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stdio.h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&gt;</a:t>
            </a:r>
            <a:endParaRPr lang="en-US" altLang="zh-CN" sz="2800" dirty="0">
              <a:solidFill>
                <a:srgbClr val="000000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int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main()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float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a, b, c;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scanf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(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</a:t>
            </a:r>
            <a:r>
              <a:rPr lang="en-US" altLang="zh-CN" sz="2800" dirty="0" err="1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f,%f</a:t>
            </a:r>
            <a:r>
              <a:rPr lang="en-US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&amp;a, &amp;b);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if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(a &gt; b)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c = a;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a = b;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b = c;</a:t>
            </a:r>
          </a:p>
          <a:p>
            <a:pPr marL="0" indent="0">
              <a:buNone/>
            </a:pPr>
            <a:r>
              <a:rPr lang="zh-CN" altLang="en-US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</a:p>
          <a:p>
            <a:pPr marL="0" indent="0">
              <a:buNone/>
            </a:pP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printf(</a:t>
            </a:r>
            <a:r>
              <a:rPr lang="pt-BR" altLang="zh-CN" sz="2800" dirty="0">
                <a:solidFill>
                  <a:srgbClr val="A31515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"%5.2f,%5.2f\n"</a:t>
            </a:r>
            <a:r>
              <a:rPr lang="pt-BR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 a, b);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return</a:t>
            </a: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0;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}</a:t>
            </a:r>
            <a:endParaRPr lang="zh-CN" altLang="en-US" sz="4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34657B6-098B-9C1D-E147-F3762665B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35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1CBCA73C-AF17-9385-A6CA-7C6977B222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dirty="0"/>
                  <a:t>例：</a:t>
                </a:r>
                <a:r>
                  <a:rPr lang="zh-CN" altLang="zh-CN" dirty="0"/>
                  <a:t>求方程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zh-CN" dirty="0"/>
                  <a:t>的根。由键盘输入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b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，</a:t>
                </a:r>
                <a:r>
                  <a:rPr lang="zh-CN" altLang="zh-CN" dirty="0"/>
                  <a:t>如果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zh-CN" alt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zh-CN" altLang="zh-CN" dirty="0"/>
                  <a:t>，就计算并输出方程的两个实根，</a:t>
                </a:r>
                <a:r>
                  <a:rPr lang="zh-CN" altLang="en-US" dirty="0"/>
                  <a:t>否则</a:t>
                </a:r>
                <a:r>
                  <a:rPr lang="zh-CN" altLang="zh-CN" dirty="0"/>
                  <a:t>就输出“方程无实根”的信息。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内容占位符 1">
                <a:extLst>
                  <a:ext uri="{FF2B5EF4-FFF2-40B4-BE49-F238E27FC236}">
                    <a16:creationId xmlns:a16="http://schemas.microsoft.com/office/drawing/2014/main" id="{1CBCA73C-AF17-9385-A6CA-7C6977B222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87" t="-1798" r="-5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5324A03-BF61-721E-407D-F9C9DD8C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CD67E-A743-4131-9F7E-2E4C9990AA5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929031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1439</TotalTime>
  <Words>4745</Words>
  <Application>Microsoft Office PowerPoint</Application>
  <PresentationFormat>全屏显示(4:3)</PresentationFormat>
  <Paragraphs>677</Paragraphs>
  <Slides>58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66" baseType="lpstr">
      <vt:lpstr>等线</vt:lpstr>
      <vt:lpstr>新宋体</vt:lpstr>
      <vt:lpstr>Arial</vt:lpstr>
      <vt:lpstr>Calibri</vt:lpstr>
      <vt:lpstr>Calibri Light</vt:lpstr>
      <vt:lpstr>Cambria Math</vt:lpstr>
      <vt:lpstr>Wingdings</vt:lpstr>
      <vt:lpstr>回顾</vt:lpstr>
      <vt:lpstr>控制流</vt:lpstr>
      <vt:lpstr>PowerPoint 演示文稿</vt:lpstr>
      <vt:lpstr>语句和块</vt:lpstr>
      <vt:lpstr>选择结构</vt:lpstr>
      <vt:lpstr>if-else语句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switch语句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循环结构</vt:lpstr>
      <vt:lpstr>PowerPoint 演示文稿</vt:lpstr>
      <vt:lpstr>while语句</vt:lpstr>
      <vt:lpstr>PowerPoint 演示文稿</vt:lpstr>
      <vt:lpstr>PowerPoint 演示文稿</vt:lpstr>
      <vt:lpstr>do-while语句</vt:lpstr>
      <vt:lpstr>PowerPoint 演示文稿</vt:lpstr>
      <vt:lpstr>PowerPoint 演示文稿</vt:lpstr>
      <vt:lpstr>for语句</vt:lpstr>
      <vt:lpstr>PowerPoint 演示文稿</vt:lpstr>
      <vt:lpstr>PowerPoint 演示文稿</vt:lpstr>
      <vt:lpstr>循环的嵌套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break语句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continue语句</vt:lpstr>
      <vt:lpstr>PowerPoint 演示文稿</vt:lpstr>
      <vt:lpstr>PowerPoint 演示文稿</vt:lpstr>
      <vt:lpstr>PowerPoint 演示文稿</vt:lpstr>
      <vt:lpstr>PowerPoint 演示文稿</vt:lpstr>
      <vt:lpstr>标签和goto语句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Jay Chan</dc:creator>
  <cp:lastModifiedBy>Jay Chan</cp:lastModifiedBy>
  <cp:revision>551</cp:revision>
  <dcterms:created xsi:type="dcterms:W3CDTF">2023-09-23T02:55:42Z</dcterms:created>
  <dcterms:modified xsi:type="dcterms:W3CDTF">2023-11-03T01:20:41Z</dcterms:modified>
</cp:coreProperties>
</file>