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43"/>
  </p:notesMasterIdLst>
  <p:sldIdLst>
    <p:sldId id="256" r:id="rId2"/>
    <p:sldId id="258" r:id="rId3"/>
    <p:sldId id="260" r:id="rId4"/>
    <p:sldId id="261" r:id="rId5"/>
    <p:sldId id="257" r:id="rId6"/>
    <p:sldId id="259" r:id="rId7"/>
    <p:sldId id="263" r:id="rId8"/>
    <p:sldId id="264" r:id="rId9"/>
    <p:sldId id="265" r:id="rId10"/>
    <p:sldId id="266" r:id="rId11"/>
    <p:sldId id="306" r:id="rId12"/>
    <p:sldId id="268" r:id="rId13"/>
    <p:sldId id="269" r:id="rId14"/>
    <p:sldId id="270" r:id="rId15"/>
    <p:sldId id="271" r:id="rId16"/>
    <p:sldId id="272" r:id="rId17"/>
    <p:sldId id="301" r:id="rId18"/>
    <p:sldId id="273" r:id="rId19"/>
    <p:sldId id="274" r:id="rId20"/>
    <p:sldId id="302" r:id="rId21"/>
    <p:sldId id="275" r:id="rId22"/>
    <p:sldId id="278" r:id="rId23"/>
    <p:sldId id="279" r:id="rId24"/>
    <p:sldId id="280" r:id="rId25"/>
    <p:sldId id="303" r:id="rId26"/>
    <p:sldId id="281" r:id="rId27"/>
    <p:sldId id="282" r:id="rId28"/>
    <p:sldId id="284" r:id="rId29"/>
    <p:sldId id="285" r:id="rId30"/>
    <p:sldId id="304" r:id="rId31"/>
    <p:sldId id="286" r:id="rId32"/>
    <p:sldId id="305" r:id="rId33"/>
    <p:sldId id="289" r:id="rId34"/>
    <p:sldId id="291" r:id="rId35"/>
    <p:sldId id="307" r:id="rId36"/>
    <p:sldId id="294" r:id="rId37"/>
    <p:sldId id="308" r:id="rId38"/>
    <p:sldId id="299" r:id="rId39"/>
    <p:sldId id="300" r:id="rId40"/>
    <p:sldId id="298" r:id="rId41"/>
    <p:sldId id="309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13FDB-2120-4DB6-A243-8C779C26199A}" v="119" dt="2023-12-10T14:20:33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2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Chan" userId="60b4ceb502f8e6fb" providerId="LiveId" clId="{6D613FDB-2120-4DB6-A243-8C779C26199A}"/>
    <pc:docChg chg="undo custSel addSld delSld modSld sldOrd">
      <pc:chgData name="Jay Chan" userId="60b4ceb502f8e6fb" providerId="LiveId" clId="{6D613FDB-2120-4DB6-A243-8C779C26199A}" dt="2023-12-10T15:17:38.660" v="5792" actId="27636"/>
      <pc:docMkLst>
        <pc:docMk/>
      </pc:docMkLst>
      <pc:sldChg chg="addSp delSp modSp new mod modClrScheme modAnim chgLayout">
        <pc:chgData name="Jay Chan" userId="60b4ceb502f8e6fb" providerId="LiveId" clId="{6D613FDB-2120-4DB6-A243-8C779C26199A}" dt="2023-12-10T14:18:11.280" v="5716"/>
        <pc:sldMkLst>
          <pc:docMk/>
          <pc:sldMk cId="1366848828" sldId="257"/>
        </pc:sldMkLst>
        <pc:spChg chg="del mod ord">
          <ac:chgData name="Jay Chan" userId="60b4ceb502f8e6fb" providerId="LiveId" clId="{6D613FDB-2120-4DB6-A243-8C779C26199A}" dt="2023-12-01T03:56:09.353" v="1" actId="700"/>
          <ac:spMkLst>
            <pc:docMk/>
            <pc:sldMk cId="1366848828" sldId="257"/>
            <ac:spMk id="2" creationId="{2C1A8881-32B7-2D22-1A06-18970A1BB5C1}"/>
          </ac:spMkLst>
        </pc:spChg>
        <pc:spChg chg="del mod ord">
          <ac:chgData name="Jay Chan" userId="60b4ceb502f8e6fb" providerId="LiveId" clId="{6D613FDB-2120-4DB6-A243-8C779C26199A}" dt="2023-12-01T03:56:09.353" v="1" actId="700"/>
          <ac:spMkLst>
            <pc:docMk/>
            <pc:sldMk cId="1366848828" sldId="257"/>
            <ac:spMk id="3" creationId="{29EB49C5-B837-3360-8EE3-0D36A5F1E331}"/>
          </ac:spMkLst>
        </pc:spChg>
        <pc:spChg chg="mod ord">
          <ac:chgData name="Jay Chan" userId="60b4ceb502f8e6fb" providerId="LiveId" clId="{6D613FDB-2120-4DB6-A243-8C779C26199A}" dt="2023-12-01T04:00:15.929" v="27" actId="700"/>
          <ac:spMkLst>
            <pc:docMk/>
            <pc:sldMk cId="1366848828" sldId="257"/>
            <ac:spMk id="4" creationId="{E47F32E6-F503-C0D2-57ED-FB56B948963D}"/>
          </ac:spMkLst>
        </pc:spChg>
        <pc:spChg chg="add del mod ord">
          <ac:chgData name="Jay Chan" userId="60b4ceb502f8e6fb" providerId="LiveId" clId="{6D613FDB-2120-4DB6-A243-8C779C26199A}" dt="2023-12-01T04:00:15.929" v="27" actId="700"/>
          <ac:spMkLst>
            <pc:docMk/>
            <pc:sldMk cId="1366848828" sldId="257"/>
            <ac:spMk id="5" creationId="{7628EC63-C67C-B36F-48EA-A9A81BB83FB3}"/>
          </ac:spMkLst>
        </pc:spChg>
        <pc:spChg chg="add mod ord">
          <ac:chgData name="Jay Chan" userId="60b4ceb502f8e6fb" providerId="LiveId" clId="{6D613FDB-2120-4DB6-A243-8C779C26199A}" dt="2023-12-10T08:03:54.119" v="4034" actId="6549"/>
          <ac:spMkLst>
            <pc:docMk/>
            <pc:sldMk cId="1366848828" sldId="257"/>
            <ac:spMk id="6" creationId="{09ADC7E7-5D4C-69D1-B714-5F5A2BD3C350}"/>
          </ac:spMkLst>
        </pc:spChg>
        <pc:spChg chg="add mod">
          <ac:chgData name="Jay Chan" userId="60b4ceb502f8e6fb" providerId="LiveId" clId="{6D613FDB-2120-4DB6-A243-8C779C26199A}" dt="2023-12-04T05:26:11.243" v="815" actId="1076"/>
          <ac:spMkLst>
            <pc:docMk/>
            <pc:sldMk cId="1366848828" sldId="257"/>
            <ac:spMk id="7" creationId="{1CC62169-83B8-B912-088E-1BDC1CC7815B}"/>
          </ac:spMkLst>
        </pc:spChg>
        <pc:spChg chg="add mod">
          <ac:chgData name="Jay Chan" userId="60b4ceb502f8e6fb" providerId="LiveId" clId="{6D613FDB-2120-4DB6-A243-8C779C26199A}" dt="2023-12-04T05:26:29.116" v="821" actId="14100"/>
          <ac:spMkLst>
            <pc:docMk/>
            <pc:sldMk cId="1366848828" sldId="257"/>
            <ac:spMk id="8" creationId="{B3F6216D-80A5-46E4-A747-4DB0665EA7C1}"/>
          </ac:spMkLst>
        </pc:spChg>
        <pc:spChg chg="add mod">
          <ac:chgData name="Jay Chan" userId="60b4ceb502f8e6fb" providerId="LiveId" clId="{6D613FDB-2120-4DB6-A243-8C779C26199A}" dt="2023-12-04T05:26:14.691" v="816" actId="1076"/>
          <ac:spMkLst>
            <pc:docMk/>
            <pc:sldMk cId="1366848828" sldId="257"/>
            <ac:spMk id="9" creationId="{6613E01C-C6D8-E0B4-D5C3-6BF612C03E07}"/>
          </ac:spMkLst>
        </pc:spChg>
        <pc:spChg chg="add mod">
          <ac:chgData name="Jay Chan" userId="60b4ceb502f8e6fb" providerId="LiveId" clId="{6D613FDB-2120-4DB6-A243-8C779C26199A}" dt="2023-12-04T05:26:46.957" v="825" actId="14100"/>
          <ac:spMkLst>
            <pc:docMk/>
            <pc:sldMk cId="1366848828" sldId="257"/>
            <ac:spMk id="10" creationId="{753AE411-635A-A9C2-5B4F-0CC9A740E633}"/>
          </ac:spMkLst>
        </pc:spChg>
        <pc:spChg chg="add mod">
          <ac:chgData name="Jay Chan" userId="60b4ceb502f8e6fb" providerId="LiveId" clId="{6D613FDB-2120-4DB6-A243-8C779C26199A}" dt="2023-12-04T05:26:18.316" v="817" actId="1076"/>
          <ac:spMkLst>
            <pc:docMk/>
            <pc:sldMk cId="1366848828" sldId="257"/>
            <ac:spMk id="11" creationId="{68A00386-9E81-E29B-D378-E70786A5B360}"/>
          </ac:spMkLst>
        </pc:spChg>
        <pc:spChg chg="add mod">
          <ac:chgData name="Jay Chan" userId="60b4ceb502f8e6fb" providerId="LiveId" clId="{6D613FDB-2120-4DB6-A243-8C779C26199A}" dt="2023-12-04T05:27:08.381" v="831" actId="14100"/>
          <ac:spMkLst>
            <pc:docMk/>
            <pc:sldMk cId="1366848828" sldId="257"/>
            <ac:spMk id="12" creationId="{431CF771-0E24-6B00-4CCD-2506914EF9EC}"/>
          </ac:spMkLst>
        </pc:spChg>
        <pc:spChg chg="add mod">
          <ac:chgData name="Jay Chan" userId="60b4ceb502f8e6fb" providerId="LiveId" clId="{6D613FDB-2120-4DB6-A243-8C779C26199A}" dt="2023-12-04T05:26:40.076" v="823" actId="14100"/>
          <ac:spMkLst>
            <pc:docMk/>
            <pc:sldMk cId="1366848828" sldId="257"/>
            <ac:spMk id="13" creationId="{9CED3760-346A-3B32-552D-FD02C1325242}"/>
          </ac:spMkLst>
        </pc:spChg>
        <pc:spChg chg="add mod">
          <ac:chgData name="Jay Chan" userId="60b4ceb502f8e6fb" providerId="LiveId" clId="{6D613FDB-2120-4DB6-A243-8C779C26199A}" dt="2023-12-04T05:27:21.765" v="833" actId="14100"/>
          <ac:spMkLst>
            <pc:docMk/>
            <pc:sldMk cId="1366848828" sldId="257"/>
            <ac:spMk id="14" creationId="{9AAEA8EC-62DB-2195-E8D8-5E6366E370FE}"/>
          </ac:spMkLst>
        </pc:spChg>
      </pc:sldChg>
      <pc:sldChg chg="addSp delSp modSp new mod modClrScheme chgLayout">
        <pc:chgData name="Jay Chan" userId="60b4ceb502f8e6fb" providerId="LiveId" clId="{6D613FDB-2120-4DB6-A243-8C779C26199A}" dt="2023-12-10T14:16:19.595" v="5715"/>
        <pc:sldMkLst>
          <pc:docMk/>
          <pc:sldMk cId="846434331" sldId="258"/>
        </pc:sldMkLst>
        <pc:spChg chg="del">
          <ac:chgData name="Jay Chan" userId="60b4ceb502f8e6fb" providerId="LiveId" clId="{6D613FDB-2120-4DB6-A243-8C779C26199A}" dt="2023-12-01T03:56:17.059" v="3" actId="700"/>
          <ac:spMkLst>
            <pc:docMk/>
            <pc:sldMk cId="846434331" sldId="258"/>
            <ac:spMk id="2" creationId="{1B367A57-9220-71BB-C73F-BE04479F4080}"/>
          </ac:spMkLst>
        </pc:spChg>
        <pc:spChg chg="del mod ord">
          <ac:chgData name="Jay Chan" userId="60b4ceb502f8e6fb" providerId="LiveId" clId="{6D613FDB-2120-4DB6-A243-8C779C26199A}" dt="2023-12-01T03:56:17.059" v="3" actId="700"/>
          <ac:spMkLst>
            <pc:docMk/>
            <pc:sldMk cId="846434331" sldId="258"/>
            <ac:spMk id="3" creationId="{5A4516D6-C9CB-D3A5-5003-935B48352801}"/>
          </ac:spMkLst>
        </pc:spChg>
        <pc:spChg chg="mod ord">
          <ac:chgData name="Jay Chan" userId="60b4ceb502f8e6fb" providerId="LiveId" clId="{6D613FDB-2120-4DB6-A243-8C779C26199A}" dt="2023-12-01T03:56:17.059" v="3" actId="700"/>
          <ac:spMkLst>
            <pc:docMk/>
            <pc:sldMk cId="846434331" sldId="258"/>
            <ac:spMk id="4" creationId="{A8E1D7A1-20CA-09F9-28BD-01D5A5BD99A2}"/>
          </ac:spMkLst>
        </pc:spChg>
        <pc:spChg chg="add mod ord">
          <ac:chgData name="Jay Chan" userId="60b4ceb502f8e6fb" providerId="LiveId" clId="{6D613FDB-2120-4DB6-A243-8C779C26199A}" dt="2023-12-10T14:16:19.595" v="5715"/>
          <ac:spMkLst>
            <pc:docMk/>
            <pc:sldMk cId="846434331" sldId="258"/>
            <ac:spMk id="5" creationId="{CA61F560-6C62-977E-EA88-1EED79FB7B78}"/>
          </ac:spMkLst>
        </pc:spChg>
        <pc:spChg chg="add mod ord">
          <ac:chgData name="Jay Chan" userId="60b4ceb502f8e6fb" providerId="LiveId" clId="{6D613FDB-2120-4DB6-A243-8C779C26199A}" dt="2023-12-01T03:56:17.059" v="3" actId="700"/>
          <ac:spMkLst>
            <pc:docMk/>
            <pc:sldMk cId="846434331" sldId="258"/>
            <ac:spMk id="6" creationId="{079E1A87-E198-CD36-8FEE-4919B63486C6}"/>
          </ac:spMkLst>
        </pc:spChg>
      </pc:sldChg>
      <pc:sldChg chg="addSp modSp new mod modClrScheme chgLayout">
        <pc:chgData name="Jay Chan" userId="60b4ceb502f8e6fb" providerId="LiveId" clId="{6D613FDB-2120-4DB6-A243-8C779C26199A}" dt="2023-12-10T15:17:38.660" v="5792" actId="27636"/>
        <pc:sldMkLst>
          <pc:docMk/>
          <pc:sldMk cId="3499311203" sldId="259"/>
        </pc:sldMkLst>
        <pc:spChg chg="mod ord">
          <ac:chgData name="Jay Chan" userId="60b4ceb502f8e6fb" providerId="LiveId" clId="{6D613FDB-2120-4DB6-A243-8C779C26199A}" dt="2023-12-10T15:17:38.660" v="5792" actId="27636"/>
          <ac:spMkLst>
            <pc:docMk/>
            <pc:sldMk cId="3499311203" sldId="259"/>
            <ac:spMk id="2" creationId="{F95A4F62-CE4D-1B77-A1CD-AFC66316D200}"/>
          </ac:spMkLst>
        </pc:spChg>
        <pc:spChg chg="mod ord">
          <ac:chgData name="Jay Chan" userId="60b4ceb502f8e6fb" providerId="LiveId" clId="{6D613FDB-2120-4DB6-A243-8C779C26199A}" dt="2023-12-04T03:13:28.810" v="41" actId="700"/>
          <ac:spMkLst>
            <pc:docMk/>
            <pc:sldMk cId="3499311203" sldId="259"/>
            <ac:spMk id="3" creationId="{EE6E0A08-DCF5-1AFD-7BA9-F5EB62B89B6B}"/>
          </ac:spMkLst>
        </pc:spChg>
        <pc:spChg chg="add mod ord">
          <ac:chgData name="Jay Chan" userId="60b4ceb502f8e6fb" providerId="LiveId" clId="{6D613FDB-2120-4DB6-A243-8C779C26199A}" dt="2023-12-10T14:15:56.651" v="5714" actId="20577"/>
          <ac:spMkLst>
            <pc:docMk/>
            <pc:sldMk cId="3499311203" sldId="259"/>
            <ac:spMk id="4" creationId="{4169C64D-2FFC-3732-896F-BDAC0A1F9579}"/>
          </ac:spMkLst>
        </pc:spChg>
      </pc:sldChg>
      <pc:sldChg chg="addSp delSp modSp new mod modClrScheme chgLayout">
        <pc:chgData name="Jay Chan" userId="60b4ceb502f8e6fb" providerId="LiveId" clId="{6D613FDB-2120-4DB6-A243-8C779C26199A}" dt="2023-12-10T15:14:44.416" v="5753" actId="20577"/>
        <pc:sldMkLst>
          <pc:docMk/>
          <pc:sldMk cId="4146764272" sldId="260"/>
        </pc:sldMkLst>
        <pc:spChg chg="mod ord">
          <ac:chgData name="Jay Chan" userId="60b4ceb502f8e6fb" providerId="LiveId" clId="{6D613FDB-2120-4DB6-A243-8C779C26199A}" dt="2023-12-01T04:00:03.995" v="24" actId="700"/>
          <ac:spMkLst>
            <pc:docMk/>
            <pc:sldMk cId="4146764272" sldId="260"/>
            <ac:spMk id="2" creationId="{57E6CCA2-AF7A-A255-AE01-BDD2EADD8632}"/>
          </ac:spMkLst>
        </pc:spChg>
        <pc:spChg chg="del mod ord">
          <ac:chgData name="Jay Chan" userId="60b4ceb502f8e6fb" providerId="LiveId" clId="{6D613FDB-2120-4DB6-A243-8C779C26199A}" dt="2023-12-01T04:00:03.995" v="24" actId="700"/>
          <ac:spMkLst>
            <pc:docMk/>
            <pc:sldMk cId="4146764272" sldId="260"/>
            <ac:spMk id="3" creationId="{42F03AAF-8CE9-1DE0-0EA1-A916C07B7CC4}"/>
          </ac:spMkLst>
        </pc:spChg>
        <pc:spChg chg="del">
          <ac:chgData name="Jay Chan" userId="60b4ceb502f8e6fb" providerId="LiveId" clId="{6D613FDB-2120-4DB6-A243-8C779C26199A}" dt="2023-12-01T04:00:03.995" v="24" actId="700"/>
          <ac:spMkLst>
            <pc:docMk/>
            <pc:sldMk cId="4146764272" sldId="260"/>
            <ac:spMk id="4" creationId="{89929316-E0A0-672D-3253-8D240A5EB552}"/>
          </ac:spMkLst>
        </pc:spChg>
        <pc:spChg chg="add mod ord">
          <ac:chgData name="Jay Chan" userId="60b4ceb502f8e6fb" providerId="LiveId" clId="{6D613FDB-2120-4DB6-A243-8C779C26199A}" dt="2023-12-09T13:47:10.783" v="3873" actId="20577"/>
          <ac:spMkLst>
            <pc:docMk/>
            <pc:sldMk cId="4146764272" sldId="260"/>
            <ac:spMk id="5" creationId="{ACA0E5DD-01CE-4536-F649-DBC0189AEB56}"/>
          </ac:spMkLst>
        </pc:spChg>
        <pc:spChg chg="add mod ord">
          <ac:chgData name="Jay Chan" userId="60b4ceb502f8e6fb" providerId="LiveId" clId="{6D613FDB-2120-4DB6-A243-8C779C26199A}" dt="2023-12-10T15:14:44.416" v="5753" actId="20577"/>
          <ac:spMkLst>
            <pc:docMk/>
            <pc:sldMk cId="4146764272" sldId="260"/>
            <ac:spMk id="6" creationId="{FA95FE77-44A3-E3AB-53D0-02D0CEC6DD78}"/>
          </ac:spMkLst>
        </pc:spChg>
      </pc:sldChg>
      <pc:sldChg chg="addSp delSp modSp new mod">
        <pc:chgData name="Jay Chan" userId="60b4ceb502f8e6fb" providerId="LiveId" clId="{6D613FDB-2120-4DB6-A243-8C779C26199A}" dt="2023-12-04T05:22:29.280" v="694" actId="20577"/>
        <pc:sldMkLst>
          <pc:docMk/>
          <pc:sldMk cId="3687608402" sldId="261"/>
        </pc:sldMkLst>
        <pc:spChg chg="mod">
          <ac:chgData name="Jay Chan" userId="60b4ceb502f8e6fb" providerId="LiveId" clId="{6D613FDB-2120-4DB6-A243-8C779C26199A}" dt="2023-12-04T05:22:29.280" v="694" actId="20577"/>
          <ac:spMkLst>
            <pc:docMk/>
            <pc:sldMk cId="3687608402" sldId="261"/>
            <ac:spMk id="2" creationId="{DCF1AE33-3A53-0276-9F3D-40858204F60F}"/>
          </ac:spMkLst>
        </pc:spChg>
        <pc:spChg chg="add mod">
          <ac:chgData name="Jay Chan" userId="60b4ceb502f8e6fb" providerId="LiveId" clId="{6D613FDB-2120-4DB6-A243-8C779C26199A}" dt="2023-12-04T05:21:33.208" v="666" actId="408"/>
          <ac:spMkLst>
            <pc:docMk/>
            <pc:sldMk cId="3687608402" sldId="261"/>
            <ac:spMk id="5" creationId="{C746E710-8ACF-9675-8466-AD62BCB3FD47}"/>
          </ac:spMkLst>
        </pc:spChg>
        <pc:spChg chg="add mod">
          <ac:chgData name="Jay Chan" userId="60b4ceb502f8e6fb" providerId="LiveId" clId="{6D613FDB-2120-4DB6-A243-8C779C26199A}" dt="2023-12-04T05:21:33.208" v="666" actId="408"/>
          <ac:spMkLst>
            <pc:docMk/>
            <pc:sldMk cId="3687608402" sldId="261"/>
            <ac:spMk id="6" creationId="{0F575336-EACC-450F-FC67-AE5A8CEE2660}"/>
          </ac:spMkLst>
        </pc:spChg>
        <pc:spChg chg="add mod">
          <ac:chgData name="Jay Chan" userId="60b4ceb502f8e6fb" providerId="LiveId" clId="{6D613FDB-2120-4DB6-A243-8C779C26199A}" dt="2023-12-04T05:21:33.208" v="666" actId="408"/>
          <ac:spMkLst>
            <pc:docMk/>
            <pc:sldMk cId="3687608402" sldId="261"/>
            <ac:spMk id="7" creationId="{CB975008-55DF-538A-A249-2969D4F5B2E2}"/>
          </ac:spMkLst>
        </pc:spChg>
        <pc:spChg chg="add mod">
          <ac:chgData name="Jay Chan" userId="60b4ceb502f8e6fb" providerId="LiveId" clId="{6D613FDB-2120-4DB6-A243-8C779C26199A}" dt="2023-12-04T05:21:33.208" v="666" actId="408"/>
          <ac:spMkLst>
            <pc:docMk/>
            <pc:sldMk cId="3687608402" sldId="261"/>
            <ac:spMk id="8" creationId="{ECAB104A-AFC9-833E-49BD-93B590F49016}"/>
          </ac:spMkLst>
        </pc:spChg>
        <pc:spChg chg="add mod">
          <ac:chgData name="Jay Chan" userId="60b4ceb502f8e6fb" providerId="LiveId" clId="{6D613FDB-2120-4DB6-A243-8C779C26199A}" dt="2023-12-04T05:21:33.208" v="666" actId="408"/>
          <ac:spMkLst>
            <pc:docMk/>
            <pc:sldMk cId="3687608402" sldId="261"/>
            <ac:spMk id="9" creationId="{FCDC62F6-283D-1FF7-A107-63BEEE3C116F}"/>
          </ac:spMkLst>
        </pc:spChg>
        <pc:spChg chg="add mod">
          <ac:chgData name="Jay Chan" userId="60b4ceb502f8e6fb" providerId="LiveId" clId="{6D613FDB-2120-4DB6-A243-8C779C26199A}" dt="2023-12-04T05:20:10.369" v="656" actId="20577"/>
          <ac:spMkLst>
            <pc:docMk/>
            <pc:sldMk cId="3687608402" sldId="261"/>
            <ac:spMk id="10" creationId="{E03C271A-64DE-7876-ED3F-4FF1B4E7F328}"/>
          </ac:spMkLst>
        </pc:spChg>
        <pc:spChg chg="add mod">
          <ac:chgData name="Jay Chan" userId="60b4ceb502f8e6fb" providerId="LiveId" clId="{6D613FDB-2120-4DB6-A243-8C779C26199A}" dt="2023-12-04T05:22:17.651" v="687" actId="1076"/>
          <ac:spMkLst>
            <pc:docMk/>
            <pc:sldMk cId="3687608402" sldId="261"/>
            <ac:spMk id="12" creationId="{D819B5AC-46AC-3913-CE56-E5DC32CC1106}"/>
          </ac:spMkLst>
        </pc:spChg>
        <pc:spChg chg="add del mod">
          <ac:chgData name="Jay Chan" userId="60b4ceb502f8e6fb" providerId="LiveId" clId="{6D613FDB-2120-4DB6-A243-8C779C26199A}" dt="2023-12-04T05:21:42.056" v="668" actId="478"/>
          <ac:spMkLst>
            <pc:docMk/>
            <pc:sldMk cId="3687608402" sldId="261"/>
            <ac:spMk id="13" creationId="{4ABE8986-180B-9B95-524A-88DEDF66C0CD}"/>
          </ac:spMkLst>
        </pc:spChg>
        <pc:graphicFrameChg chg="add mod modGraphic">
          <ac:chgData name="Jay Chan" userId="60b4ceb502f8e6fb" providerId="LiveId" clId="{6D613FDB-2120-4DB6-A243-8C779C26199A}" dt="2023-12-04T05:20:59.295" v="663"/>
          <ac:graphicFrameMkLst>
            <pc:docMk/>
            <pc:sldMk cId="3687608402" sldId="261"/>
            <ac:graphicFrameMk id="4" creationId="{B42D3AD8-8685-0109-2150-7BD88D6D15B0}"/>
          </ac:graphicFrameMkLst>
        </pc:graphicFrameChg>
        <pc:graphicFrameChg chg="add mod modGraphic">
          <ac:chgData name="Jay Chan" userId="60b4ceb502f8e6fb" providerId="LiveId" clId="{6D613FDB-2120-4DB6-A243-8C779C26199A}" dt="2023-12-04T05:22:06.556" v="673" actId="1076"/>
          <ac:graphicFrameMkLst>
            <pc:docMk/>
            <pc:sldMk cId="3687608402" sldId="261"/>
            <ac:graphicFrameMk id="11" creationId="{497CAA37-1B51-BFA2-404E-32C3D43572F5}"/>
          </ac:graphicFrameMkLst>
        </pc:graphicFrameChg>
      </pc:sldChg>
      <pc:sldChg chg="modSp new del mod">
        <pc:chgData name="Jay Chan" userId="60b4ceb502f8e6fb" providerId="LiveId" clId="{6D613FDB-2120-4DB6-A243-8C779C26199A}" dt="2023-12-04T05:32:14.148" v="959" actId="47"/>
        <pc:sldMkLst>
          <pc:docMk/>
          <pc:sldMk cId="1095564766" sldId="262"/>
        </pc:sldMkLst>
        <pc:spChg chg="mod">
          <ac:chgData name="Jay Chan" userId="60b4ceb502f8e6fb" providerId="LiveId" clId="{6D613FDB-2120-4DB6-A243-8C779C26199A}" dt="2023-12-04T05:30:50.791" v="922" actId="21"/>
          <ac:spMkLst>
            <pc:docMk/>
            <pc:sldMk cId="1095564766" sldId="262"/>
            <ac:spMk id="2" creationId="{92A99F6C-4325-74DF-8FC2-87C09B50A799}"/>
          </ac:spMkLst>
        </pc:spChg>
      </pc:sldChg>
      <pc:sldChg chg="addSp delSp modSp new mod modAnim">
        <pc:chgData name="Jay Chan" userId="60b4ceb502f8e6fb" providerId="LiveId" clId="{6D613FDB-2120-4DB6-A243-8C779C26199A}" dt="2023-12-10T08:54:25.300" v="4214"/>
        <pc:sldMkLst>
          <pc:docMk/>
          <pc:sldMk cId="2977427618" sldId="263"/>
        </pc:sldMkLst>
        <pc:spChg chg="mod">
          <ac:chgData name="Jay Chan" userId="60b4ceb502f8e6fb" providerId="LiveId" clId="{6D613FDB-2120-4DB6-A243-8C779C26199A}" dt="2023-12-04T05:32:25.418" v="987" actId="20577"/>
          <ac:spMkLst>
            <pc:docMk/>
            <pc:sldMk cId="2977427618" sldId="263"/>
            <ac:spMk id="2" creationId="{469B623B-99C0-E8A7-8678-CF21AE350FC9}"/>
          </ac:spMkLst>
        </pc:spChg>
        <pc:spChg chg="add mod">
          <ac:chgData name="Jay Chan" userId="60b4ceb502f8e6fb" providerId="LiveId" clId="{6D613FDB-2120-4DB6-A243-8C779C26199A}" dt="2023-12-04T05:32:31.886" v="988" actId="20577"/>
          <ac:spMkLst>
            <pc:docMk/>
            <pc:sldMk cId="2977427618" sldId="263"/>
            <ac:spMk id="4" creationId="{60CAF05B-7A23-FB26-9002-A73671B1F1D2}"/>
          </ac:spMkLst>
        </pc:spChg>
        <pc:spChg chg="mod">
          <ac:chgData name="Jay Chan" userId="60b4ceb502f8e6fb" providerId="LiveId" clId="{6D613FDB-2120-4DB6-A243-8C779C26199A}" dt="2023-12-04T03:14:15.704" v="46"/>
          <ac:spMkLst>
            <pc:docMk/>
            <pc:sldMk cId="2977427618" sldId="263"/>
            <ac:spMk id="6" creationId="{3314B0C1-D03D-9E51-E4FE-C27C33D5C10C}"/>
          </ac:spMkLst>
        </pc:spChg>
        <pc:spChg chg="add mod">
          <ac:chgData name="Jay Chan" userId="60b4ceb502f8e6fb" providerId="LiveId" clId="{6D613FDB-2120-4DB6-A243-8C779C26199A}" dt="2023-12-04T03:14:15.704" v="46"/>
          <ac:spMkLst>
            <pc:docMk/>
            <pc:sldMk cId="2977427618" sldId="263"/>
            <ac:spMk id="10" creationId="{C0ADBA5E-EA64-0154-76A2-0F80C469F0DD}"/>
          </ac:spMkLst>
        </pc:spChg>
        <pc:spChg chg="add mod">
          <ac:chgData name="Jay Chan" userId="60b4ceb502f8e6fb" providerId="LiveId" clId="{6D613FDB-2120-4DB6-A243-8C779C26199A}" dt="2023-12-04T05:32:33.839" v="989" actId="20577"/>
          <ac:spMkLst>
            <pc:docMk/>
            <pc:sldMk cId="2977427618" sldId="263"/>
            <ac:spMk id="12" creationId="{452EF396-272E-7C8B-1CA3-77F244D3822A}"/>
          </ac:spMkLst>
        </pc:spChg>
        <pc:spChg chg="mod">
          <ac:chgData name="Jay Chan" userId="60b4ceb502f8e6fb" providerId="LiveId" clId="{6D613FDB-2120-4DB6-A243-8C779C26199A}" dt="2023-12-04T03:14:15.704" v="46"/>
          <ac:spMkLst>
            <pc:docMk/>
            <pc:sldMk cId="2977427618" sldId="263"/>
            <ac:spMk id="14" creationId="{85E11D14-874B-23A4-A0FF-D07B8328E91C}"/>
          </ac:spMkLst>
        </pc:spChg>
        <pc:spChg chg="add mod">
          <ac:chgData name="Jay Chan" userId="60b4ceb502f8e6fb" providerId="LiveId" clId="{6D613FDB-2120-4DB6-A243-8C779C26199A}" dt="2023-12-04T03:14:15.704" v="46"/>
          <ac:spMkLst>
            <pc:docMk/>
            <pc:sldMk cId="2977427618" sldId="263"/>
            <ac:spMk id="18" creationId="{07A7F260-2014-7CAA-5AB1-648F582F9305}"/>
          </ac:spMkLst>
        </pc:spChg>
        <pc:spChg chg="add mod">
          <ac:chgData name="Jay Chan" userId="60b4ceb502f8e6fb" providerId="LiveId" clId="{6D613FDB-2120-4DB6-A243-8C779C26199A}" dt="2023-12-04T05:32:36.523" v="990" actId="20577"/>
          <ac:spMkLst>
            <pc:docMk/>
            <pc:sldMk cId="2977427618" sldId="263"/>
            <ac:spMk id="20" creationId="{2C7CD8E1-4D79-E518-0B2F-96BB5E994AAB}"/>
          </ac:spMkLst>
        </pc:spChg>
        <pc:spChg chg="mod">
          <ac:chgData name="Jay Chan" userId="60b4ceb502f8e6fb" providerId="LiveId" clId="{6D613FDB-2120-4DB6-A243-8C779C26199A}" dt="2023-12-04T03:14:15.704" v="46"/>
          <ac:spMkLst>
            <pc:docMk/>
            <pc:sldMk cId="2977427618" sldId="263"/>
            <ac:spMk id="22" creationId="{5E23EBDB-D52F-C2AE-1162-71A899A1E55F}"/>
          </ac:spMkLst>
        </pc:spChg>
        <pc:spChg chg="add mod">
          <ac:chgData name="Jay Chan" userId="60b4ceb502f8e6fb" providerId="LiveId" clId="{6D613FDB-2120-4DB6-A243-8C779C26199A}" dt="2023-12-04T03:14:15.704" v="46"/>
          <ac:spMkLst>
            <pc:docMk/>
            <pc:sldMk cId="2977427618" sldId="263"/>
            <ac:spMk id="26" creationId="{EDEBD61F-6D97-5587-2D6F-A7D9324D648A}"/>
          </ac:spMkLst>
        </pc:spChg>
        <pc:spChg chg="mod">
          <ac:chgData name="Jay Chan" userId="60b4ceb502f8e6fb" providerId="LiveId" clId="{6D613FDB-2120-4DB6-A243-8C779C26199A}" dt="2023-12-10T08:54:24.019" v="4213" actId="1076"/>
          <ac:spMkLst>
            <pc:docMk/>
            <pc:sldMk cId="2977427618" sldId="263"/>
            <ac:spMk id="29" creationId="{9D2EBE0D-BFC3-A10E-2DC4-B9B3D27BF0E7}"/>
          </ac:spMkLst>
        </pc:spChg>
        <pc:spChg chg="add del mod">
          <ac:chgData name="Jay Chan" userId="60b4ceb502f8e6fb" providerId="LiveId" clId="{6D613FDB-2120-4DB6-A243-8C779C26199A}" dt="2023-12-10T08:54:25.300" v="4214"/>
          <ac:spMkLst>
            <pc:docMk/>
            <pc:sldMk cId="2977427618" sldId="263"/>
            <ac:spMk id="33" creationId="{3613A9B7-359F-2F69-A9A5-7F3AE1CB2A7A}"/>
          </ac:spMkLst>
        </pc:spChg>
        <pc:spChg chg="add del mod">
          <ac:chgData name="Jay Chan" userId="60b4ceb502f8e6fb" providerId="LiveId" clId="{6D613FDB-2120-4DB6-A243-8C779C26199A}" dt="2023-12-10T08:54:25.300" v="4214"/>
          <ac:spMkLst>
            <pc:docMk/>
            <pc:sldMk cId="2977427618" sldId="263"/>
            <ac:spMk id="35" creationId="{D8A1DF03-D987-69D1-EEE8-3DDDDDE9DF15}"/>
          </ac:spMkLst>
        </pc:spChg>
        <pc:spChg chg="add del mod">
          <ac:chgData name="Jay Chan" userId="60b4ceb502f8e6fb" providerId="LiveId" clId="{6D613FDB-2120-4DB6-A243-8C779C26199A}" dt="2023-12-10T08:54:25.300" v="4214"/>
          <ac:spMkLst>
            <pc:docMk/>
            <pc:sldMk cId="2977427618" sldId="263"/>
            <ac:spMk id="37" creationId="{58DC6E49-D0FE-6903-B681-275654B93A04}"/>
          </ac:spMkLst>
        </pc:spChg>
        <pc:spChg chg="add del mod">
          <ac:chgData name="Jay Chan" userId="60b4ceb502f8e6fb" providerId="LiveId" clId="{6D613FDB-2120-4DB6-A243-8C779C26199A}" dt="2023-12-10T08:54:25.300" v="4214"/>
          <ac:spMkLst>
            <pc:docMk/>
            <pc:sldMk cId="2977427618" sldId="263"/>
            <ac:spMk id="39" creationId="{4E403CAF-3F8A-4591-D1BE-E699E4459BE3}"/>
          </ac:spMkLst>
        </pc:spChg>
        <pc:grpChg chg="add mod">
          <ac:chgData name="Jay Chan" userId="60b4ceb502f8e6fb" providerId="LiveId" clId="{6D613FDB-2120-4DB6-A243-8C779C26199A}" dt="2023-12-04T03:14:15.704" v="46"/>
          <ac:grpSpMkLst>
            <pc:docMk/>
            <pc:sldMk cId="2977427618" sldId="263"/>
            <ac:grpSpMk id="5" creationId="{3B2F622A-1F59-4330-5EEC-19B55D21098D}"/>
          </ac:grpSpMkLst>
        </pc:grpChg>
        <pc:grpChg chg="add mod">
          <ac:chgData name="Jay Chan" userId="60b4ceb502f8e6fb" providerId="LiveId" clId="{6D613FDB-2120-4DB6-A243-8C779C26199A}" dt="2023-12-04T03:14:15.704" v="46"/>
          <ac:grpSpMkLst>
            <pc:docMk/>
            <pc:sldMk cId="2977427618" sldId="263"/>
            <ac:grpSpMk id="13" creationId="{90F92BF0-9E34-E154-9EAC-FC624B4D60B3}"/>
          </ac:grpSpMkLst>
        </pc:grpChg>
        <pc:grpChg chg="add mod">
          <ac:chgData name="Jay Chan" userId="60b4ceb502f8e6fb" providerId="LiveId" clId="{6D613FDB-2120-4DB6-A243-8C779C26199A}" dt="2023-12-04T03:14:15.704" v="46"/>
          <ac:grpSpMkLst>
            <pc:docMk/>
            <pc:sldMk cId="2977427618" sldId="263"/>
            <ac:grpSpMk id="21" creationId="{B80289CB-8880-1559-DDE1-44ACB973E9CE}"/>
          </ac:grpSpMkLst>
        </pc:grpChg>
        <pc:grpChg chg="add del mod">
          <ac:chgData name="Jay Chan" userId="60b4ceb502f8e6fb" providerId="LiveId" clId="{6D613FDB-2120-4DB6-A243-8C779C26199A}" dt="2023-12-10T08:54:25.300" v="4214"/>
          <ac:grpSpMkLst>
            <pc:docMk/>
            <pc:sldMk cId="2977427618" sldId="263"/>
            <ac:grpSpMk id="28" creationId="{45DB7BE3-2DC3-3036-091F-4C6843DED56C}"/>
          </ac:grpSpMkLst>
        </pc:grp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7" creationId="{DFE29FAD-DDDF-67FC-2177-085977120821}"/>
          </ac:cxnSpMkLst>
        </pc:cxn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8" creationId="{9AE6FD56-96C5-5651-C37E-EA545DA0115B}"/>
          </ac:cxnSpMkLst>
        </pc:cxn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9" creationId="{29790674-CBEF-2740-F7E3-CA473CF59D53}"/>
          </ac:cxnSpMkLst>
        </pc:cxnChg>
        <pc:cxnChg chg="add 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11" creationId="{4ED46715-C4A1-B702-B114-5620E09EFABE}"/>
          </ac:cxnSpMkLst>
        </pc:cxn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15" creationId="{B7100B4E-9C55-DFDF-6B96-F2D1A17935C4}"/>
          </ac:cxnSpMkLst>
        </pc:cxn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16" creationId="{FA21A322-2500-7BE4-73A3-43F9D7A19349}"/>
          </ac:cxnSpMkLst>
        </pc:cxn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17" creationId="{4D3855D1-67B0-6AEB-7D9B-ED75FFBBD321}"/>
          </ac:cxnSpMkLst>
        </pc:cxnChg>
        <pc:cxnChg chg="add 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19" creationId="{B0459431-C424-7219-A0C2-DBDCC3A6E73B}"/>
          </ac:cxnSpMkLst>
        </pc:cxn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23" creationId="{E22A813C-542C-37AC-DBA2-CFE0A53C7562}"/>
          </ac:cxnSpMkLst>
        </pc:cxn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24" creationId="{3BC5C477-D2DA-1DA8-C701-3E19E325183E}"/>
          </ac:cxnSpMkLst>
        </pc:cxnChg>
        <pc:cxnChg chg="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25" creationId="{8CD4EAEB-8733-10F2-91D2-9B952D9389E8}"/>
          </ac:cxnSpMkLst>
        </pc:cxnChg>
        <pc:cxnChg chg="add mod">
          <ac:chgData name="Jay Chan" userId="60b4ceb502f8e6fb" providerId="LiveId" clId="{6D613FDB-2120-4DB6-A243-8C779C26199A}" dt="2023-12-04T03:14:15.704" v="46"/>
          <ac:cxnSpMkLst>
            <pc:docMk/>
            <pc:sldMk cId="2977427618" sldId="263"/>
            <ac:cxnSpMk id="27" creationId="{0BED98B4-B538-CD47-2FC7-5E06A332C7ED}"/>
          </ac:cxnSpMkLst>
        </pc:cxnChg>
        <pc:cxnChg chg="mod">
          <ac:chgData name="Jay Chan" userId="60b4ceb502f8e6fb" providerId="LiveId" clId="{6D613FDB-2120-4DB6-A243-8C779C26199A}" dt="2023-12-10T08:54:24.019" v="4213" actId="1076"/>
          <ac:cxnSpMkLst>
            <pc:docMk/>
            <pc:sldMk cId="2977427618" sldId="263"/>
            <ac:cxnSpMk id="30" creationId="{08AD2D62-36BF-E6FB-4925-11C903448CCB}"/>
          </ac:cxnSpMkLst>
        </pc:cxnChg>
        <pc:cxnChg chg="mod">
          <ac:chgData name="Jay Chan" userId="60b4ceb502f8e6fb" providerId="LiveId" clId="{6D613FDB-2120-4DB6-A243-8C779C26199A}" dt="2023-12-10T08:54:24.019" v="4213" actId="1076"/>
          <ac:cxnSpMkLst>
            <pc:docMk/>
            <pc:sldMk cId="2977427618" sldId="263"/>
            <ac:cxnSpMk id="31" creationId="{3C3929C3-76F0-C248-94CE-92416B3F7B1E}"/>
          </ac:cxnSpMkLst>
        </pc:cxnChg>
        <pc:cxnChg chg="mod">
          <ac:chgData name="Jay Chan" userId="60b4ceb502f8e6fb" providerId="LiveId" clId="{6D613FDB-2120-4DB6-A243-8C779C26199A}" dt="2023-12-10T08:54:24.019" v="4213" actId="1076"/>
          <ac:cxnSpMkLst>
            <pc:docMk/>
            <pc:sldMk cId="2977427618" sldId="263"/>
            <ac:cxnSpMk id="32" creationId="{931C1957-3116-481B-2B1F-76966AC30ACD}"/>
          </ac:cxnSpMkLst>
        </pc:cxnChg>
        <pc:cxnChg chg="add del mod">
          <ac:chgData name="Jay Chan" userId="60b4ceb502f8e6fb" providerId="LiveId" clId="{6D613FDB-2120-4DB6-A243-8C779C26199A}" dt="2023-12-10T08:54:25.300" v="4214"/>
          <ac:cxnSpMkLst>
            <pc:docMk/>
            <pc:sldMk cId="2977427618" sldId="263"/>
            <ac:cxnSpMk id="34" creationId="{18806748-CE31-08E6-5FA0-6DB7FBEDD4C9}"/>
          </ac:cxnSpMkLst>
        </pc:cxnChg>
        <pc:cxnChg chg="add del mod">
          <ac:chgData name="Jay Chan" userId="60b4ceb502f8e6fb" providerId="LiveId" clId="{6D613FDB-2120-4DB6-A243-8C779C26199A}" dt="2023-12-10T08:54:25.300" v="4214"/>
          <ac:cxnSpMkLst>
            <pc:docMk/>
            <pc:sldMk cId="2977427618" sldId="263"/>
            <ac:cxnSpMk id="36" creationId="{853B9875-6076-1FFB-CA04-158ECA8BC519}"/>
          </ac:cxnSpMkLst>
        </pc:cxnChg>
        <pc:cxnChg chg="add del mod">
          <ac:chgData name="Jay Chan" userId="60b4ceb502f8e6fb" providerId="LiveId" clId="{6D613FDB-2120-4DB6-A243-8C779C26199A}" dt="2023-12-10T08:54:25.300" v="4214"/>
          <ac:cxnSpMkLst>
            <pc:docMk/>
            <pc:sldMk cId="2977427618" sldId="263"/>
            <ac:cxnSpMk id="38" creationId="{F2EE8A92-7A76-7B10-D4EF-466A1B4A6DF6}"/>
          </ac:cxnSpMkLst>
        </pc:cxnChg>
      </pc:sldChg>
      <pc:sldChg chg="addSp delSp modSp new mod modClrScheme chgLayout">
        <pc:chgData name="Jay Chan" userId="60b4ceb502f8e6fb" providerId="LiveId" clId="{6D613FDB-2120-4DB6-A243-8C779C26199A}" dt="2023-12-04T05:35:19.428" v="1187" actId="20577"/>
        <pc:sldMkLst>
          <pc:docMk/>
          <pc:sldMk cId="1352643890" sldId="264"/>
        </pc:sldMkLst>
        <pc:spChg chg="del mod ord">
          <ac:chgData name="Jay Chan" userId="60b4ceb502f8e6fb" providerId="LiveId" clId="{6D613FDB-2120-4DB6-A243-8C779C26199A}" dt="2023-12-04T03:14:34.323" v="49" actId="700"/>
          <ac:spMkLst>
            <pc:docMk/>
            <pc:sldMk cId="1352643890" sldId="264"/>
            <ac:spMk id="2" creationId="{36E10947-C59A-33D6-6505-13E7CD71FC09}"/>
          </ac:spMkLst>
        </pc:spChg>
        <pc:spChg chg="mod ord">
          <ac:chgData name="Jay Chan" userId="60b4ceb502f8e6fb" providerId="LiveId" clId="{6D613FDB-2120-4DB6-A243-8C779C26199A}" dt="2023-12-04T03:14:34.323" v="49" actId="700"/>
          <ac:spMkLst>
            <pc:docMk/>
            <pc:sldMk cId="1352643890" sldId="264"/>
            <ac:spMk id="3" creationId="{9BEA8FF8-18AE-C62C-DD6D-0C2D47BDB679}"/>
          </ac:spMkLst>
        </pc:spChg>
        <pc:spChg chg="add mod ord">
          <ac:chgData name="Jay Chan" userId="60b4ceb502f8e6fb" providerId="LiveId" clId="{6D613FDB-2120-4DB6-A243-8C779C26199A}" dt="2023-12-04T03:14:57.469" v="56"/>
          <ac:spMkLst>
            <pc:docMk/>
            <pc:sldMk cId="1352643890" sldId="264"/>
            <ac:spMk id="4" creationId="{34969BC5-56C1-A216-D433-1388DB3F0968}"/>
          </ac:spMkLst>
        </pc:spChg>
        <pc:spChg chg="add mod ord">
          <ac:chgData name="Jay Chan" userId="60b4ceb502f8e6fb" providerId="LiveId" clId="{6D613FDB-2120-4DB6-A243-8C779C26199A}" dt="2023-12-04T05:35:19.428" v="1187" actId="20577"/>
          <ac:spMkLst>
            <pc:docMk/>
            <pc:sldMk cId="1352643890" sldId="264"/>
            <ac:spMk id="5" creationId="{8E88DC2E-D5D6-21D6-ED35-350D41037908}"/>
          </ac:spMkLst>
        </pc:spChg>
        <pc:spChg chg="add del">
          <ac:chgData name="Jay Chan" userId="60b4ceb502f8e6fb" providerId="LiveId" clId="{6D613FDB-2120-4DB6-A243-8C779C26199A}" dt="2023-12-04T03:14:42.260" v="51" actId="22"/>
          <ac:spMkLst>
            <pc:docMk/>
            <pc:sldMk cId="1352643890" sldId="264"/>
            <ac:spMk id="7" creationId="{1AFB6CA7-CBB3-70C8-6D75-7963FFF28CA7}"/>
          </ac:spMkLst>
        </pc:spChg>
      </pc:sldChg>
      <pc:sldChg chg="addSp delSp modSp new mod">
        <pc:chgData name="Jay Chan" userId="60b4ceb502f8e6fb" providerId="LiveId" clId="{6D613FDB-2120-4DB6-A243-8C779C26199A}" dt="2023-12-07T02:37:30.995" v="1767" actId="6549"/>
        <pc:sldMkLst>
          <pc:docMk/>
          <pc:sldMk cId="3414959276" sldId="265"/>
        </pc:sldMkLst>
        <pc:spChg chg="mod">
          <ac:chgData name="Jay Chan" userId="60b4ceb502f8e6fb" providerId="LiveId" clId="{6D613FDB-2120-4DB6-A243-8C779C26199A}" dt="2023-12-07T02:37:30.995" v="1767" actId="6549"/>
          <ac:spMkLst>
            <pc:docMk/>
            <pc:sldMk cId="3414959276" sldId="265"/>
            <ac:spMk id="2" creationId="{41EA071B-80AB-29A2-E949-24DCDC112C63}"/>
          </ac:spMkLst>
        </pc:spChg>
        <pc:spChg chg="add del">
          <ac:chgData name="Jay Chan" userId="60b4ceb502f8e6fb" providerId="LiveId" clId="{6D613FDB-2120-4DB6-A243-8C779C26199A}" dt="2023-12-07T01:50:13.263" v="1193"/>
          <ac:spMkLst>
            <pc:docMk/>
            <pc:sldMk cId="3414959276" sldId="265"/>
            <ac:spMk id="4" creationId="{5FE39DC9-BD4D-782E-4312-CF4335DC413C}"/>
          </ac:spMkLst>
        </pc:spChg>
      </pc:sldChg>
      <pc:sldChg chg="modSp new mod">
        <pc:chgData name="Jay Chan" userId="60b4ceb502f8e6fb" providerId="LiveId" clId="{6D613FDB-2120-4DB6-A243-8C779C26199A}" dt="2023-12-10T07:57:55.571" v="3898" actId="404"/>
        <pc:sldMkLst>
          <pc:docMk/>
          <pc:sldMk cId="1627353698" sldId="266"/>
        </pc:sldMkLst>
        <pc:spChg chg="mod">
          <ac:chgData name="Jay Chan" userId="60b4ceb502f8e6fb" providerId="LiveId" clId="{6D613FDB-2120-4DB6-A243-8C779C26199A}" dt="2023-12-10T07:57:55.571" v="3898" actId="404"/>
          <ac:spMkLst>
            <pc:docMk/>
            <pc:sldMk cId="1627353698" sldId="266"/>
            <ac:spMk id="2" creationId="{92254CB4-67C2-AD08-ECA2-C648394421C3}"/>
          </ac:spMkLst>
        </pc:spChg>
      </pc:sldChg>
      <pc:sldChg chg="modSp new del mod">
        <pc:chgData name="Jay Chan" userId="60b4ceb502f8e6fb" providerId="LiveId" clId="{6D613FDB-2120-4DB6-A243-8C779C26199A}" dt="2023-12-07T02:36:09.458" v="1730" actId="47"/>
        <pc:sldMkLst>
          <pc:docMk/>
          <pc:sldMk cId="3548031495" sldId="267"/>
        </pc:sldMkLst>
        <pc:spChg chg="mod">
          <ac:chgData name="Jay Chan" userId="60b4ceb502f8e6fb" providerId="LiveId" clId="{6D613FDB-2120-4DB6-A243-8C779C26199A}" dt="2023-12-07T02:33:46.437" v="1701" actId="21"/>
          <ac:spMkLst>
            <pc:docMk/>
            <pc:sldMk cId="3548031495" sldId="267"/>
            <ac:spMk id="2" creationId="{D8C3F7C7-69C2-B88B-5661-EFBC110B9ADB}"/>
          </ac:spMkLst>
        </pc:spChg>
      </pc:sldChg>
      <pc:sldChg chg="modSp new mod">
        <pc:chgData name="Jay Chan" userId="60b4ceb502f8e6fb" providerId="LiveId" clId="{6D613FDB-2120-4DB6-A243-8C779C26199A}" dt="2023-12-07T02:39:32.543" v="1834" actId="6549"/>
        <pc:sldMkLst>
          <pc:docMk/>
          <pc:sldMk cId="3022764091" sldId="268"/>
        </pc:sldMkLst>
        <pc:spChg chg="mod">
          <ac:chgData name="Jay Chan" userId="60b4ceb502f8e6fb" providerId="LiveId" clId="{6D613FDB-2120-4DB6-A243-8C779C26199A}" dt="2023-12-07T02:39:32.543" v="1834" actId="6549"/>
          <ac:spMkLst>
            <pc:docMk/>
            <pc:sldMk cId="3022764091" sldId="268"/>
            <ac:spMk id="2" creationId="{84786A4E-AB79-6F8D-2A13-6B93BB24974A}"/>
          </ac:spMkLst>
        </pc:spChg>
      </pc:sldChg>
      <pc:sldChg chg="addSp delSp modSp new mod modClrScheme chgLayout">
        <pc:chgData name="Jay Chan" userId="60b4ceb502f8e6fb" providerId="LiveId" clId="{6D613FDB-2120-4DB6-A243-8C779C26199A}" dt="2023-12-09T13:45:04.578" v="3865" actId="20577"/>
        <pc:sldMkLst>
          <pc:docMk/>
          <pc:sldMk cId="4110196564" sldId="269"/>
        </pc:sldMkLst>
        <pc:spChg chg="del mod ord">
          <ac:chgData name="Jay Chan" userId="60b4ceb502f8e6fb" providerId="LiveId" clId="{6D613FDB-2120-4DB6-A243-8C779C26199A}" dt="2023-12-04T03:17:12.566" v="82" actId="700"/>
          <ac:spMkLst>
            <pc:docMk/>
            <pc:sldMk cId="4110196564" sldId="269"/>
            <ac:spMk id="2" creationId="{C56B02AD-73E5-4048-EE47-F82EE53E7671}"/>
          </ac:spMkLst>
        </pc:spChg>
        <pc:spChg chg="mod ord">
          <ac:chgData name="Jay Chan" userId="60b4ceb502f8e6fb" providerId="LiveId" clId="{6D613FDB-2120-4DB6-A243-8C779C26199A}" dt="2023-12-04T03:17:12.566" v="82" actId="700"/>
          <ac:spMkLst>
            <pc:docMk/>
            <pc:sldMk cId="4110196564" sldId="269"/>
            <ac:spMk id="3" creationId="{7062F6BC-E32A-B95F-4BA0-490CEC3880AE}"/>
          </ac:spMkLst>
        </pc:spChg>
        <pc:spChg chg="add mod ord">
          <ac:chgData name="Jay Chan" userId="60b4ceb502f8e6fb" providerId="LiveId" clId="{6D613FDB-2120-4DB6-A243-8C779C26199A}" dt="2023-12-09T13:45:04.578" v="3865" actId="20577"/>
          <ac:spMkLst>
            <pc:docMk/>
            <pc:sldMk cId="4110196564" sldId="269"/>
            <ac:spMk id="4" creationId="{451AABED-E663-EC46-AF8C-343D88711F14}"/>
          </ac:spMkLst>
        </pc:spChg>
        <pc:spChg chg="add mod ord">
          <ac:chgData name="Jay Chan" userId="60b4ceb502f8e6fb" providerId="LiveId" clId="{6D613FDB-2120-4DB6-A243-8C779C26199A}" dt="2023-12-07T03:10:27.846" v="1882" actId="15"/>
          <ac:spMkLst>
            <pc:docMk/>
            <pc:sldMk cId="4110196564" sldId="269"/>
            <ac:spMk id="5" creationId="{4ACFB1EB-76B2-A504-2556-AB9EC3A24A29}"/>
          </ac:spMkLst>
        </pc:spChg>
      </pc:sldChg>
      <pc:sldChg chg="addSp delSp modSp new mod">
        <pc:chgData name="Jay Chan" userId="60b4ceb502f8e6fb" providerId="LiveId" clId="{6D613FDB-2120-4DB6-A243-8C779C26199A}" dt="2023-12-07T03:29:34.742" v="2267" actId="6549"/>
        <pc:sldMkLst>
          <pc:docMk/>
          <pc:sldMk cId="1262092549" sldId="270"/>
        </pc:sldMkLst>
        <pc:spChg chg="mod">
          <ac:chgData name="Jay Chan" userId="60b4ceb502f8e6fb" providerId="LiveId" clId="{6D613FDB-2120-4DB6-A243-8C779C26199A}" dt="2023-12-07T03:29:34.742" v="2267" actId="6549"/>
          <ac:spMkLst>
            <pc:docMk/>
            <pc:sldMk cId="1262092549" sldId="270"/>
            <ac:spMk id="2" creationId="{930BF43D-7533-7C36-D593-D015BBD3DCB2}"/>
          </ac:spMkLst>
        </pc:spChg>
        <pc:graphicFrameChg chg="add del mod modGraphic">
          <ac:chgData name="Jay Chan" userId="60b4ceb502f8e6fb" providerId="LiveId" clId="{6D613FDB-2120-4DB6-A243-8C779C26199A}" dt="2023-12-07T03:22:34.135" v="2023" actId="478"/>
          <ac:graphicFrameMkLst>
            <pc:docMk/>
            <pc:sldMk cId="1262092549" sldId="270"/>
            <ac:graphicFrameMk id="4" creationId="{F496EF79-B1BA-051A-3941-535D508670FB}"/>
          </ac:graphicFrameMkLst>
        </pc:graphicFrameChg>
      </pc:sldChg>
      <pc:sldChg chg="modSp new mod">
        <pc:chgData name="Jay Chan" userId="60b4ceb502f8e6fb" providerId="LiveId" clId="{6D613FDB-2120-4DB6-A243-8C779C26199A}" dt="2023-12-07T03:21:21.873" v="2010"/>
        <pc:sldMkLst>
          <pc:docMk/>
          <pc:sldMk cId="3664960493" sldId="271"/>
        </pc:sldMkLst>
        <pc:spChg chg="mod">
          <ac:chgData name="Jay Chan" userId="60b4ceb502f8e6fb" providerId="LiveId" clId="{6D613FDB-2120-4DB6-A243-8C779C26199A}" dt="2023-12-07T03:21:21.873" v="2010"/>
          <ac:spMkLst>
            <pc:docMk/>
            <pc:sldMk cId="3664960493" sldId="271"/>
            <ac:spMk id="2" creationId="{04FDF62E-223D-BAD7-68FB-25BE4C5B7088}"/>
          </ac:spMkLst>
        </pc:spChg>
      </pc:sldChg>
      <pc:sldChg chg="addSp modSp new mod modAnim">
        <pc:chgData name="Jay Chan" userId="60b4ceb502f8e6fb" providerId="LiveId" clId="{6D613FDB-2120-4DB6-A243-8C779C26199A}" dt="2023-12-10T14:18:57.611" v="5718"/>
        <pc:sldMkLst>
          <pc:docMk/>
          <pc:sldMk cId="2737803031" sldId="272"/>
        </pc:sldMkLst>
        <pc:spChg chg="mod">
          <ac:chgData name="Jay Chan" userId="60b4ceb502f8e6fb" providerId="LiveId" clId="{6D613FDB-2120-4DB6-A243-8C779C26199A}" dt="2023-12-09T09:03:07.106" v="2457" actId="403"/>
          <ac:spMkLst>
            <pc:docMk/>
            <pc:sldMk cId="2737803031" sldId="272"/>
            <ac:spMk id="2" creationId="{E47B1E45-AC8A-65DD-CA99-9DD1FFA3455D}"/>
          </ac:spMkLst>
        </pc:spChg>
        <pc:spChg chg="add mod">
          <ac:chgData name="Jay Chan" userId="60b4ceb502f8e6fb" providerId="LiveId" clId="{6D613FDB-2120-4DB6-A243-8C779C26199A}" dt="2023-12-09T09:03:32.468" v="2465" actId="14100"/>
          <ac:spMkLst>
            <pc:docMk/>
            <pc:sldMk cId="2737803031" sldId="272"/>
            <ac:spMk id="4" creationId="{F20959AE-9240-EB84-6EB8-B09BF126EA7A}"/>
          </ac:spMkLst>
        </pc:spChg>
        <pc:spChg chg="add mod">
          <ac:chgData name="Jay Chan" userId="60b4ceb502f8e6fb" providerId="LiveId" clId="{6D613FDB-2120-4DB6-A243-8C779C26199A}" dt="2023-12-09T09:03:58.455" v="2469" actId="14100"/>
          <ac:spMkLst>
            <pc:docMk/>
            <pc:sldMk cId="2737803031" sldId="272"/>
            <ac:spMk id="5" creationId="{49AC4204-5B57-D3CE-3F40-3E3089385361}"/>
          </ac:spMkLst>
        </pc:spChg>
        <pc:spChg chg="add mod">
          <ac:chgData name="Jay Chan" userId="60b4ceb502f8e6fb" providerId="LiveId" clId="{6D613FDB-2120-4DB6-A243-8C779C26199A}" dt="2023-12-09T09:03:43.526" v="2467" actId="14100"/>
          <ac:spMkLst>
            <pc:docMk/>
            <pc:sldMk cId="2737803031" sldId="272"/>
            <ac:spMk id="6" creationId="{895FE71A-57AF-5E78-4B42-7B8099306BDE}"/>
          </ac:spMkLst>
        </pc:spChg>
      </pc:sldChg>
      <pc:sldChg chg="modSp new mod">
        <pc:chgData name="Jay Chan" userId="60b4ceb502f8e6fb" providerId="LiveId" clId="{6D613FDB-2120-4DB6-A243-8C779C26199A}" dt="2023-12-07T03:36:33.421" v="2426" actId="20577"/>
        <pc:sldMkLst>
          <pc:docMk/>
          <pc:sldMk cId="1737163911" sldId="273"/>
        </pc:sldMkLst>
        <pc:spChg chg="mod">
          <ac:chgData name="Jay Chan" userId="60b4ceb502f8e6fb" providerId="LiveId" clId="{6D613FDB-2120-4DB6-A243-8C779C26199A}" dt="2023-12-07T03:36:33.421" v="2426" actId="20577"/>
          <ac:spMkLst>
            <pc:docMk/>
            <pc:sldMk cId="1737163911" sldId="273"/>
            <ac:spMk id="2" creationId="{C1206F7C-B118-614A-2909-8BDCD3F4C27C}"/>
          </ac:spMkLst>
        </pc:spChg>
      </pc:sldChg>
      <pc:sldChg chg="addSp delSp modSp new mod delAnim modAnim">
        <pc:chgData name="Jay Chan" userId="60b4ceb502f8e6fb" providerId="LiveId" clId="{6D613FDB-2120-4DB6-A243-8C779C26199A}" dt="2023-12-09T09:05:46.603" v="2487" actId="20577"/>
        <pc:sldMkLst>
          <pc:docMk/>
          <pc:sldMk cId="2131522318" sldId="274"/>
        </pc:sldMkLst>
        <pc:spChg chg="mod">
          <ac:chgData name="Jay Chan" userId="60b4ceb502f8e6fb" providerId="LiveId" clId="{6D613FDB-2120-4DB6-A243-8C779C26199A}" dt="2023-12-09T09:05:46.603" v="2487" actId="20577"/>
          <ac:spMkLst>
            <pc:docMk/>
            <pc:sldMk cId="2131522318" sldId="274"/>
            <ac:spMk id="2" creationId="{4012455D-BEF2-9DC4-38E9-933DE331F80B}"/>
          </ac:spMkLst>
        </pc:spChg>
        <pc:spChg chg="add del mod">
          <ac:chgData name="Jay Chan" userId="60b4ceb502f8e6fb" providerId="LiveId" clId="{6D613FDB-2120-4DB6-A243-8C779C26199A}" dt="2023-12-07T03:34:47.857" v="2309" actId="478"/>
          <ac:spMkLst>
            <pc:docMk/>
            <pc:sldMk cId="2131522318" sldId="274"/>
            <ac:spMk id="4" creationId="{E41FCCFE-73FE-C5B1-C2CC-9DE897187537}"/>
          </ac:spMkLst>
        </pc:spChg>
        <pc:spChg chg="add del mod">
          <ac:chgData name="Jay Chan" userId="60b4ceb502f8e6fb" providerId="LiveId" clId="{6D613FDB-2120-4DB6-A243-8C779C26199A}" dt="2023-12-07T03:34:49.808" v="2310" actId="478"/>
          <ac:spMkLst>
            <pc:docMk/>
            <pc:sldMk cId="2131522318" sldId="274"/>
            <ac:spMk id="5" creationId="{6357BBF2-19B4-B91E-2ED8-3448959AD007}"/>
          </ac:spMkLst>
        </pc:spChg>
        <pc:spChg chg="add del mod">
          <ac:chgData name="Jay Chan" userId="60b4ceb502f8e6fb" providerId="LiveId" clId="{6D613FDB-2120-4DB6-A243-8C779C26199A}" dt="2023-12-09T09:05:28.405" v="2481" actId="21"/>
          <ac:spMkLst>
            <pc:docMk/>
            <pc:sldMk cId="2131522318" sldId="274"/>
            <ac:spMk id="6" creationId="{DDB97A35-7F42-458B-302C-27E01701E6FE}"/>
          </ac:spMkLst>
        </pc:spChg>
      </pc:sldChg>
      <pc:sldChg chg="addSp delSp modSp new mod">
        <pc:chgData name="Jay Chan" userId="60b4ceb502f8e6fb" providerId="LiveId" clId="{6D613FDB-2120-4DB6-A243-8C779C26199A}" dt="2023-12-10T08:26:47.626" v="4055" actId="20577"/>
        <pc:sldMkLst>
          <pc:docMk/>
          <pc:sldMk cId="4039004022" sldId="275"/>
        </pc:sldMkLst>
        <pc:spChg chg="mod">
          <ac:chgData name="Jay Chan" userId="60b4ceb502f8e6fb" providerId="LiveId" clId="{6D613FDB-2120-4DB6-A243-8C779C26199A}" dt="2023-12-10T08:26:47.626" v="4055" actId="20577"/>
          <ac:spMkLst>
            <pc:docMk/>
            <pc:sldMk cId="4039004022" sldId="275"/>
            <ac:spMk id="2" creationId="{72B1567B-85F4-0512-F130-11E641B20DE0}"/>
          </ac:spMkLst>
        </pc:spChg>
        <pc:graphicFrameChg chg="add del mod modGraphic">
          <ac:chgData name="Jay Chan" userId="60b4ceb502f8e6fb" providerId="LiveId" clId="{6D613FDB-2120-4DB6-A243-8C779C26199A}" dt="2023-12-07T03:37:46.383" v="2436" actId="478"/>
          <ac:graphicFrameMkLst>
            <pc:docMk/>
            <pc:sldMk cId="4039004022" sldId="275"/>
            <ac:graphicFrameMk id="4" creationId="{C9BD03D6-2936-6C7E-2B3E-C9A30CEF0069}"/>
          </ac:graphicFrameMkLst>
        </pc:graphicFrameChg>
      </pc:sldChg>
      <pc:sldChg chg="modSp new del mod">
        <pc:chgData name="Jay Chan" userId="60b4ceb502f8e6fb" providerId="LiveId" clId="{6D613FDB-2120-4DB6-A243-8C779C26199A}" dt="2023-12-09T09:25:39.415" v="2668" actId="47"/>
        <pc:sldMkLst>
          <pc:docMk/>
          <pc:sldMk cId="1665460424" sldId="276"/>
        </pc:sldMkLst>
        <pc:spChg chg="mod">
          <ac:chgData name="Jay Chan" userId="60b4ceb502f8e6fb" providerId="LiveId" clId="{6D613FDB-2120-4DB6-A243-8C779C26199A}" dt="2023-12-09T09:24:21.189" v="2667" actId="6549"/>
          <ac:spMkLst>
            <pc:docMk/>
            <pc:sldMk cId="1665460424" sldId="276"/>
            <ac:spMk id="2" creationId="{7E4A36CC-66C9-26C6-806E-4CE1096396BD}"/>
          </ac:spMkLst>
        </pc:spChg>
      </pc:sldChg>
      <pc:sldChg chg="modSp new del mod">
        <pc:chgData name="Jay Chan" userId="60b4ceb502f8e6fb" providerId="LiveId" clId="{6D613FDB-2120-4DB6-A243-8C779C26199A}" dt="2023-12-09T09:27:06.719" v="2672" actId="47"/>
        <pc:sldMkLst>
          <pc:docMk/>
          <pc:sldMk cId="2981256657" sldId="277"/>
        </pc:sldMkLst>
        <pc:spChg chg="mod">
          <ac:chgData name="Jay Chan" userId="60b4ceb502f8e6fb" providerId="LiveId" clId="{6D613FDB-2120-4DB6-A243-8C779C26199A}" dt="2023-12-09T09:26:57.556" v="2671" actId="6549"/>
          <ac:spMkLst>
            <pc:docMk/>
            <pc:sldMk cId="2981256657" sldId="277"/>
            <ac:spMk id="2" creationId="{955B8251-DD84-99E5-869A-92C23BD121C5}"/>
          </ac:spMkLst>
        </pc:spChg>
      </pc:sldChg>
      <pc:sldChg chg="modSp new mod">
        <pc:chgData name="Jay Chan" userId="60b4ceb502f8e6fb" providerId="LiveId" clId="{6D613FDB-2120-4DB6-A243-8C779C26199A}" dt="2023-12-09T09:44:30.170" v="2818" actId="20577"/>
        <pc:sldMkLst>
          <pc:docMk/>
          <pc:sldMk cId="4220418059" sldId="278"/>
        </pc:sldMkLst>
        <pc:spChg chg="mod">
          <ac:chgData name="Jay Chan" userId="60b4ceb502f8e6fb" providerId="LiveId" clId="{6D613FDB-2120-4DB6-A243-8C779C26199A}" dt="2023-12-09T09:44:30.170" v="2818" actId="20577"/>
          <ac:spMkLst>
            <pc:docMk/>
            <pc:sldMk cId="4220418059" sldId="278"/>
            <ac:spMk id="2" creationId="{7C1041AC-6DBD-32E5-B33F-947079A58AB2}"/>
          </ac:spMkLst>
        </pc:spChg>
      </pc:sldChg>
      <pc:sldChg chg="modSp new mod">
        <pc:chgData name="Jay Chan" userId="60b4ceb502f8e6fb" providerId="LiveId" clId="{6D613FDB-2120-4DB6-A243-8C779C26199A}" dt="2023-12-09T09:42:17.876" v="2757" actId="6549"/>
        <pc:sldMkLst>
          <pc:docMk/>
          <pc:sldMk cId="4105785701" sldId="279"/>
        </pc:sldMkLst>
        <pc:spChg chg="mod">
          <ac:chgData name="Jay Chan" userId="60b4ceb502f8e6fb" providerId="LiveId" clId="{6D613FDB-2120-4DB6-A243-8C779C26199A}" dt="2023-12-09T09:42:17.876" v="2757" actId="6549"/>
          <ac:spMkLst>
            <pc:docMk/>
            <pc:sldMk cId="4105785701" sldId="279"/>
            <ac:spMk id="2" creationId="{252EFC42-8DE2-3E93-451B-9C03B5D27001}"/>
          </ac:spMkLst>
        </pc:spChg>
      </pc:sldChg>
      <pc:sldChg chg="addSp delSp modSp new mod delAnim modAnim">
        <pc:chgData name="Jay Chan" userId="60b4ceb502f8e6fb" providerId="LiveId" clId="{6D613FDB-2120-4DB6-A243-8C779C26199A}" dt="2023-12-09T11:44:54.586" v="2895" actId="478"/>
        <pc:sldMkLst>
          <pc:docMk/>
          <pc:sldMk cId="3593319782" sldId="280"/>
        </pc:sldMkLst>
        <pc:spChg chg="mod">
          <ac:chgData name="Jay Chan" userId="60b4ceb502f8e6fb" providerId="LiveId" clId="{6D613FDB-2120-4DB6-A243-8C779C26199A}" dt="2023-12-09T11:44:18.803" v="2894" actId="255"/>
          <ac:spMkLst>
            <pc:docMk/>
            <pc:sldMk cId="3593319782" sldId="280"/>
            <ac:spMk id="2" creationId="{59D35316-7AE6-7643-FF01-C7E0B7447926}"/>
          </ac:spMkLst>
        </pc:spChg>
        <pc:spChg chg="add del mod">
          <ac:chgData name="Jay Chan" userId="60b4ceb502f8e6fb" providerId="LiveId" clId="{6D613FDB-2120-4DB6-A243-8C779C26199A}" dt="2023-12-09T11:44:54.586" v="2895" actId="478"/>
          <ac:spMkLst>
            <pc:docMk/>
            <pc:sldMk cId="3593319782" sldId="280"/>
            <ac:spMk id="4" creationId="{84DB7883-86E4-9724-EA24-F508E9C1AFA1}"/>
          </ac:spMkLst>
        </pc:spChg>
      </pc:sldChg>
      <pc:sldChg chg="modSp new mod">
        <pc:chgData name="Jay Chan" userId="60b4ceb502f8e6fb" providerId="LiveId" clId="{6D613FDB-2120-4DB6-A243-8C779C26199A}" dt="2023-12-10T08:27:58.834" v="4059" actId="404"/>
        <pc:sldMkLst>
          <pc:docMk/>
          <pc:sldMk cId="1370370995" sldId="281"/>
        </pc:sldMkLst>
        <pc:spChg chg="mod">
          <ac:chgData name="Jay Chan" userId="60b4ceb502f8e6fb" providerId="LiveId" clId="{6D613FDB-2120-4DB6-A243-8C779C26199A}" dt="2023-12-10T08:27:58.834" v="4059" actId="404"/>
          <ac:spMkLst>
            <pc:docMk/>
            <pc:sldMk cId="1370370995" sldId="281"/>
            <ac:spMk id="2" creationId="{1E6EAC3C-758E-2844-5802-3E07BCF48836}"/>
          </ac:spMkLst>
        </pc:spChg>
      </pc:sldChg>
      <pc:sldChg chg="addSp delSp modSp new mod">
        <pc:chgData name="Jay Chan" userId="60b4ceb502f8e6fb" providerId="LiveId" clId="{6D613FDB-2120-4DB6-A243-8C779C26199A}" dt="2023-12-09T13:04:48.345" v="3545" actId="20577"/>
        <pc:sldMkLst>
          <pc:docMk/>
          <pc:sldMk cId="1872869763" sldId="282"/>
        </pc:sldMkLst>
        <pc:spChg chg="mod">
          <ac:chgData name="Jay Chan" userId="60b4ceb502f8e6fb" providerId="LiveId" clId="{6D613FDB-2120-4DB6-A243-8C779C26199A}" dt="2023-12-09T13:04:48.345" v="3545" actId="20577"/>
          <ac:spMkLst>
            <pc:docMk/>
            <pc:sldMk cId="1872869763" sldId="282"/>
            <ac:spMk id="2" creationId="{B31FC6CD-A4F9-CC22-841D-9E206E69F638}"/>
          </ac:spMkLst>
        </pc:spChg>
        <pc:spChg chg="add del">
          <ac:chgData name="Jay Chan" userId="60b4ceb502f8e6fb" providerId="LiveId" clId="{6D613FDB-2120-4DB6-A243-8C779C26199A}" dt="2023-12-09T12:52:31.313" v="3343"/>
          <ac:spMkLst>
            <pc:docMk/>
            <pc:sldMk cId="1872869763" sldId="282"/>
            <ac:spMk id="4" creationId="{1EDB361B-6D85-E680-9F04-F44A39D72E3C}"/>
          </ac:spMkLst>
        </pc:spChg>
        <pc:spChg chg="add del">
          <ac:chgData name="Jay Chan" userId="60b4ceb502f8e6fb" providerId="LiveId" clId="{6D613FDB-2120-4DB6-A243-8C779C26199A}" dt="2023-12-09T12:52:33.344" v="3345"/>
          <ac:spMkLst>
            <pc:docMk/>
            <pc:sldMk cId="1872869763" sldId="282"/>
            <ac:spMk id="5" creationId="{3FA9C0DE-F9DD-DD97-3293-1E79286ABE9B}"/>
          </ac:spMkLst>
        </pc:spChg>
      </pc:sldChg>
      <pc:sldChg chg="modSp new del mod">
        <pc:chgData name="Jay Chan" userId="60b4ceb502f8e6fb" providerId="LiveId" clId="{6D613FDB-2120-4DB6-A243-8C779C26199A}" dt="2023-12-09T13:05:04.039" v="3546" actId="47"/>
        <pc:sldMkLst>
          <pc:docMk/>
          <pc:sldMk cId="620176751" sldId="283"/>
        </pc:sldMkLst>
        <pc:spChg chg="mod">
          <ac:chgData name="Jay Chan" userId="60b4ceb502f8e6fb" providerId="LiveId" clId="{6D613FDB-2120-4DB6-A243-8C779C26199A}" dt="2023-12-09T12:48:40.157" v="3266" actId="21"/>
          <ac:spMkLst>
            <pc:docMk/>
            <pc:sldMk cId="620176751" sldId="283"/>
            <ac:spMk id="2" creationId="{A9C9BF9E-E6A3-88C1-188E-051AFDA5A06B}"/>
          </ac:spMkLst>
        </pc:spChg>
      </pc:sldChg>
      <pc:sldChg chg="modSp new mod">
        <pc:chgData name="Jay Chan" userId="60b4ceb502f8e6fb" providerId="LiveId" clId="{6D613FDB-2120-4DB6-A243-8C779C26199A}" dt="2023-12-09T13:33:07.834" v="3747" actId="6549"/>
        <pc:sldMkLst>
          <pc:docMk/>
          <pc:sldMk cId="51536712" sldId="284"/>
        </pc:sldMkLst>
        <pc:spChg chg="mod">
          <ac:chgData name="Jay Chan" userId="60b4ceb502f8e6fb" providerId="LiveId" clId="{6D613FDB-2120-4DB6-A243-8C779C26199A}" dt="2023-12-09T13:33:07.834" v="3747" actId="6549"/>
          <ac:spMkLst>
            <pc:docMk/>
            <pc:sldMk cId="51536712" sldId="284"/>
            <ac:spMk id="2" creationId="{960B6E1F-5CDC-A610-B363-F736BC8DE668}"/>
          </ac:spMkLst>
        </pc:spChg>
      </pc:sldChg>
      <pc:sldChg chg="addSp modSp new mod modAnim">
        <pc:chgData name="Jay Chan" userId="60b4ceb502f8e6fb" providerId="LiveId" clId="{6D613FDB-2120-4DB6-A243-8C779C26199A}" dt="2023-12-10T14:20:01.590" v="5723" actId="14100"/>
        <pc:sldMkLst>
          <pc:docMk/>
          <pc:sldMk cId="2561429975" sldId="285"/>
        </pc:sldMkLst>
        <pc:spChg chg="mod">
          <ac:chgData name="Jay Chan" userId="60b4ceb502f8e6fb" providerId="LiveId" clId="{6D613FDB-2120-4DB6-A243-8C779C26199A}" dt="2023-12-10T08:32:04.554" v="4068" actId="20577"/>
          <ac:spMkLst>
            <pc:docMk/>
            <pc:sldMk cId="2561429975" sldId="285"/>
            <ac:spMk id="2" creationId="{9F101737-CFF2-E64F-9D5D-0D0A22867386}"/>
          </ac:spMkLst>
        </pc:spChg>
        <pc:spChg chg="add mod">
          <ac:chgData name="Jay Chan" userId="60b4ceb502f8e6fb" providerId="LiveId" clId="{6D613FDB-2120-4DB6-A243-8C779C26199A}" dt="2023-12-10T14:20:01.590" v="5723" actId="14100"/>
          <ac:spMkLst>
            <pc:docMk/>
            <pc:sldMk cId="2561429975" sldId="285"/>
            <ac:spMk id="4" creationId="{6EEBE4F7-0A14-9CD6-DBD2-4018F9F25E13}"/>
          </ac:spMkLst>
        </pc:spChg>
        <pc:spChg chg="add mod">
          <ac:chgData name="Jay Chan" userId="60b4ceb502f8e6fb" providerId="LiveId" clId="{6D613FDB-2120-4DB6-A243-8C779C26199A}" dt="2023-12-10T14:19:33.956" v="5720" actId="14100"/>
          <ac:spMkLst>
            <pc:docMk/>
            <pc:sldMk cId="2561429975" sldId="285"/>
            <ac:spMk id="5" creationId="{152AB4C5-5B0B-A920-5F7C-EEB14F71467A}"/>
          </ac:spMkLst>
        </pc:spChg>
      </pc:sldChg>
      <pc:sldChg chg="modSp new mod">
        <pc:chgData name="Jay Chan" userId="60b4ceb502f8e6fb" providerId="LiveId" clId="{6D613FDB-2120-4DB6-A243-8C779C26199A}" dt="2023-12-09T13:40:50.379" v="3858" actId="20577"/>
        <pc:sldMkLst>
          <pc:docMk/>
          <pc:sldMk cId="34418663" sldId="286"/>
        </pc:sldMkLst>
        <pc:spChg chg="mod">
          <ac:chgData name="Jay Chan" userId="60b4ceb502f8e6fb" providerId="LiveId" clId="{6D613FDB-2120-4DB6-A243-8C779C26199A}" dt="2023-12-09T13:40:50.379" v="3858" actId="20577"/>
          <ac:spMkLst>
            <pc:docMk/>
            <pc:sldMk cId="34418663" sldId="286"/>
            <ac:spMk id="2" creationId="{AEB77338-0F81-03C6-2C19-BA3EE07CF338}"/>
          </ac:spMkLst>
        </pc:spChg>
      </pc:sldChg>
      <pc:sldChg chg="modSp new add del mod">
        <pc:chgData name="Jay Chan" userId="60b4ceb502f8e6fb" providerId="LiveId" clId="{6D613FDB-2120-4DB6-A243-8C779C26199A}" dt="2023-12-09T13:43:35.338" v="3862" actId="47"/>
        <pc:sldMkLst>
          <pc:docMk/>
          <pc:sldMk cId="86350263" sldId="287"/>
        </pc:sldMkLst>
        <pc:spChg chg="mod">
          <ac:chgData name="Jay Chan" userId="60b4ceb502f8e6fb" providerId="LiveId" clId="{6D613FDB-2120-4DB6-A243-8C779C26199A}" dt="2023-12-07T03:21:21.873" v="2010"/>
          <ac:spMkLst>
            <pc:docMk/>
            <pc:sldMk cId="86350263" sldId="287"/>
            <ac:spMk id="2" creationId="{80C5F149-D4A0-53B6-D9FA-7E1CBD7141FA}"/>
          </ac:spMkLst>
        </pc:spChg>
      </pc:sldChg>
      <pc:sldChg chg="modSp new del mod">
        <pc:chgData name="Jay Chan" userId="60b4ceb502f8e6fb" providerId="LiveId" clId="{6D613FDB-2120-4DB6-A243-8C779C26199A}" dt="2023-12-09T13:43:32.339" v="3861" actId="47"/>
        <pc:sldMkLst>
          <pc:docMk/>
          <pc:sldMk cId="1499450613" sldId="288"/>
        </pc:sldMkLst>
        <pc:spChg chg="mod">
          <ac:chgData name="Jay Chan" userId="60b4ceb502f8e6fb" providerId="LiveId" clId="{6D613FDB-2120-4DB6-A243-8C779C26199A}" dt="2023-12-04T03:25:32.702" v="160" actId="27636"/>
          <ac:spMkLst>
            <pc:docMk/>
            <pc:sldMk cId="1499450613" sldId="288"/>
            <ac:spMk id="2" creationId="{29FBDE14-3F2B-EFCC-7E25-E8FD18165D80}"/>
          </ac:spMkLst>
        </pc:spChg>
      </pc:sldChg>
      <pc:sldChg chg="addSp delSp modSp new mod modClrScheme chgLayout">
        <pc:chgData name="Jay Chan" userId="60b4ceb502f8e6fb" providerId="LiveId" clId="{6D613FDB-2120-4DB6-A243-8C779C26199A}" dt="2023-12-10T09:24:46.377" v="4628" actId="20577"/>
        <pc:sldMkLst>
          <pc:docMk/>
          <pc:sldMk cId="4179660886" sldId="289"/>
        </pc:sldMkLst>
        <pc:spChg chg="del mod ord">
          <ac:chgData name="Jay Chan" userId="60b4ceb502f8e6fb" providerId="LiveId" clId="{6D613FDB-2120-4DB6-A243-8C779C26199A}" dt="2023-12-04T03:26:14.033" v="163" actId="700"/>
          <ac:spMkLst>
            <pc:docMk/>
            <pc:sldMk cId="4179660886" sldId="289"/>
            <ac:spMk id="2" creationId="{2A2DE029-11DE-7A73-13B3-CC33EE7B1C2D}"/>
          </ac:spMkLst>
        </pc:spChg>
        <pc:spChg chg="mod ord">
          <ac:chgData name="Jay Chan" userId="60b4ceb502f8e6fb" providerId="LiveId" clId="{6D613FDB-2120-4DB6-A243-8C779C26199A}" dt="2023-12-04T03:26:14.033" v="163" actId="700"/>
          <ac:spMkLst>
            <pc:docMk/>
            <pc:sldMk cId="4179660886" sldId="289"/>
            <ac:spMk id="3" creationId="{89F7FE74-01C4-77DE-389E-5D526133FB3A}"/>
          </ac:spMkLst>
        </pc:spChg>
        <pc:spChg chg="add mod ord">
          <ac:chgData name="Jay Chan" userId="60b4ceb502f8e6fb" providerId="LiveId" clId="{6D613FDB-2120-4DB6-A243-8C779C26199A}" dt="2023-12-09T13:45:18.492" v="3867" actId="20577"/>
          <ac:spMkLst>
            <pc:docMk/>
            <pc:sldMk cId="4179660886" sldId="289"/>
            <ac:spMk id="4" creationId="{E698AB5E-255F-C1DC-572C-C3C231D7CB64}"/>
          </ac:spMkLst>
        </pc:spChg>
        <pc:spChg chg="add mod ord">
          <ac:chgData name="Jay Chan" userId="60b4ceb502f8e6fb" providerId="LiveId" clId="{6D613FDB-2120-4DB6-A243-8C779C26199A}" dt="2023-12-10T09:24:46.377" v="4628" actId="20577"/>
          <ac:spMkLst>
            <pc:docMk/>
            <pc:sldMk cId="4179660886" sldId="289"/>
            <ac:spMk id="5" creationId="{9004100B-3A78-AD14-E9A4-77BA99D963C3}"/>
          </ac:spMkLst>
        </pc:spChg>
        <pc:spChg chg="mod">
          <ac:chgData name="Jay Chan" userId="60b4ceb502f8e6fb" providerId="LiveId" clId="{6D613FDB-2120-4DB6-A243-8C779C26199A}" dt="2023-12-10T09:11:33.417" v="4304" actId="1076"/>
          <ac:spMkLst>
            <pc:docMk/>
            <pc:sldMk cId="4179660886" sldId="289"/>
            <ac:spMk id="6" creationId="{5B49AF19-2E69-2B40-E734-97D1E0F2C5FC}"/>
          </ac:spMkLst>
        </pc:spChg>
        <pc:spChg chg="add mod">
          <ac:chgData name="Jay Chan" userId="60b4ceb502f8e6fb" providerId="LiveId" clId="{6D613FDB-2120-4DB6-A243-8C779C26199A}" dt="2023-12-10T09:14:14.111" v="4312" actId="207"/>
          <ac:spMkLst>
            <pc:docMk/>
            <pc:sldMk cId="4179660886" sldId="289"/>
            <ac:spMk id="10" creationId="{E2C336A5-6C83-B5C0-CB94-7D1A21209FE1}"/>
          </ac:spMkLst>
        </pc:spChg>
        <pc:spChg chg="add del mod">
          <ac:chgData name="Jay Chan" userId="60b4ceb502f8e6fb" providerId="LiveId" clId="{6D613FDB-2120-4DB6-A243-8C779C26199A}" dt="2023-12-10T08:57:07.576" v="4239" actId="478"/>
          <ac:spMkLst>
            <pc:docMk/>
            <pc:sldMk cId="4179660886" sldId="289"/>
            <ac:spMk id="12" creationId="{DE4E503B-6B72-E3ED-18AD-04186EAC262E}"/>
          </ac:spMkLst>
        </pc:spChg>
        <pc:spChg chg="add mod">
          <ac:chgData name="Jay Chan" userId="60b4ceb502f8e6fb" providerId="LiveId" clId="{6D613FDB-2120-4DB6-A243-8C779C26199A}" dt="2023-12-10T09:14:14.111" v="4312" actId="207"/>
          <ac:spMkLst>
            <pc:docMk/>
            <pc:sldMk cId="4179660886" sldId="289"/>
            <ac:spMk id="14" creationId="{C030188D-D37A-5807-8499-8EA9A29D2A12}"/>
          </ac:spMkLst>
        </pc:spChg>
        <pc:spChg chg="add mod">
          <ac:chgData name="Jay Chan" userId="60b4ceb502f8e6fb" providerId="LiveId" clId="{6D613FDB-2120-4DB6-A243-8C779C26199A}" dt="2023-12-10T09:13:39.679" v="4308" actId="207"/>
          <ac:spMkLst>
            <pc:docMk/>
            <pc:sldMk cId="4179660886" sldId="289"/>
            <ac:spMk id="16" creationId="{56C3A020-2E6E-3D13-6B99-CE222916FF1C}"/>
          </ac:spMkLst>
        </pc:spChg>
        <pc:spChg chg="add del mod">
          <ac:chgData name="Jay Chan" userId="60b4ceb502f8e6fb" providerId="LiveId" clId="{6D613FDB-2120-4DB6-A243-8C779C26199A}" dt="2023-12-10T09:08:34.441" v="4252" actId="478"/>
          <ac:spMkLst>
            <pc:docMk/>
            <pc:sldMk cId="4179660886" sldId="289"/>
            <ac:spMk id="17" creationId="{03246827-033B-C823-C1D7-B5D3D8BF7B11}"/>
          </ac:spMkLst>
        </pc:spChg>
        <pc:grpChg chg="add mod">
          <ac:chgData name="Jay Chan" userId="60b4ceb502f8e6fb" providerId="LiveId" clId="{6D613FDB-2120-4DB6-A243-8C779C26199A}" dt="2023-12-10T09:11:33.417" v="4304" actId="1076"/>
          <ac:grpSpMkLst>
            <pc:docMk/>
            <pc:sldMk cId="4179660886" sldId="289"/>
            <ac:grpSpMk id="2" creationId="{61D74A5F-BFF9-3AF6-89BF-1E4E980FD7A1}"/>
          </ac:grpSpMkLst>
        </pc:grpChg>
        <pc:cxnChg chg="mod">
          <ac:chgData name="Jay Chan" userId="60b4ceb502f8e6fb" providerId="LiveId" clId="{6D613FDB-2120-4DB6-A243-8C779C26199A}" dt="2023-12-10T09:11:33.417" v="4304" actId="1076"/>
          <ac:cxnSpMkLst>
            <pc:docMk/>
            <pc:sldMk cId="4179660886" sldId="289"/>
            <ac:cxnSpMk id="7" creationId="{959E21B5-FD07-C875-6541-B42E21C03A9E}"/>
          </ac:cxnSpMkLst>
        </pc:cxnChg>
        <pc:cxnChg chg="mod">
          <ac:chgData name="Jay Chan" userId="60b4ceb502f8e6fb" providerId="LiveId" clId="{6D613FDB-2120-4DB6-A243-8C779C26199A}" dt="2023-12-10T09:11:33.417" v="4304" actId="1076"/>
          <ac:cxnSpMkLst>
            <pc:docMk/>
            <pc:sldMk cId="4179660886" sldId="289"/>
            <ac:cxnSpMk id="8" creationId="{BA56B6C7-2A9E-D199-CE58-6492E59F3EBA}"/>
          </ac:cxnSpMkLst>
        </pc:cxnChg>
        <pc:cxnChg chg="mod">
          <ac:chgData name="Jay Chan" userId="60b4ceb502f8e6fb" providerId="LiveId" clId="{6D613FDB-2120-4DB6-A243-8C779C26199A}" dt="2023-12-10T09:11:33.417" v="4304" actId="1076"/>
          <ac:cxnSpMkLst>
            <pc:docMk/>
            <pc:sldMk cId="4179660886" sldId="289"/>
            <ac:cxnSpMk id="9" creationId="{49F459A2-5740-20B2-2556-EA75FE034EF4}"/>
          </ac:cxnSpMkLst>
        </pc:cxnChg>
        <pc:cxnChg chg="add mod">
          <ac:chgData name="Jay Chan" userId="60b4ceb502f8e6fb" providerId="LiveId" clId="{6D613FDB-2120-4DB6-A243-8C779C26199A}" dt="2023-12-10T09:14:02.807" v="4310" actId="208"/>
          <ac:cxnSpMkLst>
            <pc:docMk/>
            <pc:sldMk cId="4179660886" sldId="289"/>
            <ac:cxnSpMk id="11" creationId="{AE412E0D-1C55-4C56-03FF-62FD12EA158A}"/>
          </ac:cxnSpMkLst>
        </pc:cxnChg>
        <pc:cxnChg chg="add mod">
          <ac:chgData name="Jay Chan" userId="60b4ceb502f8e6fb" providerId="LiveId" clId="{6D613FDB-2120-4DB6-A243-8C779C26199A}" dt="2023-12-10T09:13:46.047" v="4309" actId="208"/>
          <ac:cxnSpMkLst>
            <pc:docMk/>
            <pc:sldMk cId="4179660886" sldId="289"/>
            <ac:cxnSpMk id="13" creationId="{253B2771-9886-270C-BEDC-1A6EE2F55BAA}"/>
          </ac:cxnSpMkLst>
        </pc:cxnChg>
        <pc:cxnChg chg="add mod">
          <ac:chgData name="Jay Chan" userId="60b4ceb502f8e6fb" providerId="LiveId" clId="{6D613FDB-2120-4DB6-A243-8C779C26199A}" dt="2023-12-10T09:14:06.974" v="4311" actId="208"/>
          <ac:cxnSpMkLst>
            <pc:docMk/>
            <pc:sldMk cId="4179660886" sldId="289"/>
            <ac:cxnSpMk id="15" creationId="{B9CC97B3-3EFA-D88D-3348-D5382B400946}"/>
          </ac:cxnSpMkLst>
        </pc:cxnChg>
      </pc:sldChg>
      <pc:sldChg chg="addSp delSp modSp new del mod">
        <pc:chgData name="Jay Chan" userId="60b4ceb502f8e6fb" providerId="LiveId" clId="{6D613FDB-2120-4DB6-A243-8C779C26199A}" dt="2023-12-10T08:57:58.278" v="4243" actId="47"/>
        <pc:sldMkLst>
          <pc:docMk/>
          <pc:sldMk cId="2630775184" sldId="290"/>
        </pc:sldMkLst>
        <pc:spChg chg="del mod">
          <ac:chgData name="Jay Chan" userId="60b4ceb502f8e6fb" providerId="LiveId" clId="{6D613FDB-2120-4DB6-A243-8C779C26199A}" dt="2023-12-10T08:56:16.487" v="4225" actId="21"/>
          <ac:spMkLst>
            <pc:docMk/>
            <pc:sldMk cId="2630775184" sldId="290"/>
            <ac:spMk id="2" creationId="{15A83C1E-3C02-6258-BB5B-C787204F03AB}"/>
          </ac:spMkLst>
        </pc:spChg>
        <pc:spChg chg="add mod">
          <ac:chgData name="Jay Chan" userId="60b4ceb502f8e6fb" providerId="LiveId" clId="{6D613FDB-2120-4DB6-A243-8C779C26199A}" dt="2023-12-10T08:56:16.487" v="4225" actId="21"/>
          <ac:spMkLst>
            <pc:docMk/>
            <pc:sldMk cId="2630775184" sldId="290"/>
            <ac:spMk id="5" creationId="{54266888-1785-DC0E-BB1D-E6544C300E44}"/>
          </ac:spMkLst>
        </pc:spChg>
        <pc:spChg chg="mod">
          <ac:chgData name="Jay Chan" userId="60b4ceb502f8e6fb" providerId="LiveId" clId="{6D613FDB-2120-4DB6-A243-8C779C26199A}" dt="2023-12-04T03:26:59.147" v="167"/>
          <ac:spMkLst>
            <pc:docMk/>
            <pc:sldMk cId="2630775184" sldId="290"/>
            <ac:spMk id="5" creationId="{571D2D61-409B-69EB-E7D1-269477F90D96}"/>
          </ac:spMkLst>
        </pc:spChg>
        <pc:spChg chg="add del mod">
          <ac:chgData name="Jay Chan" userId="60b4ceb502f8e6fb" providerId="LiveId" clId="{6D613FDB-2120-4DB6-A243-8C779C26199A}" dt="2023-12-04T03:27:02.876" v="168"/>
          <ac:spMkLst>
            <pc:docMk/>
            <pc:sldMk cId="2630775184" sldId="290"/>
            <ac:spMk id="9" creationId="{A9359BD3-162F-9EAC-D0ED-1E8D4C703B4D}"/>
          </ac:spMkLst>
        </pc:spChg>
        <pc:spChg chg="add del mod">
          <ac:chgData name="Jay Chan" userId="60b4ceb502f8e6fb" providerId="LiveId" clId="{6D613FDB-2120-4DB6-A243-8C779C26199A}" dt="2023-12-04T03:27:02.876" v="168"/>
          <ac:spMkLst>
            <pc:docMk/>
            <pc:sldMk cId="2630775184" sldId="290"/>
            <ac:spMk id="11" creationId="{10DA70C5-D8C5-0D4C-F178-50A4A7D56433}"/>
          </ac:spMkLst>
        </pc:spChg>
        <pc:spChg chg="add del mod">
          <ac:chgData name="Jay Chan" userId="60b4ceb502f8e6fb" providerId="LiveId" clId="{6D613FDB-2120-4DB6-A243-8C779C26199A}" dt="2023-12-04T03:27:02.876" v="168"/>
          <ac:spMkLst>
            <pc:docMk/>
            <pc:sldMk cId="2630775184" sldId="290"/>
            <ac:spMk id="13" creationId="{69727E2B-4D8C-AE08-2E03-AF861DB22AFD}"/>
          </ac:spMkLst>
        </pc:spChg>
        <pc:spChg chg="add del mod">
          <ac:chgData name="Jay Chan" userId="60b4ceb502f8e6fb" providerId="LiveId" clId="{6D613FDB-2120-4DB6-A243-8C779C26199A}" dt="2023-12-04T03:27:02.876" v="168"/>
          <ac:spMkLst>
            <pc:docMk/>
            <pc:sldMk cId="2630775184" sldId="290"/>
            <ac:spMk id="15" creationId="{AE680B69-9218-9509-F5DE-258AA42350CD}"/>
          </ac:spMkLst>
        </pc:spChg>
        <pc:spChg chg="mod">
          <ac:chgData name="Jay Chan" userId="60b4ceb502f8e6fb" providerId="LiveId" clId="{6D613FDB-2120-4DB6-A243-8C779C26199A}" dt="2023-12-04T03:27:05.718" v="170" actId="1076"/>
          <ac:spMkLst>
            <pc:docMk/>
            <pc:sldMk cId="2630775184" sldId="290"/>
            <ac:spMk id="17" creationId="{79AD3E88-19E8-FA52-28BA-24A126A1B2C5}"/>
          </ac:spMkLst>
        </pc:spChg>
        <pc:spChg chg="add del mod">
          <ac:chgData name="Jay Chan" userId="60b4ceb502f8e6fb" providerId="LiveId" clId="{6D613FDB-2120-4DB6-A243-8C779C26199A}" dt="2023-12-10T08:55:04.774" v="4215" actId="21"/>
          <ac:spMkLst>
            <pc:docMk/>
            <pc:sldMk cId="2630775184" sldId="290"/>
            <ac:spMk id="21" creationId="{DDFB9A8E-DFEE-BF83-1458-B9145922F536}"/>
          </ac:spMkLst>
        </pc:spChg>
        <pc:spChg chg="add del mod">
          <ac:chgData name="Jay Chan" userId="60b4ceb502f8e6fb" providerId="LiveId" clId="{6D613FDB-2120-4DB6-A243-8C779C26199A}" dt="2023-12-10T08:55:04.774" v="4215" actId="21"/>
          <ac:spMkLst>
            <pc:docMk/>
            <pc:sldMk cId="2630775184" sldId="290"/>
            <ac:spMk id="23" creationId="{902FB111-CACB-2A24-CA0A-41FB2403B4C6}"/>
          </ac:spMkLst>
        </pc:spChg>
        <pc:spChg chg="add del mod">
          <ac:chgData name="Jay Chan" userId="60b4ceb502f8e6fb" providerId="LiveId" clId="{6D613FDB-2120-4DB6-A243-8C779C26199A}" dt="2023-12-10T08:55:04.774" v="4215" actId="21"/>
          <ac:spMkLst>
            <pc:docMk/>
            <pc:sldMk cId="2630775184" sldId="290"/>
            <ac:spMk id="25" creationId="{102DBF1B-512F-AB0A-EDD3-763CC1449E19}"/>
          </ac:spMkLst>
        </pc:spChg>
        <pc:spChg chg="add del mod">
          <ac:chgData name="Jay Chan" userId="60b4ceb502f8e6fb" providerId="LiveId" clId="{6D613FDB-2120-4DB6-A243-8C779C26199A}" dt="2023-12-10T08:55:04.774" v="4215" actId="21"/>
          <ac:spMkLst>
            <pc:docMk/>
            <pc:sldMk cId="2630775184" sldId="290"/>
            <ac:spMk id="27" creationId="{E1A5784E-C659-E0FF-53EC-900143720C00}"/>
          </ac:spMkLst>
        </pc:spChg>
        <pc:grpChg chg="add del mod">
          <ac:chgData name="Jay Chan" userId="60b4ceb502f8e6fb" providerId="LiveId" clId="{6D613FDB-2120-4DB6-A243-8C779C26199A}" dt="2023-12-04T03:27:02.876" v="168"/>
          <ac:grpSpMkLst>
            <pc:docMk/>
            <pc:sldMk cId="2630775184" sldId="290"/>
            <ac:grpSpMk id="4" creationId="{466EC725-D756-D972-F0A5-D8FC8DD1282F}"/>
          </ac:grpSpMkLst>
        </pc:grpChg>
        <pc:grpChg chg="add del mod">
          <ac:chgData name="Jay Chan" userId="60b4ceb502f8e6fb" providerId="LiveId" clId="{6D613FDB-2120-4DB6-A243-8C779C26199A}" dt="2023-12-10T08:55:04.774" v="4215" actId="21"/>
          <ac:grpSpMkLst>
            <pc:docMk/>
            <pc:sldMk cId="2630775184" sldId="290"/>
            <ac:grpSpMk id="16" creationId="{B0321642-C7CE-AF5F-82B9-01E47E3825E6}"/>
          </ac:grpSpMkLst>
        </pc:grpChg>
        <pc:cxnChg chg="mod">
          <ac:chgData name="Jay Chan" userId="60b4ceb502f8e6fb" providerId="LiveId" clId="{6D613FDB-2120-4DB6-A243-8C779C26199A}" dt="2023-12-04T03:26:59.147" v="167"/>
          <ac:cxnSpMkLst>
            <pc:docMk/>
            <pc:sldMk cId="2630775184" sldId="290"/>
            <ac:cxnSpMk id="6" creationId="{053DDA6C-375A-22DA-152D-A99DA22580A5}"/>
          </ac:cxnSpMkLst>
        </pc:cxnChg>
        <pc:cxnChg chg="mod">
          <ac:chgData name="Jay Chan" userId="60b4ceb502f8e6fb" providerId="LiveId" clId="{6D613FDB-2120-4DB6-A243-8C779C26199A}" dt="2023-12-04T03:26:59.147" v="167"/>
          <ac:cxnSpMkLst>
            <pc:docMk/>
            <pc:sldMk cId="2630775184" sldId="290"/>
            <ac:cxnSpMk id="7" creationId="{71EEA5A5-B76E-DEC0-E7D5-CEF7B9BDA81B}"/>
          </ac:cxnSpMkLst>
        </pc:cxnChg>
        <pc:cxnChg chg="mod">
          <ac:chgData name="Jay Chan" userId="60b4ceb502f8e6fb" providerId="LiveId" clId="{6D613FDB-2120-4DB6-A243-8C779C26199A}" dt="2023-12-04T03:26:59.147" v="167"/>
          <ac:cxnSpMkLst>
            <pc:docMk/>
            <pc:sldMk cId="2630775184" sldId="290"/>
            <ac:cxnSpMk id="8" creationId="{0E168019-6817-FE0B-FC01-F12149CD479D}"/>
          </ac:cxnSpMkLst>
        </pc:cxnChg>
        <pc:cxnChg chg="add del mod">
          <ac:chgData name="Jay Chan" userId="60b4ceb502f8e6fb" providerId="LiveId" clId="{6D613FDB-2120-4DB6-A243-8C779C26199A}" dt="2023-12-04T03:27:02.876" v="168"/>
          <ac:cxnSpMkLst>
            <pc:docMk/>
            <pc:sldMk cId="2630775184" sldId="290"/>
            <ac:cxnSpMk id="10" creationId="{2D109425-1EC7-D279-2D4B-64AB2A76CA2D}"/>
          </ac:cxnSpMkLst>
        </pc:cxnChg>
        <pc:cxnChg chg="add del mod">
          <ac:chgData name="Jay Chan" userId="60b4ceb502f8e6fb" providerId="LiveId" clId="{6D613FDB-2120-4DB6-A243-8C779C26199A}" dt="2023-12-04T03:27:02.876" v="168"/>
          <ac:cxnSpMkLst>
            <pc:docMk/>
            <pc:sldMk cId="2630775184" sldId="290"/>
            <ac:cxnSpMk id="12" creationId="{46D0D9A6-55D6-A9F1-C790-013A32BAC613}"/>
          </ac:cxnSpMkLst>
        </pc:cxnChg>
        <pc:cxnChg chg="add del mod">
          <ac:chgData name="Jay Chan" userId="60b4ceb502f8e6fb" providerId="LiveId" clId="{6D613FDB-2120-4DB6-A243-8C779C26199A}" dt="2023-12-04T03:27:02.876" v="168"/>
          <ac:cxnSpMkLst>
            <pc:docMk/>
            <pc:sldMk cId="2630775184" sldId="290"/>
            <ac:cxnSpMk id="14" creationId="{B8F5F7DC-E685-C86E-06B7-4671A55A18D6}"/>
          </ac:cxnSpMkLst>
        </pc:cxnChg>
        <pc:cxnChg chg="mod">
          <ac:chgData name="Jay Chan" userId="60b4ceb502f8e6fb" providerId="LiveId" clId="{6D613FDB-2120-4DB6-A243-8C779C26199A}" dt="2023-12-04T03:27:05.718" v="170" actId="1076"/>
          <ac:cxnSpMkLst>
            <pc:docMk/>
            <pc:sldMk cId="2630775184" sldId="290"/>
            <ac:cxnSpMk id="18" creationId="{0F6AB423-A980-E51F-C3D4-7E2CBBA180F5}"/>
          </ac:cxnSpMkLst>
        </pc:cxnChg>
        <pc:cxnChg chg="mod">
          <ac:chgData name="Jay Chan" userId="60b4ceb502f8e6fb" providerId="LiveId" clId="{6D613FDB-2120-4DB6-A243-8C779C26199A}" dt="2023-12-04T03:27:05.718" v="170" actId="1076"/>
          <ac:cxnSpMkLst>
            <pc:docMk/>
            <pc:sldMk cId="2630775184" sldId="290"/>
            <ac:cxnSpMk id="19" creationId="{50B89CB1-8508-269B-4D49-24F5D9DAF389}"/>
          </ac:cxnSpMkLst>
        </pc:cxnChg>
        <pc:cxnChg chg="mod">
          <ac:chgData name="Jay Chan" userId="60b4ceb502f8e6fb" providerId="LiveId" clId="{6D613FDB-2120-4DB6-A243-8C779C26199A}" dt="2023-12-04T03:27:05.718" v="170" actId="1076"/>
          <ac:cxnSpMkLst>
            <pc:docMk/>
            <pc:sldMk cId="2630775184" sldId="290"/>
            <ac:cxnSpMk id="20" creationId="{9532720C-8853-2F8A-09FE-9220329DA72F}"/>
          </ac:cxnSpMkLst>
        </pc:cxnChg>
        <pc:cxnChg chg="add del mod">
          <ac:chgData name="Jay Chan" userId="60b4ceb502f8e6fb" providerId="LiveId" clId="{6D613FDB-2120-4DB6-A243-8C779C26199A}" dt="2023-12-10T08:55:04.774" v="4215" actId="21"/>
          <ac:cxnSpMkLst>
            <pc:docMk/>
            <pc:sldMk cId="2630775184" sldId="290"/>
            <ac:cxnSpMk id="22" creationId="{5C77BF9E-AFFC-D2FF-CEAE-D1E6E3F69358}"/>
          </ac:cxnSpMkLst>
        </pc:cxnChg>
        <pc:cxnChg chg="add del mod">
          <ac:chgData name="Jay Chan" userId="60b4ceb502f8e6fb" providerId="LiveId" clId="{6D613FDB-2120-4DB6-A243-8C779C26199A}" dt="2023-12-10T08:55:04.774" v="4215" actId="21"/>
          <ac:cxnSpMkLst>
            <pc:docMk/>
            <pc:sldMk cId="2630775184" sldId="290"/>
            <ac:cxnSpMk id="24" creationId="{7E492F15-BB16-31CD-B983-33C849BE5785}"/>
          </ac:cxnSpMkLst>
        </pc:cxnChg>
        <pc:cxnChg chg="add del mod">
          <ac:chgData name="Jay Chan" userId="60b4ceb502f8e6fb" providerId="LiveId" clId="{6D613FDB-2120-4DB6-A243-8C779C26199A}" dt="2023-12-10T08:55:04.774" v="4215" actId="21"/>
          <ac:cxnSpMkLst>
            <pc:docMk/>
            <pc:sldMk cId="2630775184" sldId="290"/>
            <ac:cxnSpMk id="26" creationId="{5E8D6032-6E50-82BF-1912-68D13CF4457A}"/>
          </ac:cxnSpMkLst>
        </pc:cxnChg>
      </pc:sldChg>
      <pc:sldChg chg="modSp new mod">
        <pc:chgData name="Jay Chan" userId="60b4ceb502f8e6fb" providerId="LiveId" clId="{6D613FDB-2120-4DB6-A243-8C779C26199A}" dt="2023-12-10T09:24:11.203" v="4621" actId="27636"/>
        <pc:sldMkLst>
          <pc:docMk/>
          <pc:sldMk cId="4240605530" sldId="291"/>
        </pc:sldMkLst>
        <pc:spChg chg="mod">
          <ac:chgData name="Jay Chan" userId="60b4ceb502f8e6fb" providerId="LiveId" clId="{6D613FDB-2120-4DB6-A243-8C779C26199A}" dt="2023-12-10T09:24:11.203" v="4621" actId="27636"/>
          <ac:spMkLst>
            <pc:docMk/>
            <pc:sldMk cId="4240605530" sldId="291"/>
            <ac:spMk id="2" creationId="{DB8EA68D-A382-9A96-3E57-00D9F3F2DA25}"/>
          </ac:spMkLst>
        </pc:spChg>
      </pc:sldChg>
      <pc:sldChg chg="modSp new del mod">
        <pc:chgData name="Jay Chan" userId="60b4ceb502f8e6fb" providerId="LiveId" clId="{6D613FDB-2120-4DB6-A243-8C779C26199A}" dt="2023-12-10T09:29:41.549" v="4674" actId="47"/>
        <pc:sldMkLst>
          <pc:docMk/>
          <pc:sldMk cId="3662538080" sldId="292"/>
        </pc:sldMkLst>
        <pc:spChg chg="mod">
          <ac:chgData name="Jay Chan" userId="60b4ceb502f8e6fb" providerId="LiveId" clId="{6D613FDB-2120-4DB6-A243-8C779C26199A}" dt="2023-12-10T09:26:52.878" v="4629" actId="21"/>
          <ac:spMkLst>
            <pc:docMk/>
            <pc:sldMk cId="3662538080" sldId="292"/>
            <ac:spMk id="2" creationId="{E5F5175C-F5AF-1666-70A2-40CC8D596392}"/>
          </ac:spMkLst>
        </pc:spChg>
      </pc:sldChg>
      <pc:sldChg chg="modSp new del mod">
        <pc:chgData name="Jay Chan" userId="60b4ceb502f8e6fb" providerId="LiveId" clId="{6D613FDB-2120-4DB6-A243-8C779C26199A}" dt="2023-12-10T09:31:55.674" v="4719" actId="47"/>
        <pc:sldMkLst>
          <pc:docMk/>
          <pc:sldMk cId="767588439" sldId="293"/>
        </pc:sldMkLst>
        <pc:spChg chg="mod">
          <ac:chgData name="Jay Chan" userId="60b4ceb502f8e6fb" providerId="LiveId" clId="{6D613FDB-2120-4DB6-A243-8C779C26199A}" dt="2023-12-10T09:30:13.591" v="4676" actId="21"/>
          <ac:spMkLst>
            <pc:docMk/>
            <pc:sldMk cId="767588439" sldId="293"/>
            <ac:spMk id="2" creationId="{6AF1E4AE-779B-2EA4-131D-132F38A51E1D}"/>
          </ac:spMkLst>
        </pc:spChg>
      </pc:sldChg>
      <pc:sldChg chg="modSp new mod">
        <pc:chgData name="Jay Chan" userId="60b4ceb502f8e6fb" providerId="LiveId" clId="{6D613FDB-2120-4DB6-A243-8C779C26199A}" dt="2023-12-10T09:51:37.627" v="5224" actId="20577"/>
        <pc:sldMkLst>
          <pc:docMk/>
          <pc:sldMk cId="2115815169" sldId="294"/>
        </pc:sldMkLst>
        <pc:spChg chg="mod">
          <ac:chgData name="Jay Chan" userId="60b4ceb502f8e6fb" providerId="LiveId" clId="{6D613FDB-2120-4DB6-A243-8C779C26199A}" dt="2023-12-10T09:51:37.627" v="5224" actId="20577"/>
          <ac:spMkLst>
            <pc:docMk/>
            <pc:sldMk cId="2115815169" sldId="294"/>
            <ac:spMk id="2" creationId="{13853C38-65EB-C33D-254C-1733817CA436}"/>
          </ac:spMkLst>
        </pc:spChg>
      </pc:sldChg>
      <pc:sldChg chg="modSp new del mod">
        <pc:chgData name="Jay Chan" userId="60b4ceb502f8e6fb" providerId="LiveId" clId="{6D613FDB-2120-4DB6-A243-8C779C26199A}" dt="2023-12-10T09:32:58.230" v="4767" actId="47"/>
        <pc:sldMkLst>
          <pc:docMk/>
          <pc:sldMk cId="1153221430" sldId="295"/>
        </pc:sldMkLst>
        <pc:spChg chg="mod">
          <ac:chgData name="Jay Chan" userId="60b4ceb502f8e6fb" providerId="LiveId" clId="{6D613FDB-2120-4DB6-A243-8C779C26199A}" dt="2023-12-10T09:32:04.065" v="4721" actId="21"/>
          <ac:spMkLst>
            <pc:docMk/>
            <pc:sldMk cId="1153221430" sldId="295"/>
            <ac:spMk id="2" creationId="{8FA45D20-FA74-9ADF-75B5-B04AC4D27777}"/>
          </ac:spMkLst>
        </pc:spChg>
      </pc:sldChg>
      <pc:sldChg chg="addSp modSp new del ord">
        <pc:chgData name="Jay Chan" userId="60b4ceb502f8e6fb" providerId="LiveId" clId="{6D613FDB-2120-4DB6-A243-8C779C26199A}" dt="2023-12-10T09:34:03.544" v="4777" actId="47"/>
        <pc:sldMkLst>
          <pc:docMk/>
          <pc:sldMk cId="4041711221" sldId="296"/>
        </pc:sldMkLst>
        <pc:graphicFrameChg chg="add mod">
          <ac:chgData name="Jay Chan" userId="60b4ceb502f8e6fb" providerId="LiveId" clId="{6D613FDB-2120-4DB6-A243-8C779C26199A}" dt="2023-12-04T03:28:51.145" v="187"/>
          <ac:graphicFrameMkLst>
            <pc:docMk/>
            <pc:sldMk cId="4041711221" sldId="296"/>
            <ac:graphicFrameMk id="4" creationId="{39D26848-8A61-9ABE-BA08-5C8F6F59CD07}"/>
          </ac:graphicFrameMkLst>
        </pc:graphicFrameChg>
      </pc:sldChg>
      <pc:sldChg chg="modSp new del mod ord">
        <pc:chgData name="Jay Chan" userId="60b4ceb502f8e6fb" providerId="LiveId" clId="{6D613FDB-2120-4DB6-A243-8C779C26199A}" dt="2023-12-10T10:30:36.643" v="5546" actId="47"/>
        <pc:sldMkLst>
          <pc:docMk/>
          <pc:sldMk cId="3090272952" sldId="297"/>
        </pc:sldMkLst>
        <pc:spChg chg="mod">
          <ac:chgData name="Jay Chan" userId="60b4ceb502f8e6fb" providerId="LiveId" clId="{6D613FDB-2120-4DB6-A243-8C779C26199A}" dt="2023-12-10T10:29:35.390" v="5526" actId="21"/>
          <ac:spMkLst>
            <pc:docMk/>
            <pc:sldMk cId="3090272952" sldId="297"/>
            <ac:spMk id="2" creationId="{679B7B75-8A3B-4EB0-3214-4FE0F1733F39}"/>
          </ac:spMkLst>
        </pc:spChg>
      </pc:sldChg>
      <pc:sldChg chg="modSp new mod ord">
        <pc:chgData name="Jay Chan" userId="60b4ceb502f8e6fb" providerId="LiveId" clId="{6D613FDB-2120-4DB6-A243-8C779C26199A}" dt="2023-12-10T10:35:49.592" v="5698" actId="255"/>
        <pc:sldMkLst>
          <pc:docMk/>
          <pc:sldMk cId="433517971" sldId="298"/>
        </pc:sldMkLst>
        <pc:spChg chg="mod">
          <ac:chgData name="Jay Chan" userId="60b4ceb502f8e6fb" providerId="LiveId" clId="{6D613FDB-2120-4DB6-A243-8C779C26199A}" dt="2023-12-10T10:35:49.592" v="5698" actId="255"/>
          <ac:spMkLst>
            <pc:docMk/>
            <pc:sldMk cId="433517971" sldId="298"/>
            <ac:spMk id="2" creationId="{68F9C796-535F-332A-3B26-E454718A4B25}"/>
          </ac:spMkLst>
        </pc:spChg>
      </pc:sldChg>
      <pc:sldChg chg="modSp new mod">
        <pc:chgData name="Jay Chan" userId="60b4ceb502f8e6fb" providerId="LiveId" clId="{6D613FDB-2120-4DB6-A243-8C779C26199A}" dt="2023-12-10T10:28:36.641" v="5523" actId="6549"/>
        <pc:sldMkLst>
          <pc:docMk/>
          <pc:sldMk cId="3771432161" sldId="299"/>
        </pc:sldMkLst>
        <pc:spChg chg="mod">
          <ac:chgData name="Jay Chan" userId="60b4ceb502f8e6fb" providerId="LiveId" clId="{6D613FDB-2120-4DB6-A243-8C779C26199A}" dt="2023-12-10T10:28:36.641" v="5523" actId="6549"/>
          <ac:spMkLst>
            <pc:docMk/>
            <pc:sldMk cId="3771432161" sldId="299"/>
            <ac:spMk id="2" creationId="{132660A9-7754-21D5-51FE-0829E41FBFF8}"/>
          </ac:spMkLst>
        </pc:spChg>
      </pc:sldChg>
      <pc:sldChg chg="modSp new mod">
        <pc:chgData name="Jay Chan" userId="60b4ceb502f8e6fb" providerId="LiveId" clId="{6D613FDB-2120-4DB6-A243-8C779C26199A}" dt="2023-12-10T14:23:50.421" v="5729" actId="20577"/>
        <pc:sldMkLst>
          <pc:docMk/>
          <pc:sldMk cId="4189371627" sldId="300"/>
        </pc:sldMkLst>
        <pc:spChg chg="mod">
          <ac:chgData name="Jay Chan" userId="60b4ceb502f8e6fb" providerId="LiveId" clId="{6D613FDB-2120-4DB6-A243-8C779C26199A}" dt="2023-12-10T14:23:50.421" v="5729" actId="20577"/>
          <ac:spMkLst>
            <pc:docMk/>
            <pc:sldMk cId="4189371627" sldId="300"/>
            <ac:spMk id="2" creationId="{1AB4B2BB-47BE-B077-C356-5B4AA4CF37B1}"/>
          </ac:spMkLst>
        </pc:spChg>
      </pc:sldChg>
      <pc:sldChg chg="modSp new mod">
        <pc:chgData name="Jay Chan" userId="60b4ceb502f8e6fb" providerId="LiveId" clId="{6D613FDB-2120-4DB6-A243-8C779C26199A}" dt="2023-12-09T09:03:18.352" v="2462" actId="20577"/>
        <pc:sldMkLst>
          <pc:docMk/>
          <pc:sldMk cId="2193772455" sldId="301"/>
        </pc:sldMkLst>
        <pc:spChg chg="mod">
          <ac:chgData name="Jay Chan" userId="60b4ceb502f8e6fb" providerId="LiveId" clId="{6D613FDB-2120-4DB6-A243-8C779C26199A}" dt="2023-12-09T09:03:18.352" v="2462" actId="20577"/>
          <ac:spMkLst>
            <pc:docMk/>
            <pc:sldMk cId="2193772455" sldId="301"/>
            <ac:spMk id="2" creationId="{0D1A6757-5914-C734-89EA-FF5AE4319310}"/>
          </ac:spMkLst>
        </pc:spChg>
      </pc:sldChg>
      <pc:sldChg chg="addSp modSp new mod modAnim">
        <pc:chgData name="Jay Chan" userId="60b4ceb502f8e6fb" providerId="LiveId" clId="{6D613FDB-2120-4DB6-A243-8C779C26199A}" dt="2023-12-09T09:05:36.474" v="2484" actId="14100"/>
        <pc:sldMkLst>
          <pc:docMk/>
          <pc:sldMk cId="4114441284" sldId="302"/>
        </pc:sldMkLst>
        <pc:spChg chg="mod">
          <ac:chgData name="Jay Chan" userId="60b4ceb502f8e6fb" providerId="LiveId" clId="{6D613FDB-2120-4DB6-A243-8C779C26199A}" dt="2023-12-09T09:05:24.098" v="2480" actId="20577"/>
          <ac:spMkLst>
            <pc:docMk/>
            <pc:sldMk cId="4114441284" sldId="302"/>
            <ac:spMk id="2" creationId="{8CC3D02A-B597-D335-CFB4-A4392AA3F03E}"/>
          </ac:spMkLst>
        </pc:spChg>
        <pc:spChg chg="add mod">
          <ac:chgData name="Jay Chan" userId="60b4ceb502f8e6fb" providerId="LiveId" clId="{6D613FDB-2120-4DB6-A243-8C779C26199A}" dt="2023-12-09T09:05:36.474" v="2484" actId="14100"/>
          <ac:spMkLst>
            <pc:docMk/>
            <pc:sldMk cId="4114441284" sldId="302"/>
            <ac:spMk id="4" creationId="{55DA5CE3-F5BC-D50A-13AF-17ADA5CFBD0F}"/>
          </ac:spMkLst>
        </pc:spChg>
      </pc:sldChg>
      <pc:sldChg chg="modSp new mod">
        <pc:chgData name="Jay Chan" userId="60b4ceb502f8e6fb" providerId="LiveId" clId="{6D613FDB-2120-4DB6-A243-8C779C26199A}" dt="2023-12-09T11:42:00.268" v="2857" actId="403"/>
        <pc:sldMkLst>
          <pc:docMk/>
          <pc:sldMk cId="3982364820" sldId="303"/>
        </pc:sldMkLst>
        <pc:spChg chg="mod">
          <ac:chgData name="Jay Chan" userId="60b4ceb502f8e6fb" providerId="LiveId" clId="{6D613FDB-2120-4DB6-A243-8C779C26199A}" dt="2023-12-09T11:42:00.268" v="2857" actId="403"/>
          <ac:spMkLst>
            <pc:docMk/>
            <pc:sldMk cId="3982364820" sldId="303"/>
            <ac:spMk id="2" creationId="{39DD5F4D-A1D6-8DC2-BB80-7510E3869260}"/>
          </ac:spMkLst>
        </pc:spChg>
      </pc:sldChg>
      <pc:sldChg chg="modSp new mod">
        <pc:chgData name="Jay Chan" userId="60b4ceb502f8e6fb" providerId="LiveId" clId="{6D613FDB-2120-4DB6-A243-8C779C26199A}" dt="2023-12-10T08:32:26.744" v="4071"/>
        <pc:sldMkLst>
          <pc:docMk/>
          <pc:sldMk cId="693003775" sldId="304"/>
        </pc:sldMkLst>
        <pc:spChg chg="mod">
          <ac:chgData name="Jay Chan" userId="60b4ceb502f8e6fb" providerId="LiveId" clId="{6D613FDB-2120-4DB6-A243-8C779C26199A}" dt="2023-12-10T08:32:26.744" v="4071"/>
          <ac:spMkLst>
            <pc:docMk/>
            <pc:sldMk cId="693003775" sldId="304"/>
            <ac:spMk id="2" creationId="{35D500DF-B94A-EB25-0942-7EC11DF8937A}"/>
          </ac:spMkLst>
        </pc:spChg>
      </pc:sldChg>
      <pc:sldChg chg="modSp new mod">
        <pc:chgData name="Jay Chan" userId="60b4ceb502f8e6fb" providerId="LiveId" clId="{6D613FDB-2120-4DB6-A243-8C779C26199A}" dt="2023-12-09T13:40:39.658" v="3857" actId="6549"/>
        <pc:sldMkLst>
          <pc:docMk/>
          <pc:sldMk cId="335668115" sldId="305"/>
        </pc:sldMkLst>
        <pc:spChg chg="mod">
          <ac:chgData name="Jay Chan" userId="60b4ceb502f8e6fb" providerId="LiveId" clId="{6D613FDB-2120-4DB6-A243-8C779C26199A}" dt="2023-12-09T13:40:39.658" v="3857" actId="6549"/>
          <ac:spMkLst>
            <pc:docMk/>
            <pc:sldMk cId="335668115" sldId="305"/>
            <ac:spMk id="2" creationId="{22F0540E-DB2F-742D-9C41-4A0455FB7A44}"/>
          </ac:spMkLst>
        </pc:spChg>
      </pc:sldChg>
      <pc:sldChg chg="modSp new mod">
        <pc:chgData name="Jay Chan" userId="60b4ceb502f8e6fb" providerId="LiveId" clId="{6D613FDB-2120-4DB6-A243-8C779C26199A}" dt="2023-12-10T08:18:11.542" v="4051" actId="108"/>
        <pc:sldMkLst>
          <pc:docMk/>
          <pc:sldMk cId="3467470665" sldId="306"/>
        </pc:sldMkLst>
        <pc:spChg chg="mod">
          <ac:chgData name="Jay Chan" userId="60b4ceb502f8e6fb" providerId="LiveId" clId="{6D613FDB-2120-4DB6-A243-8C779C26199A}" dt="2023-12-10T08:18:11.542" v="4051" actId="108"/>
          <ac:spMkLst>
            <pc:docMk/>
            <pc:sldMk cId="3467470665" sldId="306"/>
            <ac:spMk id="2" creationId="{4436E740-14C3-92C6-38D9-B8EEA35FB9A3}"/>
          </ac:spMkLst>
        </pc:spChg>
      </pc:sldChg>
      <pc:sldChg chg="addSp modSp new mod modAnim">
        <pc:chgData name="Jay Chan" userId="60b4ceb502f8e6fb" providerId="LiveId" clId="{6D613FDB-2120-4DB6-A243-8C779C26199A}" dt="2023-12-10T14:20:33.702" v="5727" actId="20577"/>
        <pc:sldMkLst>
          <pc:docMk/>
          <pc:sldMk cId="279669469" sldId="307"/>
        </pc:sldMkLst>
        <pc:spChg chg="mod">
          <ac:chgData name="Jay Chan" userId="60b4ceb502f8e6fb" providerId="LiveId" clId="{6D613FDB-2120-4DB6-A243-8C779C26199A}" dt="2023-12-10T09:43:21.285" v="5081" actId="20577"/>
          <ac:spMkLst>
            <pc:docMk/>
            <pc:sldMk cId="279669469" sldId="307"/>
            <ac:spMk id="2" creationId="{4B767BC6-4B4D-827D-091B-218D5AC849EF}"/>
          </ac:spMkLst>
        </pc:spChg>
        <pc:spChg chg="add mod">
          <ac:chgData name="Jay Chan" userId="60b4ceb502f8e6fb" providerId="LiveId" clId="{6D613FDB-2120-4DB6-A243-8C779C26199A}" dt="2023-12-10T14:20:33.702" v="5727" actId="20577"/>
          <ac:spMkLst>
            <pc:docMk/>
            <pc:sldMk cId="279669469" sldId="307"/>
            <ac:spMk id="4" creationId="{34C659BD-7C77-3E8B-AD90-59E2549F2D16}"/>
          </ac:spMkLst>
        </pc:spChg>
      </pc:sldChg>
      <pc:sldChg chg="addSp modSp new mod modAnim">
        <pc:chgData name="Jay Chan" userId="60b4ceb502f8e6fb" providerId="LiveId" clId="{6D613FDB-2120-4DB6-A243-8C779C26199A}" dt="2023-12-10T09:54:29.910" v="5246" actId="14100"/>
        <pc:sldMkLst>
          <pc:docMk/>
          <pc:sldMk cId="630795659" sldId="308"/>
        </pc:sldMkLst>
        <pc:spChg chg="mod">
          <ac:chgData name="Jay Chan" userId="60b4ceb502f8e6fb" providerId="LiveId" clId="{6D613FDB-2120-4DB6-A243-8C779C26199A}" dt="2023-12-10T09:50:01.148" v="5094" actId="6549"/>
          <ac:spMkLst>
            <pc:docMk/>
            <pc:sldMk cId="630795659" sldId="308"/>
            <ac:spMk id="2" creationId="{BFCF2527-C78E-C153-CEC3-954C2E985761}"/>
          </ac:spMkLst>
        </pc:spChg>
        <pc:spChg chg="add mod">
          <ac:chgData name="Jay Chan" userId="60b4ceb502f8e6fb" providerId="LiveId" clId="{6D613FDB-2120-4DB6-A243-8C779C26199A}" dt="2023-12-10T09:54:29.910" v="5246" actId="14100"/>
          <ac:spMkLst>
            <pc:docMk/>
            <pc:sldMk cId="630795659" sldId="308"/>
            <ac:spMk id="4" creationId="{8CBA8326-D235-80D3-723E-CE7A751C788F}"/>
          </ac:spMkLst>
        </pc:spChg>
      </pc:sldChg>
      <pc:sldChg chg="modSp new mod">
        <pc:chgData name="Jay Chan" userId="60b4ceb502f8e6fb" providerId="LiveId" clId="{6D613FDB-2120-4DB6-A243-8C779C26199A}" dt="2023-12-10T10:40:05.699" v="5705" actId="6549"/>
        <pc:sldMkLst>
          <pc:docMk/>
          <pc:sldMk cId="2022607487" sldId="309"/>
        </pc:sldMkLst>
        <pc:spChg chg="mod">
          <ac:chgData name="Jay Chan" userId="60b4ceb502f8e6fb" providerId="LiveId" clId="{6D613FDB-2120-4DB6-A243-8C779C26199A}" dt="2023-12-10T10:40:05.699" v="5705" actId="6549"/>
          <ac:spMkLst>
            <pc:docMk/>
            <pc:sldMk cId="2022607487" sldId="309"/>
            <ac:spMk id="2" creationId="{C6E74E00-802B-7C76-2811-3C25964981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106BC-3266-49A2-B094-6260E54FE984}" type="datetimeFigureOut">
              <a:rPr lang="zh-CN" altLang="en-US" smtClean="0"/>
              <a:t>2023/12/10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347ED-7AE3-46C3-9B4C-2A02D38C52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8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5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70886D-39FE-0867-5877-35569C3F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60986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A0B4F9C-A504-6B51-48A0-04658D42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1FF9A07-DEB3-3EEB-C46E-61630EDE710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6765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DF9FD40-8311-39FA-6033-23CE45F7202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FA7708A-2FF2-3CC2-73D9-8FCC57134C07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8628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0AAF07-A01C-5969-3B61-01F4A9F3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90" y="832899"/>
            <a:ext cx="4010992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AAB934F-9C4F-DDCD-CABA-5FAFF0FE6802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11919FC-4E7C-2C55-B372-F99C68D5B4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90331" y="825683"/>
            <a:ext cx="4010991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61CB0D7-2D04-858E-7FBE-B845ED14250A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64288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48" y="159390"/>
            <a:ext cx="8569516" cy="758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48" y="1176793"/>
            <a:ext cx="8569517" cy="51922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A96DFD1-A80D-19E1-C576-D4A363E66F15}"/>
              </a:ext>
            </a:extLst>
          </p:cNvPr>
          <p:cNvCxnSpPr>
            <a:cxnSpLocks/>
          </p:cNvCxnSpPr>
          <p:nvPr userDrawn="1"/>
        </p:nvCxnSpPr>
        <p:spPr>
          <a:xfrm>
            <a:off x="286248" y="950673"/>
            <a:ext cx="856951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CD4C19E7-F586-7D08-85AF-B8101622C1D3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9657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9" r:id="rId2"/>
    <p:sldLayoutId id="2147483723" r:id="rId3"/>
    <p:sldLayoutId id="2147483730" r:id="rId4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Ø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0C8C38-BA42-A1AA-6484-F0BFCD60D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文件</a:t>
            </a:r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2F65E890-5824-8EF6-32F1-798DB88BF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陈哲</a:t>
            </a:r>
          </a:p>
        </p:txBody>
      </p:sp>
    </p:spTree>
    <p:extLst>
      <p:ext uri="{BB962C8B-B14F-4D97-AF65-F5344CB8AC3E}">
        <p14:creationId xmlns:p14="http://schemas.microsoft.com/office/powerpoint/2010/main" val="354335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2254CB4-67C2-AD08-ECA2-C64839442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文本</a:t>
            </a:r>
            <a:r>
              <a:rPr lang="zh-CN" altLang="zh-CN" dirty="0"/>
              <a:t>文件</a:t>
            </a:r>
            <a:r>
              <a:rPr lang="zh-CN" altLang="en-US" dirty="0"/>
              <a:t>访问模式</a:t>
            </a:r>
            <a:r>
              <a:rPr lang="zh-CN" altLang="zh-CN" dirty="0"/>
              <a:t>：</a:t>
            </a:r>
          </a:p>
          <a:p>
            <a:pPr lvl="1"/>
            <a:r>
              <a:rPr lang="zh-CN" altLang="zh-CN" dirty="0"/>
              <a:t>用</a:t>
            </a:r>
            <a:r>
              <a:rPr lang="zh-CN" altLang="zh-CN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r</a:t>
            </a:r>
            <a:r>
              <a:rPr lang="zh-CN" altLang="zh-CN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方式打开的文件只能用于</a:t>
            </a:r>
            <a:r>
              <a:rPr lang="zh-CN" altLang="en-US" dirty="0"/>
              <a:t>从该文件读数据（</a:t>
            </a:r>
            <a:r>
              <a:rPr lang="zh-CN" altLang="zh-CN" dirty="0"/>
              <a:t>输入</a:t>
            </a:r>
            <a:r>
              <a:rPr lang="zh-CN" altLang="en-US" dirty="0"/>
              <a:t>），</a:t>
            </a:r>
            <a:r>
              <a:rPr lang="zh-CN" altLang="zh-CN" dirty="0"/>
              <a:t>而不能用</a:t>
            </a:r>
            <a:r>
              <a:rPr lang="zh-CN" altLang="en-US" dirty="0"/>
              <a:t>于</a:t>
            </a:r>
            <a:r>
              <a:rPr lang="zh-CN" altLang="zh-CN" dirty="0"/>
              <a:t>向该文件</a:t>
            </a:r>
            <a:r>
              <a:rPr lang="zh-CN" altLang="en-US" dirty="0"/>
              <a:t>写</a:t>
            </a:r>
            <a:r>
              <a:rPr lang="zh-CN" altLang="zh-CN" dirty="0"/>
              <a:t>数据</a:t>
            </a:r>
            <a:r>
              <a:rPr lang="zh-CN" altLang="en-US" dirty="0"/>
              <a:t>（</a:t>
            </a:r>
            <a:r>
              <a:rPr lang="zh-CN" altLang="zh-CN" dirty="0"/>
              <a:t>输出</a:t>
            </a:r>
            <a:r>
              <a:rPr lang="zh-CN" altLang="en-US" dirty="0"/>
              <a:t>）。打开文件时，该文件应该已存在；如果</a:t>
            </a:r>
            <a:r>
              <a:rPr lang="zh-CN" altLang="zh-CN" dirty="0"/>
              <a:t>该文件</a:t>
            </a:r>
            <a:r>
              <a:rPr lang="zh-CN" altLang="en-US" dirty="0"/>
              <a:t>不</a:t>
            </a:r>
            <a:r>
              <a:rPr lang="zh-CN" altLang="zh-CN" dirty="0"/>
              <a:t>存在，</a:t>
            </a:r>
            <a:r>
              <a:rPr lang="zh-CN" altLang="en-US" dirty="0"/>
              <a:t>打开失败</a:t>
            </a:r>
            <a:r>
              <a:rPr lang="zh-CN" altLang="zh-CN" dirty="0"/>
              <a:t>。</a:t>
            </a:r>
            <a:endParaRPr lang="en-US" altLang="zh-CN" dirty="0">
              <a:solidFill>
                <a:srgbClr val="C00000"/>
              </a:solidFill>
            </a:endParaRPr>
          </a:p>
          <a:p>
            <a:pPr lvl="1"/>
            <a:r>
              <a:rPr lang="zh-CN" altLang="zh-CN" dirty="0"/>
              <a:t>用</a:t>
            </a:r>
            <a:r>
              <a:rPr lang="zh-CN" altLang="zh-CN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w</a:t>
            </a:r>
            <a:r>
              <a:rPr lang="zh-CN" altLang="zh-CN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方式打开的文件只能用于向该文件写数据（输出），而不能用</a:t>
            </a:r>
            <a:r>
              <a:rPr lang="zh-CN" altLang="en-US" dirty="0"/>
              <a:t>于从该文件读数据（</a:t>
            </a:r>
            <a:r>
              <a:rPr lang="zh-CN" altLang="zh-CN" dirty="0"/>
              <a:t>输入</a:t>
            </a:r>
            <a:r>
              <a:rPr lang="zh-CN" altLang="en-US" dirty="0"/>
              <a:t>）</a:t>
            </a:r>
            <a:r>
              <a:rPr lang="zh-CN" altLang="zh-CN" dirty="0"/>
              <a:t>。如果该文件不存在，则在打开文件前</a:t>
            </a:r>
            <a:r>
              <a:rPr lang="zh-CN" altLang="en-US" dirty="0"/>
              <a:t>建立</a:t>
            </a:r>
            <a:r>
              <a:rPr lang="zh-CN" altLang="zh-CN" dirty="0"/>
              <a:t>一个以指定的名字命名的文件</a:t>
            </a:r>
            <a:r>
              <a:rPr lang="zh-CN" altLang="en-US" dirty="0"/>
              <a:t>；</a:t>
            </a:r>
            <a:r>
              <a:rPr lang="zh-CN" altLang="zh-CN" dirty="0"/>
              <a:t>如果</a:t>
            </a:r>
            <a:r>
              <a:rPr lang="zh-CN" altLang="en-US" dirty="0"/>
              <a:t>该文件</a:t>
            </a:r>
            <a:r>
              <a:rPr lang="zh-CN" altLang="zh-CN" dirty="0"/>
              <a:t>已存在，则在打开文件前将该文件删去，然后重新建立一个文件。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629E394-1CE4-A8F4-FD9C-53874B3B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353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436E740-14C3-92C6-38D9-B8EEA35FB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zh-CN" dirty="0"/>
              <a:t>用</a:t>
            </a:r>
            <a:r>
              <a:rPr lang="zh-CN" altLang="zh-CN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方式打开</a:t>
            </a:r>
            <a:r>
              <a:rPr lang="zh-CN" altLang="en-US" dirty="0"/>
              <a:t>的文件用于</a:t>
            </a:r>
            <a:r>
              <a:rPr lang="zh-CN" altLang="zh-CN" dirty="0"/>
              <a:t>向</a:t>
            </a:r>
            <a:r>
              <a:rPr lang="zh-CN" altLang="en-US" dirty="0"/>
              <a:t>该</a:t>
            </a:r>
            <a:r>
              <a:rPr lang="zh-CN" altLang="zh-CN" dirty="0"/>
              <a:t>文件末尾添加新的数据（不删除原有数据）</a:t>
            </a:r>
            <a:r>
              <a:rPr lang="zh-CN" altLang="en-US" dirty="0"/>
              <a:t>。也就是说，</a:t>
            </a:r>
            <a:r>
              <a:rPr lang="zh-CN" altLang="zh-CN" dirty="0"/>
              <a:t>打开文件时，文件读写标记移到文件末尾</a:t>
            </a:r>
            <a:r>
              <a:rPr lang="zh-CN" altLang="en-US" dirty="0"/>
              <a:t>。打开文件时，该文件应该已存在；</a:t>
            </a:r>
            <a:r>
              <a:rPr lang="zh-CN" altLang="zh-CN" dirty="0"/>
              <a:t>如果该文件不存在，则在打开文件前</a:t>
            </a:r>
            <a:r>
              <a:rPr lang="zh-CN" altLang="en-US" dirty="0"/>
              <a:t>建立</a:t>
            </a:r>
            <a:r>
              <a:rPr lang="zh-CN" altLang="zh-CN" dirty="0"/>
              <a:t>一个以指定的名字命名的文件。</a:t>
            </a:r>
            <a:endParaRPr lang="en-US" altLang="zh-CN" dirty="0"/>
          </a:p>
          <a:p>
            <a:pPr lvl="1"/>
            <a:r>
              <a:rPr lang="zh-CN" altLang="zh-CN" dirty="0"/>
              <a:t>用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r+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w+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a+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方式打开的文件既可以用来输入数据，也可以用来输出数据。</a:t>
            </a:r>
            <a:endParaRPr lang="zh-CN" altLang="en-US" dirty="0"/>
          </a:p>
          <a:p>
            <a:r>
              <a:rPr lang="zh-CN" altLang="en-US" dirty="0"/>
              <a:t>二进制文件访问模式</a:t>
            </a:r>
            <a:r>
              <a:rPr lang="zh-CN" altLang="zh-CN" dirty="0"/>
              <a:t>：</a:t>
            </a:r>
            <a:r>
              <a:rPr lang="zh-CN" altLang="en-US" dirty="0"/>
              <a:t>在文本文件访问模式中加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b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例如，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 err="1">
                <a:solidFill>
                  <a:srgbClr val="FF0000"/>
                </a:solidFill>
              </a:rPr>
              <a:t>rb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 err="1">
                <a:solidFill>
                  <a:srgbClr val="FF0000"/>
                </a:solidFill>
              </a:rPr>
              <a:t>wb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ab</a:t>
            </a:r>
            <a:r>
              <a:rPr lang="zh-CN" altLang="en-US" dirty="0">
                <a:solidFill>
                  <a:srgbClr val="FF0000"/>
                </a:solidFill>
              </a:rPr>
              <a:t>”、“</a:t>
            </a:r>
            <a:r>
              <a:rPr lang="en-US" altLang="zh-CN" dirty="0" err="1">
                <a:solidFill>
                  <a:srgbClr val="FF0000"/>
                </a:solidFill>
              </a:rPr>
              <a:t>rb</a:t>
            </a:r>
            <a:r>
              <a:rPr lang="en-US" altLang="zh-CN" dirty="0">
                <a:solidFill>
                  <a:srgbClr val="FF0000"/>
                </a:solidFill>
              </a:rPr>
              <a:t>+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 err="1">
                <a:solidFill>
                  <a:srgbClr val="FF0000"/>
                </a:solidFill>
              </a:rPr>
              <a:t>wb</a:t>
            </a:r>
            <a:r>
              <a:rPr lang="en-US" altLang="zh-CN" dirty="0">
                <a:solidFill>
                  <a:srgbClr val="FF0000"/>
                </a:solidFill>
              </a:rPr>
              <a:t>+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zh-CN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ab+</a:t>
            </a:r>
            <a:r>
              <a:rPr lang="zh-CN" altLang="en-US" dirty="0">
                <a:solidFill>
                  <a:srgbClr val="FF0000"/>
                </a:solidFill>
              </a:rPr>
              <a:t>”</a:t>
            </a:r>
            <a:r>
              <a:rPr lang="zh-CN" altLang="en-US" dirty="0"/>
              <a:t>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7776B61-857F-EC49-E733-95DAFB63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470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4786A4E-AB79-6F8D-2A13-6B93BB249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err="1"/>
              <a:t>fclose</a:t>
            </a:r>
            <a:r>
              <a:rPr lang="zh-CN" altLang="zh-CN" sz="3200" dirty="0"/>
              <a:t>函数</a:t>
            </a:r>
            <a:r>
              <a:rPr lang="zh-CN" altLang="en-US" sz="3200" dirty="0"/>
              <a:t>用于</a:t>
            </a:r>
            <a:r>
              <a:rPr lang="zh-CN" altLang="zh-CN" sz="3200" dirty="0"/>
              <a:t>关闭文件</a:t>
            </a:r>
            <a:r>
              <a:rPr lang="zh-CN" altLang="en-US" sz="3200" dirty="0"/>
              <a:t>，原型</a:t>
            </a:r>
            <a:r>
              <a:rPr lang="zh-CN" altLang="zh-CN" sz="3200" dirty="0"/>
              <a:t>为</a:t>
            </a:r>
            <a:r>
              <a:rPr lang="zh-CN" altLang="en-US" sz="3200" dirty="0"/>
              <a:t>：</a:t>
            </a:r>
            <a:endParaRPr lang="zh-CN" altLang="zh-CN" sz="3200" dirty="0"/>
          </a:p>
          <a:p>
            <a:pPr lvl="1">
              <a:buFont typeface="Wingdings" pitchFamily="2" charset="2"/>
              <a:buNone/>
            </a:pP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 </a:t>
            </a:r>
            <a:r>
              <a:rPr lang="en-US" altLang="zh-CN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endParaRPr lang="en-US" altLang="zh-CN" sz="3200" dirty="0"/>
          </a:p>
          <a:p>
            <a:r>
              <a:rPr lang="zh-CN" altLang="zh-CN" sz="3200" dirty="0"/>
              <a:t>例如：</a:t>
            </a:r>
            <a:r>
              <a:rPr lang="en-US" altLang="zh-CN" sz="3200" dirty="0"/>
              <a:t> </a:t>
            </a:r>
            <a:endParaRPr lang="zh-CN" altLang="zh-CN" sz="3200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  </a:t>
            </a:r>
            <a:r>
              <a:rPr lang="en-US" altLang="zh-CN" dirty="0" err="1"/>
              <a:t>fclose</a:t>
            </a:r>
            <a:r>
              <a:rPr lang="en-US" altLang="zh-CN" dirty="0"/>
              <a:t>(</a:t>
            </a:r>
            <a:r>
              <a:rPr lang="en-US" altLang="zh-CN" dirty="0" err="1"/>
              <a:t>fp</a:t>
            </a:r>
            <a:r>
              <a:rPr lang="en-US" altLang="zh-CN" dirty="0"/>
              <a:t>); </a:t>
            </a:r>
          </a:p>
          <a:p>
            <a:r>
              <a:rPr lang="zh-CN" altLang="en-US" sz="3200" dirty="0"/>
              <a:t>在对文件进行写入后，</a:t>
            </a:r>
            <a:r>
              <a:rPr lang="zh-CN" altLang="zh-CN" sz="3200" dirty="0"/>
              <a:t>如果不关闭文件</a:t>
            </a:r>
            <a:r>
              <a:rPr lang="zh-CN" altLang="en-US" sz="3200" dirty="0"/>
              <a:t>，</a:t>
            </a:r>
            <a:r>
              <a:rPr lang="zh-CN" altLang="zh-CN" sz="3200" dirty="0"/>
              <a:t>将</a:t>
            </a:r>
            <a:r>
              <a:rPr lang="zh-CN" altLang="en-US" sz="3200" dirty="0"/>
              <a:t>有可能</a:t>
            </a:r>
            <a:r>
              <a:rPr lang="zh-CN" altLang="zh-CN" sz="3200" dirty="0">
                <a:solidFill>
                  <a:srgbClr val="C00000"/>
                </a:solidFill>
              </a:rPr>
              <a:t>丢失</a:t>
            </a:r>
            <a:r>
              <a:rPr lang="zh-CN" altLang="zh-CN" sz="3200" dirty="0"/>
              <a:t>数据。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1E255EC-6689-322A-D4EA-0BF782E1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76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51AABED-E663-EC46-AF8C-343D8871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顺序读写文件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4ACFB1EB-76B2-A504-2556-AB9EC3A24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</a:t>
            </a:r>
            <a:r>
              <a:rPr lang="zh-CN" altLang="zh-CN" dirty="0"/>
              <a:t>顺序读写</a:t>
            </a:r>
            <a:r>
              <a:rPr lang="zh-CN" altLang="en-US" dirty="0"/>
              <a:t>时</a:t>
            </a:r>
            <a:r>
              <a:rPr lang="zh-CN" altLang="zh-CN" dirty="0"/>
              <a:t>，</a:t>
            </a:r>
            <a:r>
              <a:rPr lang="zh-CN" altLang="en-US" dirty="0"/>
              <a:t>对</a:t>
            </a:r>
            <a:r>
              <a:rPr lang="zh-CN" altLang="zh-CN" dirty="0"/>
              <a:t>数据读写的顺序和数据在文件中的物理顺序是一致的</a:t>
            </a:r>
            <a:r>
              <a:rPr lang="zh-CN" altLang="en-US" dirty="0"/>
              <a:t>。</a:t>
            </a:r>
            <a:endParaRPr lang="zh-CN" altLang="zh-CN" dirty="0"/>
          </a:p>
          <a:p>
            <a:pPr lvl="1"/>
            <a:r>
              <a:rPr lang="zh-CN" altLang="zh-CN" dirty="0"/>
              <a:t>在顺序读时，先读文件中前面的数据，后读文件中后面的数据</a:t>
            </a:r>
            <a:r>
              <a:rPr lang="zh-CN" altLang="en-US" dirty="0"/>
              <a:t>；</a:t>
            </a:r>
            <a:endParaRPr lang="en-US" altLang="zh-CN" dirty="0"/>
          </a:p>
          <a:p>
            <a:pPr lvl="1"/>
            <a:r>
              <a:rPr lang="zh-CN" altLang="zh-CN" dirty="0"/>
              <a:t>在顺序写时，先写入的数据存放在文件中前面，后写入的数据存放在文件中后面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zh-CN" dirty="0"/>
              <a:t>顺序读写需要</a:t>
            </a:r>
            <a:r>
              <a:rPr lang="zh-CN" altLang="en-US" dirty="0"/>
              <a:t>调用</a:t>
            </a:r>
            <a:r>
              <a:rPr lang="zh-CN" altLang="zh-CN" dirty="0"/>
              <a:t>库函数实现</a:t>
            </a:r>
            <a:r>
              <a:rPr lang="zh-CN" altLang="en-US" dirty="0"/>
              <a:t>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062F6BC-E32A-B95F-4BA0-490CEC388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196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30BF43D-7533-7C36-D593-D015BBD3D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zh-CN" dirty="0"/>
              <a:t>函数</a:t>
            </a:r>
            <a:r>
              <a:rPr lang="en-US" altLang="zh-CN" dirty="0" err="1"/>
              <a:t>fgetc</a:t>
            </a:r>
            <a:r>
              <a:rPr lang="zh-CN" altLang="en-US" dirty="0"/>
              <a:t>用于</a:t>
            </a:r>
            <a:r>
              <a:rPr lang="zh-CN" altLang="zh-CN" dirty="0"/>
              <a:t>读一个字符</a:t>
            </a:r>
            <a:r>
              <a:rPr lang="zh-CN" altLang="en-US" dirty="0"/>
              <a:t>，原型为：</a:t>
            </a:r>
          </a:p>
          <a:p>
            <a:pPr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fgetc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 </a:t>
            </a:r>
            <a:r>
              <a:rPr lang="en-US" altLang="zh-CN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从</a:t>
            </a:r>
            <a:r>
              <a:rPr kumimoji="0" lang="en-US" altLang="zh-CN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fp</a:t>
            </a: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指向的文件中读一个字符，如果成功则返回所读的字符，如果失败则返回文件结束标志</a:t>
            </a:r>
            <a:r>
              <a:rPr kumimoji="0" lang="en-US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EOF</a:t>
            </a: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（即</a:t>
            </a:r>
            <a:r>
              <a:rPr kumimoji="0" lang="en-US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-1</a:t>
            </a: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）。</a:t>
            </a:r>
            <a:endParaRPr kumimoji="0" lang="en-US" altLang="zh-CN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zh-CN" altLang="zh-CN" dirty="0"/>
              <a:t>函数</a:t>
            </a:r>
            <a:r>
              <a:rPr lang="en-US" altLang="zh-CN" dirty="0" err="1"/>
              <a:t>fputc</a:t>
            </a:r>
            <a:r>
              <a:rPr lang="zh-CN" altLang="en-US" dirty="0"/>
              <a:t>用于写</a:t>
            </a:r>
            <a:r>
              <a:rPr lang="zh-CN" altLang="zh-CN" dirty="0"/>
              <a:t>一个字符</a:t>
            </a:r>
            <a:r>
              <a:rPr lang="zh-CN" altLang="en-US" dirty="0"/>
              <a:t>，原型为：</a:t>
            </a:r>
            <a:endParaRPr lang="en-US" altLang="zh-CN" dirty="0"/>
          </a:p>
          <a:p>
            <a:pPr indent="0">
              <a:lnSpc>
                <a:spcPct val="110000"/>
              </a:lnSpc>
              <a:buNone/>
            </a:pPr>
            <a:r>
              <a:rPr lang="en-US" altLang="zh-CN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fputc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 </a:t>
            </a:r>
            <a:r>
              <a:rPr lang="en-US" altLang="zh-CN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endParaRPr kumimoji="0" lang="en-US" altLang="zh-CN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R="0" lvl="0" indent="0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把字符</a:t>
            </a:r>
            <a:r>
              <a:rPr kumimoji="0" lang="en-US" altLang="zh-CN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</a:t>
            </a: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写到</a:t>
            </a:r>
            <a:r>
              <a:rPr kumimoji="0" lang="en-US" altLang="zh-CN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fp</a:t>
            </a: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指向的文件中</a:t>
            </a:r>
            <a:r>
              <a:rPr lang="zh-CN" altLang="en-US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，如果</a:t>
            </a: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成功则返回写入的字符，如果失败则返回文件结束标志</a:t>
            </a:r>
            <a:r>
              <a:rPr kumimoji="0" lang="en-US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EOF</a:t>
            </a: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（即</a:t>
            </a:r>
            <a:r>
              <a:rPr kumimoji="0" lang="en-US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-1</a:t>
            </a: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1C5B32C-0047-A946-B140-7F4493F7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09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4FDF62E-223D-BAD7-68FB-25BE4C5B7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从键盘输入</a:t>
            </a:r>
            <a:r>
              <a:rPr lang="zh-CN" altLang="en-US" dirty="0"/>
              <a:t>文件名和</a:t>
            </a:r>
            <a:r>
              <a:rPr lang="zh-CN" altLang="zh-CN" dirty="0"/>
              <a:t>一些字符，逐个把</a:t>
            </a:r>
            <a:r>
              <a:rPr lang="zh-CN" altLang="en-US" dirty="0"/>
              <a:t>这些字符写入到文件中</a:t>
            </a:r>
            <a:r>
              <a:rPr lang="zh-CN" altLang="zh-CN" dirty="0"/>
              <a:t>，直到用户输入一个“＃”为止。</a:t>
            </a:r>
            <a:r>
              <a:rPr lang="en-US" altLang="zh-CN" dirty="0"/>
              <a:t> </a:t>
            </a:r>
            <a:endParaRPr lang="zh-CN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思路：用函数</a:t>
            </a:r>
            <a:r>
              <a:rPr lang="en-US" altLang="zh-CN" dirty="0" err="1"/>
              <a:t>getchar</a:t>
            </a:r>
            <a:r>
              <a:rPr lang="zh-CN" altLang="zh-CN" dirty="0"/>
              <a:t>从键盘逐个输入字符，然后用函数</a:t>
            </a:r>
            <a:r>
              <a:rPr lang="en-US" altLang="zh-CN" dirty="0" err="1"/>
              <a:t>fputc</a:t>
            </a:r>
            <a:r>
              <a:rPr lang="zh-CN" altLang="zh-CN" dirty="0"/>
              <a:t>写</a:t>
            </a:r>
            <a:r>
              <a:rPr lang="zh-CN" altLang="en-US" dirty="0"/>
              <a:t>入</a:t>
            </a:r>
            <a:r>
              <a:rPr lang="zh-CN" altLang="zh-CN" dirty="0"/>
              <a:t>文件。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9F0536A-0B88-41FF-2AF8-47EC06C5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960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47B1E45-AC8A-65DD-CA99-9DD1FFA34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filename[10];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"Input file name: 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filename);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(filename,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"cannot open this file\n"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exit(0);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06950A4-444D-CEAD-F2F6-F1C5D570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4" name="圆角矩形标注 3">
            <a:extLst>
              <a:ext uri="{FF2B5EF4-FFF2-40B4-BE49-F238E27FC236}">
                <a16:creationId xmlns:a16="http://schemas.microsoft.com/office/drawing/2014/main" id="{F20959AE-9240-EB84-6EB8-B09BF126E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4620" y="4063049"/>
            <a:ext cx="2214562" cy="1071562"/>
          </a:xfrm>
          <a:prstGeom prst="wedgeRoundRectCallout">
            <a:avLst>
              <a:gd name="adj1" fmla="val -182147"/>
              <a:gd name="adj2" fmla="val 19857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>
                <a:solidFill>
                  <a:srgbClr val="0000CC"/>
                </a:solidFill>
              </a:rPr>
              <a:t>接收最后输入的回车符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圆角矩形标注 4">
            <a:extLst>
              <a:ext uri="{FF2B5EF4-FFF2-40B4-BE49-F238E27FC236}">
                <a16:creationId xmlns:a16="http://schemas.microsoft.com/office/drawing/2014/main" id="{49AC4204-5B57-D3CE-3F40-3E3089385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4620" y="929074"/>
            <a:ext cx="2214563" cy="642938"/>
          </a:xfrm>
          <a:prstGeom prst="wedgeRoundRectCallout">
            <a:avLst>
              <a:gd name="adj1" fmla="val -120660"/>
              <a:gd name="adj2" fmla="val 22185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zh-CN" sz="2800" b="1" dirty="0">
                <a:solidFill>
                  <a:srgbClr val="0000CC"/>
                </a:solidFill>
              </a:rPr>
              <a:t>输入</a:t>
            </a:r>
            <a:r>
              <a:rPr lang="zh-CN" altLang="en-US" sz="2800" b="1" dirty="0">
                <a:solidFill>
                  <a:srgbClr val="0000CC"/>
                </a:solidFill>
              </a:rPr>
              <a:t>文件名</a:t>
            </a:r>
          </a:p>
        </p:txBody>
      </p:sp>
      <p:sp>
        <p:nvSpPr>
          <p:cNvPr id="6" name="圆角矩形标注 5">
            <a:extLst>
              <a:ext uri="{FF2B5EF4-FFF2-40B4-BE49-F238E27FC236}">
                <a16:creationId xmlns:a16="http://schemas.microsoft.com/office/drawing/2014/main" id="{895FE71A-57AF-5E78-4B42-7B8099306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870" y="2054119"/>
            <a:ext cx="1357312" cy="642937"/>
          </a:xfrm>
          <a:prstGeom prst="wedgeRoundRectCallout">
            <a:avLst>
              <a:gd name="adj1" fmla="val -156674"/>
              <a:gd name="adj2" fmla="val 71612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只写</a:t>
            </a:r>
          </a:p>
        </p:txBody>
      </p:sp>
    </p:spTree>
    <p:extLst>
      <p:ext uri="{BB962C8B-B14F-4D97-AF65-F5344CB8AC3E}">
        <p14:creationId xmlns:p14="http://schemas.microsoft.com/office/powerpoint/2010/main" val="273780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D1A6757-5914-C734-89EA-FF5AE4319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"Input a string ending with #: "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!=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'#'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fputc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'\n'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D50AC47-B590-8701-8BFB-B6ADA7FC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772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1206F7C-B118-614A-2909-8BDCD3F4C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：输入两个文件名，</a:t>
            </a:r>
            <a:r>
              <a:rPr lang="zh-CN" altLang="zh-CN" dirty="0"/>
              <a:t>将一个文件中的</a:t>
            </a:r>
            <a:r>
              <a:rPr lang="zh-CN" altLang="en-US" dirty="0"/>
              <a:t>数据逐个字节地</a:t>
            </a:r>
            <a:r>
              <a:rPr lang="zh-CN" altLang="zh-CN" dirty="0"/>
              <a:t>复制到另一个文件中。</a:t>
            </a:r>
          </a:p>
          <a:p>
            <a:r>
              <a:rPr lang="zh-CN" altLang="en-US" dirty="0"/>
              <a:t>编程</a:t>
            </a:r>
            <a:r>
              <a:rPr lang="zh-CN" altLang="zh-CN" dirty="0"/>
              <a:t>思路：从文件</a:t>
            </a:r>
            <a:r>
              <a:rPr lang="en-US" altLang="zh-CN" dirty="0"/>
              <a:t>1</a:t>
            </a:r>
            <a:r>
              <a:rPr lang="zh-CN" altLang="zh-CN" dirty="0"/>
              <a:t>中逐个读入字符，然后逐个输出到</a:t>
            </a:r>
            <a:r>
              <a:rPr lang="zh-CN" altLang="en-US" dirty="0"/>
              <a:t>文件</a:t>
            </a:r>
            <a:r>
              <a:rPr lang="en-US" altLang="zh-CN" dirty="0"/>
              <a:t>2</a:t>
            </a:r>
            <a:r>
              <a:rPr lang="zh-CN" altLang="zh-CN" dirty="0"/>
              <a:t>中。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165C86F-F61C-A89A-1D00-0E1458C7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163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012455D-BEF2-9DC4-38E9-933DE331F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*in, *out;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[10],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outfile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[10];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"Input file name:"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"Output file name:"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outfile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((in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"r"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 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"Cannot open file\n"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exit(0);</a:t>
            </a: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((out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outfile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"Cannot open file\n"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exit(0);</a:t>
            </a: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EA5F235-8190-C671-E6C8-FED1350E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52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E1D7A1-20CA-09F9-28BD-01D5A5BD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A61F560-6C62-977E-EA88-1EED79FB7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文件基础</a:t>
            </a:r>
          </a:p>
          <a:p>
            <a:r>
              <a:rPr lang="zh-CN" altLang="en-US" dirty="0"/>
              <a:t>文件结构体类型</a:t>
            </a:r>
          </a:p>
          <a:p>
            <a:r>
              <a:rPr lang="zh-CN" altLang="en-US" dirty="0"/>
              <a:t>打开与关闭文件</a:t>
            </a:r>
          </a:p>
          <a:p>
            <a:r>
              <a:rPr lang="zh-CN" altLang="en-US" dirty="0"/>
              <a:t>顺序读写文件</a:t>
            </a:r>
          </a:p>
          <a:p>
            <a:r>
              <a:rPr lang="zh-CN" altLang="en-US" dirty="0"/>
              <a:t>随机读写文件</a:t>
            </a:r>
          </a:p>
          <a:p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79E1A87-E198-CD36-8FEE-4919B63486C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434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CC3D02A-B597-D335-CFB4-A4392AA3F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(!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(in))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fgetc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(in);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fputc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out);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'\n'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(in);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(out);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28D2063-877A-2F89-8C63-CAFE558F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4" name="圆角矩形标注 3">
            <a:extLst>
              <a:ext uri="{FF2B5EF4-FFF2-40B4-BE49-F238E27FC236}">
                <a16:creationId xmlns:a16="http://schemas.microsoft.com/office/drawing/2014/main" id="{55DA5CE3-F5BC-D50A-13AF-17ADA5CFB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245" y="179553"/>
            <a:ext cx="3357563" cy="1071563"/>
          </a:xfrm>
          <a:prstGeom prst="wedgeRoundRectCallout">
            <a:avLst>
              <a:gd name="adj1" fmla="val -85505"/>
              <a:gd name="adj2" fmla="val -1235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>
                <a:solidFill>
                  <a:srgbClr val="0000CC"/>
                </a:solidFill>
              </a:rPr>
              <a:t>检查当前读写位置是否移到文件末尾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4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2B1567B-85F4-0512-F130-11E641B20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zh-CN" altLang="zh-CN" dirty="0"/>
              <a:t>函数</a:t>
            </a:r>
            <a:r>
              <a:rPr lang="en-US" altLang="zh-CN" dirty="0" err="1"/>
              <a:t>fgets</a:t>
            </a:r>
            <a:r>
              <a:rPr lang="zh-CN" altLang="en-US" dirty="0"/>
              <a:t>用于</a:t>
            </a:r>
            <a:r>
              <a:rPr lang="zh-CN" altLang="zh-CN" dirty="0"/>
              <a:t>读一个字符</a:t>
            </a:r>
            <a:r>
              <a:rPr lang="zh-CN" altLang="en-US" dirty="0"/>
              <a:t>串，原型为：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fgets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从文件指针</a:t>
            </a:r>
            <a:r>
              <a:rPr kumimoji="0" lang="en-US" altLang="zh-CN" sz="3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fp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所指向的文件读入长度为</a:t>
            </a:r>
            <a:r>
              <a:rPr kumimoji="0" lang="en-US" altLang="zh-CN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(n-1)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的字符串，并</a:t>
            </a:r>
            <a:r>
              <a:rPr lang="zh-CN" altLang="zh-CN" dirty="0"/>
              <a:t>在最后加一个</a:t>
            </a:r>
            <a:r>
              <a:rPr lang="en-US" altLang="zh-CN" dirty="0"/>
              <a:t>’\0’</a:t>
            </a:r>
            <a:r>
              <a:rPr lang="zh-CN" altLang="zh-CN" dirty="0"/>
              <a:t>字符，</a:t>
            </a:r>
            <a:r>
              <a:rPr lang="zh-CN" altLang="en-US" dirty="0"/>
              <a:t>然后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存放到指针</a:t>
            </a:r>
            <a:r>
              <a:rPr kumimoji="0" lang="en-US" altLang="zh-CN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所指向的内存空间中。读成功，则返回地址</a:t>
            </a:r>
            <a:r>
              <a:rPr kumimoji="0" lang="en-US" altLang="zh-CN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；否则返回</a:t>
            </a:r>
            <a:r>
              <a:rPr kumimoji="0" lang="en-US" altLang="zh-CN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NULL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。</a:t>
            </a:r>
            <a:endParaRPr kumimoji="0" lang="zh-CN" altLang="zh-CN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zh-CN" altLang="zh-CN" dirty="0"/>
              <a:t>函数</a:t>
            </a:r>
            <a:r>
              <a:rPr lang="en-US" altLang="zh-CN" dirty="0" err="1"/>
              <a:t>fputs</a:t>
            </a:r>
            <a:r>
              <a:rPr lang="zh-CN" altLang="en-US" dirty="0"/>
              <a:t>用于写</a:t>
            </a:r>
            <a:r>
              <a:rPr lang="zh-CN" altLang="zh-CN" dirty="0"/>
              <a:t>一个字符</a:t>
            </a:r>
            <a:r>
              <a:rPr lang="zh-CN" altLang="en-US" dirty="0"/>
              <a:t>串，原型为：</a:t>
            </a:r>
            <a:endParaRPr lang="en-US" altLang="zh-CN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fputs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const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将指针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</a:t>
            </a:r>
            <a:r>
              <a:rPr lang="zh-CN" altLang="en-US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所指向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的字符串写到文件指针</a:t>
            </a:r>
            <a:r>
              <a:rPr kumimoji="0" lang="en-US" altLang="zh-CN" sz="3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fp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所指向的文件中。写成功，则返回</a:t>
            </a:r>
            <a:r>
              <a:rPr kumimoji="0" lang="en-US" altLang="zh-CN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；否则返回非</a:t>
            </a:r>
            <a:r>
              <a:rPr kumimoji="0" lang="en-US" altLang="zh-CN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</a:t>
            </a:r>
            <a:r>
              <a:rPr kumimoji="0" lang="zh-CN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值。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44E416D-E48C-DC5C-5C50-658E8AB0A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00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C1041AC-6DBD-32E5-B33F-947079A58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从键盘读入若干个字符串，</a:t>
            </a:r>
            <a:r>
              <a:rPr lang="zh-CN" altLang="en-US" dirty="0"/>
              <a:t>存到一个数组中</a:t>
            </a:r>
            <a:r>
              <a:rPr lang="zh-CN" altLang="zh-CN" dirty="0"/>
              <a:t>，然后把</a:t>
            </a:r>
            <a:r>
              <a:rPr lang="zh-CN" altLang="en-US" dirty="0"/>
              <a:t>这些</a:t>
            </a:r>
            <a:r>
              <a:rPr lang="zh-CN" altLang="zh-CN" dirty="0"/>
              <a:t>字符串</a:t>
            </a:r>
            <a:r>
              <a:rPr lang="zh-CN" altLang="en-US" dirty="0"/>
              <a:t>输出</a:t>
            </a:r>
            <a:r>
              <a:rPr lang="zh-CN" altLang="zh-CN" dirty="0"/>
              <a:t>到磁盘文件中。</a:t>
            </a:r>
          </a:p>
          <a:p>
            <a:r>
              <a:rPr lang="zh-CN" altLang="en-US" dirty="0"/>
              <a:t>编程</a:t>
            </a:r>
            <a:r>
              <a:rPr lang="zh-CN" altLang="zh-CN" dirty="0"/>
              <a:t>思路：从键盘读入</a:t>
            </a:r>
            <a:r>
              <a:rPr lang="zh-CN" altLang="en-US" dirty="0"/>
              <a:t>若干</a:t>
            </a:r>
            <a:r>
              <a:rPr lang="zh-CN" altLang="zh-CN" dirty="0"/>
              <a:t>个字符串，存</a:t>
            </a:r>
            <a:r>
              <a:rPr lang="zh-CN" altLang="en-US" dirty="0"/>
              <a:t>到</a:t>
            </a:r>
            <a:r>
              <a:rPr lang="zh-CN" altLang="zh-CN" dirty="0"/>
              <a:t>一个二维字符数组中，每一个一维数组存放一个字符串</a:t>
            </a:r>
            <a:r>
              <a:rPr lang="zh-CN" altLang="en-US" dirty="0"/>
              <a:t>。</a:t>
            </a:r>
            <a:endParaRPr lang="zh-CN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1735CC9-B44D-A05C-EE72-20FD7574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418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52EFC42-8DE2-3E93-451B-9C03B5D27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string.h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3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str[</a:t>
            </a:r>
            <a:r>
              <a:rPr lang="pt-BR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][20], filename[20];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strings: 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</a:t>
            </a:r>
            <a:r>
              <a:rPr lang="nn-NO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i++)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gets(str[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]);</a:t>
            </a:r>
          </a:p>
          <a:p>
            <a:pPr marL="0" indent="0"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file name: \n"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gets(filename);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(filename,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"can't open file!\n"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exit(0);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</a:t>
            </a:r>
            <a:r>
              <a:rPr lang="nn-NO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i++)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fputs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(str[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],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fputs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5F3BA69-57B5-3CE9-4872-FB6490AA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785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9D35316-7AE6-7643-FF01-C7E0B7447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例：</a:t>
            </a:r>
            <a:r>
              <a:rPr lang="zh-CN" altLang="zh-CN" dirty="0"/>
              <a:t>从</a:t>
            </a:r>
            <a:r>
              <a:rPr lang="zh-CN" altLang="en-US" dirty="0"/>
              <a:t>文件</a:t>
            </a:r>
            <a:r>
              <a:rPr lang="zh-CN" altLang="zh-CN" dirty="0"/>
              <a:t>读入若干个字符串，</a:t>
            </a:r>
            <a:r>
              <a:rPr lang="zh-CN" altLang="en-US" dirty="0"/>
              <a:t>存到一个数组中</a:t>
            </a:r>
            <a:r>
              <a:rPr lang="zh-CN" altLang="zh-CN" dirty="0"/>
              <a:t>，然后把</a:t>
            </a:r>
            <a:r>
              <a:rPr lang="zh-CN" altLang="en-US" dirty="0"/>
              <a:t>这些</a:t>
            </a:r>
            <a:r>
              <a:rPr lang="zh-CN" altLang="zh-CN" dirty="0"/>
              <a:t>字符串</a:t>
            </a:r>
            <a:r>
              <a:rPr lang="zh-CN" altLang="en-US" dirty="0"/>
              <a:t>输出到终端。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C416A51-07C9-4536-B4B6-3332B5E9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319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9DD5F4D-A1D6-8DC2-BB80-7510E3869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3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str[</a:t>
            </a:r>
            <a:r>
              <a:rPr lang="pt-BR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][20], filename[20];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</a:p>
          <a:p>
            <a:pPr marL="0" indent="0"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file name: \n"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gets(filename);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(filename,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"r"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"can't open file!\n"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exit(0);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fgets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(str[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], 20,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!=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str[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++;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F079772-DBE0-EEA4-3976-E1A4A8F99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364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E6EAC3C-758E-2844-5802-3E07BCF48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函数</a:t>
            </a:r>
            <a:r>
              <a:rPr lang="en-US" altLang="zh-CN" sz="3200" dirty="0" err="1"/>
              <a:t>scanf</a:t>
            </a:r>
            <a:r>
              <a:rPr lang="zh-CN" altLang="zh-CN" sz="3200" dirty="0"/>
              <a:t>用</a:t>
            </a:r>
            <a:r>
              <a:rPr lang="zh-CN" altLang="en-US" sz="3200" dirty="0"/>
              <a:t>于</a:t>
            </a:r>
            <a:r>
              <a:rPr lang="zh-CN" altLang="zh-CN" sz="3200" dirty="0"/>
              <a:t>格式化读文</a:t>
            </a:r>
            <a:r>
              <a:rPr lang="zh-CN" altLang="en-US" sz="3200" dirty="0"/>
              <a:t>件，原型为：</a:t>
            </a:r>
            <a:endParaRPr lang="en-US" altLang="zh-CN" sz="3200" dirty="0"/>
          </a:p>
          <a:p>
            <a:pPr marL="360000" lvl="1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const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format, </a:t>
            </a: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地址表列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endParaRPr lang="en-US" altLang="zh-CN" sz="2400" dirty="0"/>
          </a:p>
          <a:p>
            <a:pPr lvl="1"/>
            <a:r>
              <a:rPr lang="zh-CN" altLang="en-US" dirty="0"/>
              <a:t>其中</a:t>
            </a:r>
            <a:r>
              <a:rPr lang="en-US" altLang="zh-CN" dirty="0"/>
              <a:t>format</a:t>
            </a:r>
            <a:r>
              <a:rPr lang="zh-CN" altLang="en-US" dirty="0"/>
              <a:t>是格式字符串。</a:t>
            </a:r>
            <a:endParaRPr lang="en-US" altLang="zh-CN" dirty="0"/>
          </a:p>
          <a:p>
            <a:pPr lvl="1"/>
            <a:r>
              <a:rPr lang="zh-CN" altLang="en-US" dirty="0"/>
              <a:t>例如：</a:t>
            </a:r>
            <a:r>
              <a:rPr lang="en-US" altLang="zh-CN" dirty="0" err="1"/>
              <a:t>fscanf</a:t>
            </a:r>
            <a:r>
              <a:rPr lang="en-US" altLang="zh-CN" dirty="0"/>
              <a:t> (</a:t>
            </a:r>
            <a:r>
              <a:rPr lang="en-US" altLang="zh-CN" dirty="0" err="1"/>
              <a:t>fp</a:t>
            </a:r>
            <a:r>
              <a:rPr lang="en-US" altLang="zh-CN" dirty="0"/>
              <a:t>, ”%</a:t>
            </a:r>
            <a:r>
              <a:rPr lang="en-US" altLang="zh-CN" dirty="0" err="1"/>
              <a:t>d,%f</a:t>
            </a:r>
            <a:r>
              <a:rPr lang="en-US" altLang="zh-CN" dirty="0"/>
              <a:t>”, &amp;</a:t>
            </a:r>
            <a:r>
              <a:rPr lang="en-US" altLang="zh-CN" dirty="0" err="1"/>
              <a:t>i</a:t>
            </a:r>
            <a:r>
              <a:rPr lang="en-US" altLang="zh-CN" dirty="0"/>
              <a:t>, &amp;f);</a:t>
            </a:r>
            <a:endParaRPr lang="zh-CN" altLang="zh-CN" dirty="0"/>
          </a:p>
          <a:p>
            <a:pPr lvl="1">
              <a:buNone/>
            </a:pPr>
            <a:endParaRPr lang="en-US" altLang="zh-CN" dirty="0"/>
          </a:p>
          <a:p>
            <a:r>
              <a:rPr lang="zh-CN" altLang="en-US" sz="3200" dirty="0"/>
              <a:t>函数</a:t>
            </a:r>
            <a:r>
              <a:rPr lang="en-US" altLang="zh-CN" sz="3200" dirty="0" err="1"/>
              <a:t>fprintf</a:t>
            </a:r>
            <a:r>
              <a:rPr lang="zh-CN" altLang="en-US" sz="3200" dirty="0"/>
              <a:t>用于格式化写文件，原型为：</a:t>
            </a:r>
            <a:endParaRPr lang="en-US" altLang="zh-CN" sz="3200" dirty="0"/>
          </a:p>
          <a:p>
            <a:pPr marL="360000" lvl="1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const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format, </a:t>
            </a: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输出表列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endParaRPr lang="zh-CN" altLang="zh-CN" sz="2400" dirty="0"/>
          </a:p>
          <a:p>
            <a:pPr lvl="1"/>
            <a:r>
              <a:rPr lang="zh-CN" altLang="en-US" dirty="0"/>
              <a:t>其中</a:t>
            </a:r>
            <a:r>
              <a:rPr lang="en-US" altLang="zh-CN" dirty="0"/>
              <a:t>format</a:t>
            </a:r>
            <a:r>
              <a:rPr lang="zh-CN" altLang="en-US" dirty="0"/>
              <a:t>是格式字符串。</a:t>
            </a:r>
            <a:endParaRPr lang="en-US" altLang="zh-CN" dirty="0"/>
          </a:p>
          <a:p>
            <a:pPr lvl="1"/>
            <a:r>
              <a:rPr lang="zh-CN" altLang="en-US" dirty="0"/>
              <a:t>例如：</a:t>
            </a:r>
            <a:r>
              <a:rPr lang="en-US" altLang="zh-CN" dirty="0" err="1"/>
              <a:t>fprintf</a:t>
            </a:r>
            <a:r>
              <a:rPr lang="en-US" altLang="zh-CN" dirty="0"/>
              <a:t> (</a:t>
            </a:r>
            <a:r>
              <a:rPr lang="en-US" altLang="zh-CN" dirty="0" err="1"/>
              <a:t>fp</a:t>
            </a:r>
            <a:r>
              <a:rPr lang="en-US" altLang="zh-CN" dirty="0"/>
              <a:t>, ”%</a:t>
            </a:r>
            <a:r>
              <a:rPr lang="en-US" altLang="zh-CN" dirty="0" err="1"/>
              <a:t>d,%f</a:t>
            </a:r>
            <a:r>
              <a:rPr lang="en-US" altLang="zh-CN" dirty="0"/>
              <a:t>”, </a:t>
            </a:r>
            <a:r>
              <a:rPr lang="en-US" altLang="zh-CN" dirty="0" err="1"/>
              <a:t>i</a:t>
            </a:r>
            <a:r>
              <a:rPr lang="en-US" altLang="zh-CN" dirty="0"/>
              <a:t>, f);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1148C03-62D7-3BC9-3D34-4BA8E8B3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370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31FC6CD-A4F9-CC22-841D-9E206E69F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函数</a:t>
            </a:r>
            <a:r>
              <a:rPr lang="en-US" altLang="zh-CN" sz="3200" dirty="0" err="1"/>
              <a:t>fread</a:t>
            </a:r>
            <a:r>
              <a:rPr lang="zh-CN" altLang="zh-CN" sz="3200" dirty="0"/>
              <a:t>用</a:t>
            </a:r>
            <a:r>
              <a:rPr lang="zh-CN" altLang="en-US" sz="3200" dirty="0"/>
              <a:t>于以</a:t>
            </a:r>
            <a:r>
              <a:rPr lang="zh-CN" altLang="zh-CN" sz="3200" dirty="0"/>
              <a:t>二进制方式</a:t>
            </a:r>
            <a:r>
              <a:rPr lang="zh-CN" altLang="en-US" sz="3200" dirty="0"/>
              <a:t>读</a:t>
            </a:r>
            <a:r>
              <a:rPr lang="zh-CN" altLang="zh-CN" sz="3200" dirty="0"/>
              <a:t>文件</a:t>
            </a:r>
            <a:r>
              <a:rPr lang="zh-CN" altLang="en-US" sz="3200" dirty="0"/>
              <a:t>，原型为：</a:t>
            </a:r>
            <a:endParaRPr lang="en-US" altLang="zh-CN" sz="3200" dirty="0"/>
          </a:p>
          <a:p>
            <a:pPr indent="0">
              <a:buNone/>
            </a:pP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size_t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fread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void*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ptr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size_t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size_t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lvl="1"/>
            <a:r>
              <a:rPr lang="zh-CN" altLang="en-US" dirty="0"/>
              <a:t>从指针</a:t>
            </a:r>
            <a:r>
              <a:rPr lang="en-US" altLang="zh-CN" dirty="0" err="1"/>
              <a:t>fp</a:t>
            </a:r>
            <a:r>
              <a:rPr lang="zh-CN" altLang="en-US" dirty="0"/>
              <a:t>所指向的文件中读</a:t>
            </a:r>
            <a:r>
              <a:rPr lang="en-US" altLang="zh-CN" dirty="0"/>
              <a:t>n</a:t>
            </a:r>
            <a:r>
              <a:rPr lang="zh-CN" altLang="en-US" dirty="0"/>
              <a:t>块数据，每一块的大小为</a:t>
            </a:r>
            <a:r>
              <a:rPr lang="en-US" altLang="zh-CN" dirty="0"/>
              <a:t>size</a:t>
            </a:r>
            <a:r>
              <a:rPr lang="zh-CN" altLang="en-US" dirty="0"/>
              <a:t>字节，将这些数据存储到指针</a:t>
            </a:r>
            <a:r>
              <a:rPr lang="en-US" altLang="zh-CN" dirty="0" err="1"/>
              <a:t>ptr</a:t>
            </a:r>
            <a:r>
              <a:rPr lang="zh-CN" altLang="en-US" dirty="0"/>
              <a:t>所指向的内存空间中。</a:t>
            </a:r>
            <a:endParaRPr lang="en-US" altLang="zh-CN" dirty="0"/>
          </a:p>
          <a:p>
            <a:r>
              <a:rPr lang="zh-CN" altLang="en-US" sz="3200" dirty="0"/>
              <a:t>函数</a:t>
            </a:r>
            <a:r>
              <a:rPr lang="en-US" altLang="zh-CN" sz="3200" dirty="0" err="1"/>
              <a:t>fwrite</a:t>
            </a:r>
            <a:r>
              <a:rPr lang="zh-CN" altLang="zh-CN" sz="3200" dirty="0"/>
              <a:t>用</a:t>
            </a:r>
            <a:r>
              <a:rPr lang="zh-CN" altLang="en-US" sz="3200" dirty="0"/>
              <a:t>于以</a:t>
            </a:r>
            <a:r>
              <a:rPr lang="zh-CN" altLang="zh-CN" sz="3200" dirty="0"/>
              <a:t>二进制方式</a:t>
            </a:r>
            <a:r>
              <a:rPr lang="zh-CN" altLang="en-US" sz="3200" dirty="0"/>
              <a:t>写</a:t>
            </a:r>
            <a:r>
              <a:rPr lang="zh-CN" altLang="zh-CN" sz="3200" dirty="0"/>
              <a:t>文件</a:t>
            </a:r>
            <a:r>
              <a:rPr lang="zh-CN" altLang="en-US" sz="3200" dirty="0"/>
              <a:t>，原型为：</a:t>
            </a:r>
            <a:endParaRPr lang="en-US" altLang="zh-CN" sz="3200" dirty="0"/>
          </a:p>
          <a:p>
            <a:pPr indent="0">
              <a:buNone/>
            </a:pPr>
            <a:r>
              <a:rPr lang="en-US" altLang="zh-CN" sz="32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size_t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fwrite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const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void*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ptr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size_t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size_t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lvl="1"/>
            <a:r>
              <a:rPr lang="zh-CN" altLang="en-US" dirty="0"/>
              <a:t>从指针</a:t>
            </a:r>
            <a:r>
              <a:rPr lang="en-US" altLang="zh-CN" dirty="0" err="1"/>
              <a:t>ptr</a:t>
            </a:r>
            <a:r>
              <a:rPr lang="zh-CN" altLang="en-US" dirty="0"/>
              <a:t>所指向的内存空间中读</a:t>
            </a:r>
            <a:r>
              <a:rPr lang="en-US" altLang="zh-CN" dirty="0"/>
              <a:t>n</a:t>
            </a:r>
            <a:r>
              <a:rPr lang="zh-CN" altLang="en-US" dirty="0"/>
              <a:t>块数据，每一块的大小为</a:t>
            </a:r>
            <a:r>
              <a:rPr lang="en-US" altLang="zh-CN" dirty="0"/>
              <a:t>size</a:t>
            </a:r>
            <a:r>
              <a:rPr lang="zh-CN" altLang="en-US" dirty="0"/>
              <a:t>字节，将这些数据存储到指针</a:t>
            </a:r>
            <a:r>
              <a:rPr lang="en-US" altLang="zh-CN" dirty="0" err="1"/>
              <a:t>fp</a:t>
            </a:r>
            <a:r>
              <a:rPr lang="zh-CN" altLang="en-US" dirty="0"/>
              <a:t>所指向的文件中。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A1D6509-00C6-135A-B287-03EE8795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869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60B6E1F-5CDC-A610-B363-F736BC8DE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从键盘输入</a:t>
            </a:r>
            <a:r>
              <a:rPr lang="zh-CN" altLang="en-US" dirty="0"/>
              <a:t>若干</a:t>
            </a:r>
            <a:r>
              <a:rPr lang="zh-CN" altLang="zh-CN" dirty="0"/>
              <a:t>个学生</a:t>
            </a:r>
            <a:r>
              <a:rPr lang="zh-CN" altLang="en-US" dirty="0"/>
              <a:t>的</a:t>
            </a:r>
            <a:r>
              <a:rPr lang="zh-CN" altLang="zh-CN" dirty="0"/>
              <a:t>数据，把它们</a:t>
            </a:r>
            <a:r>
              <a:rPr lang="zh-CN" altLang="en-US" dirty="0"/>
              <a:t>写入</a:t>
            </a:r>
            <a:r>
              <a:rPr lang="zh-CN" altLang="zh-CN" dirty="0"/>
              <a:t>到</a:t>
            </a:r>
            <a:r>
              <a:rPr lang="zh-CN" altLang="en-US" dirty="0"/>
              <a:t>二进制</a:t>
            </a:r>
            <a:r>
              <a:rPr lang="zh-CN" altLang="zh-CN" dirty="0"/>
              <a:t>文件</a:t>
            </a:r>
            <a:r>
              <a:rPr lang="zh-CN" altLang="en-US" dirty="0"/>
              <a:t>中</a:t>
            </a:r>
            <a:r>
              <a:rPr lang="zh-CN" altLang="zh-CN" dirty="0"/>
              <a:t>去。</a:t>
            </a:r>
            <a:r>
              <a:rPr lang="en-US" altLang="zh-CN" dirty="0"/>
              <a:t> </a:t>
            </a:r>
            <a:endParaRPr lang="zh-CN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</a:t>
            </a:r>
            <a:endParaRPr lang="en-US" altLang="zh-CN" dirty="0"/>
          </a:p>
          <a:p>
            <a:pPr lvl="1"/>
            <a:r>
              <a:rPr lang="zh-CN" altLang="zh-CN" dirty="0"/>
              <a:t>定义</a:t>
            </a:r>
            <a:r>
              <a:rPr lang="zh-CN" altLang="en-US" dirty="0"/>
              <a:t>学生</a:t>
            </a:r>
            <a:r>
              <a:rPr lang="zh-CN" altLang="zh-CN" dirty="0"/>
              <a:t>结构体数组</a:t>
            </a:r>
            <a:endParaRPr lang="en-US" altLang="zh-CN" dirty="0"/>
          </a:p>
          <a:p>
            <a:pPr lvl="1"/>
            <a:r>
              <a:rPr lang="zh-CN" altLang="en-US" dirty="0"/>
              <a:t>在</a:t>
            </a:r>
            <a:r>
              <a:rPr lang="en-US" altLang="zh-CN" dirty="0"/>
              <a:t>main</a:t>
            </a:r>
            <a:r>
              <a:rPr lang="zh-CN" altLang="zh-CN" dirty="0"/>
              <a:t>函数</a:t>
            </a:r>
            <a:r>
              <a:rPr lang="zh-CN" altLang="en-US" dirty="0"/>
              <a:t>中</a:t>
            </a:r>
            <a:r>
              <a:rPr lang="zh-CN" altLang="zh-CN" dirty="0"/>
              <a:t>输入学生的数据</a:t>
            </a:r>
            <a:endParaRPr lang="en-US" altLang="zh-CN" dirty="0"/>
          </a:p>
          <a:p>
            <a:pPr lvl="1"/>
            <a:r>
              <a:rPr lang="zh-CN" altLang="zh-CN" dirty="0"/>
              <a:t>用</a:t>
            </a:r>
            <a:r>
              <a:rPr lang="en-US" altLang="zh-CN" dirty="0"/>
              <a:t>save</a:t>
            </a:r>
            <a:r>
              <a:rPr lang="zh-CN" altLang="zh-CN" dirty="0"/>
              <a:t>函数</a:t>
            </a:r>
            <a:r>
              <a:rPr lang="zh-CN" altLang="en-US" dirty="0"/>
              <a:t>将数据写入到二进制文件中去</a:t>
            </a: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7A367B-166D-65AA-5B67-55F521CE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36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F101737-CFF2-E64F-9D5D-0D0A22867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10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typedef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name[10];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age;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[15];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save(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"data"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wb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"cannot open file\n"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n; i++)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fwrite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(&amp;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], </a:t>
            </a:r>
            <a:r>
              <a:rPr lang="en-US" altLang="zh-CN" sz="24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), 1,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!= 1)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"file write error\n"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9EE1D5-58BC-D13D-B7DE-D6C56533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29</a:t>
            </a:fld>
            <a:endParaRPr lang="zh-CN" altLang="en-US"/>
          </a:p>
        </p:txBody>
      </p:sp>
      <p:sp>
        <p:nvSpPr>
          <p:cNvPr id="4" name="圆角矩形标注 3">
            <a:extLst>
              <a:ext uri="{FF2B5EF4-FFF2-40B4-BE49-F238E27FC236}">
                <a16:creationId xmlns:a16="http://schemas.microsoft.com/office/drawing/2014/main" id="{6EEBE4F7-0A14-9CD6-DBD2-4018F9F25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639" y="5459661"/>
            <a:ext cx="4429125" cy="1000125"/>
          </a:xfrm>
          <a:prstGeom prst="wedgeRoundRectCallout">
            <a:avLst>
              <a:gd name="adj1" fmla="val -31941"/>
              <a:gd name="adj2" fmla="val -81306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800" b="1" dirty="0">
                <a:solidFill>
                  <a:srgbClr val="0000CC"/>
                </a:solidFill>
              </a:rPr>
              <a:t>10+4+4+15=33</a:t>
            </a:r>
            <a:r>
              <a:rPr lang="zh-CN" altLang="zh-CN" sz="2800" b="1" dirty="0">
                <a:solidFill>
                  <a:srgbClr val="0000CC"/>
                </a:solidFill>
              </a:rPr>
              <a:t>，实际上</a:t>
            </a:r>
            <a:r>
              <a:rPr lang="zh-CN" altLang="en-US" sz="2800" b="1" dirty="0">
                <a:solidFill>
                  <a:srgbClr val="0000CC"/>
                </a:solidFill>
              </a:rPr>
              <a:t>开辟</a:t>
            </a:r>
            <a:r>
              <a:rPr lang="en-US" altLang="zh-CN" sz="2800" b="1" dirty="0">
                <a:solidFill>
                  <a:srgbClr val="0000CC"/>
                </a:solidFill>
              </a:rPr>
              <a:t>36</a:t>
            </a:r>
            <a:r>
              <a:rPr lang="zh-CN" altLang="zh-CN" sz="2800" b="1" dirty="0">
                <a:solidFill>
                  <a:srgbClr val="0000CC"/>
                </a:solidFill>
              </a:rPr>
              <a:t>字节，是</a:t>
            </a:r>
            <a:r>
              <a:rPr lang="en-US" altLang="zh-CN" sz="2800" b="1" dirty="0">
                <a:solidFill>
                  <a:srgbClr val="0000CC"/>
                </a:solidFill>
              </a:rPr>
              <a:t>4</a:t>
            </a:r>
            <a:r>
              <a:rPr lang="zh-CN" altLang="zh-CN" sz="2800" b="1" dirty="0">
                <a:solidFill>
                  <a:srgbClr val="0000CC"/>
                </a:solidFill>
              </a:rPr>
              <a:t>的倍数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圆角矩形标注 4">
            <a:extLst>
              <a:ext uri="{FF2B5EF4-FFF2-40B4-BE49-F238E27FC236}">
                <a16:creationId xmlns:a16="http://schemas.microsoft.com/office/drawing/2014/main" id="{152AB4C5-5B0B-A920-5F7C-EEB14F714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327" y="3778457"/>
            <a:ext cx="3500437" cy="642937"/>
          </a:xfrm>
          <a:prstGeom prst="wedgeRoundRectCallout">
            <a:avLst>
              <a:gd name="adj1" fmla="val -95846"/>
              <a:gd name="adj2" fmla="val -8215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当前路径下的文件</a:t>
            </a:r>
          </a:p>
        </p:txBody>
      </p:sp>
    </p:spTree>
    <p:extLst>
      <p:ext uri="{BB962C8B-B14F-4D97-AF65-F5344CB8AC3E}">
        <p14:creationId xmlns:p14="http://schemas.microsoft.com/office/powerpoint/2010/main" val="256142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ACA0E5DD-01CE-4536-F649-DBC0189A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文件基础</a:t>
            </a:r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A95FE77-44A3-E3AB-53D0-02D0CEC6D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文件</a:t>
            </a:r>
            <a:r>
              <a:rPr lang="zh-CN" altLang="en-US" dirty="0"/>
              <a:t>中存放的是二进制数据，根据对数据的解释</a:t>
            </a:r>
            <a:r>
              <a:rPr lang="zh-CN" altLang="zh-CN" dirty="0"/>
              <a:t>可分为</a:t>
            </a:r>
            <a:r>
              <a:rPr lang="zh-CN" altLang="en-US" dirty="0">
                <a:solidFill>
                  <a:srgbClr val="FF0000"/>
                </a:solidFill>
              </a:rPr>
              <a:t>文本</a:t>
            </a:r>
            <a:r>
              <a:rPr lang="zh-CN" altLang="zh-CN" dirty="0">
                <a:solidFill>
                  <a:srgbClr val="FF0000"/>
                </a:solidFill>
              </a:rPr>
              <a:t>文件</a:t>
            </a:r>
            <a:r>
              <a:rPr lang="zh-CN" altLang="zh-CN" dirty="0"/>
              <a:t>和</a:t>
            </a:r>
            <a:r>
              <a:rPr lang="zh-CN" altLang="zh-CN" dirty="0">
                <a:solidFill>
                  <a:srgbClr val="FF0000"/>
                </a:solidFill>
              </a:rPr>
              <a:t>二进制文件</a:t>
            </a:r>
            <a:r>
              <a:rPr lang="zh-CN" altLang="zh-CN" dirty="0"/>
              <a:t>。</a:t>
            </a:r>
          </a:p>
          <a:p>
            <a:pPr lvl="1"/>
            <a:r>
              <a:rPr lang="zh-CN" altLang="zh-CN" dirty="0"/>
              <a:t>文本文件</a:t>
            </a:r>
            <a:r>
              <a:rPr lang="zh-CN" altLang="en-US" dirty="0"/>
              <a:t>中</a:t>
            </a:r>
            <a:r>
              <a:rPr lang="zh-CN" altLang="zh-CN" dirty="0"/>
              <a:t>每一个字节</a:t>
            </a:r>
            <a:r>
              <a:rPr lang="zh-CN" altLang="en-US" dirty="0"/>
              <a:t>中的数据可以被解释为</a:t>
            </a:r>
            <a:r>
              <a:rPr lang="zh-CN" altLang="zh-CN" dirty="0"/>
              <a:t>一个字符的</a:t>
            </a:r>
            <a:r>
              <a:rPr lang="en-US" altLang="zh-CN" dirty="0"/>
              <a:t>ASCII</a:t>
            </a:r>
            <a:r>
              <a:rPr lang="zh-CN" altLang="zh-CN" dirty="0"/>
              <a:t>码</a:t>
            </a:r>
            <a:r>
              <a:rPr lang="zh-CN" altLang="en-US" dirty="0"/>
              <a:t>。文本文件可以用文本编辑器打开，显示为字符串。</a:t>
            </a:r>
            <a:endParaRPr lang="en-US" altLang="zh-CN" dirty="0"/>
          </a:p>
          <a:p>
            <a:pPr lvl="1"/>
            <a:r>
              <a:rPr lang="zh-CN" altLang="zh-CN" dirty="0"/>
              <a:t>二进制文件</a:t>
            </a:r>
            <a:r>
              <a:rPr lang="zh-CN" altLang="en-US" dirty="0"/>
              <a:t>中</a:t>
            </a:r>
            <a:r>
              <a:rPr lang="zh-CN" altLang="zh-CN" dirty="0"/>
              <a:t>每一个字节</a:t>
            </a:r>
            <a:r>
              <a:rPr lang="zh-CN" altLang="en-US" dirty="0"/>
              <a:t>中的数据不能被解释为</a:t>
            </a:r>
            <a:r>
              <a:rPr lang="zh-CN" altLang="zh-CN" dirty="0"/>
              <a:t>一个字符的</a:t>
            </a:r>
            <a:r>
              <a:rPr lang="en-US" altLang="zh-CN" dirty="0"/>
              <a:t>ASCII</a:t>
            </a:r>
            <a:r>
              <a:rPr lang="zh-CN" altLang="zh-CN" dirty="0"/>
              <a:t>码</a:t>
            </a:r>
            <a:r>
              <a:rPr lang="zh-CN" altLang="en-US" dirty="0"/>
              <a:t>。如果用文本编辑器打开，也就是解释为</a:t>
            </a:r>
            <a:r>
              <a:rPr lang="en-US" altLang="zh-CN" dirty="0"/>
              <a:t>ASCII</a:t>
            </a:r>
            <a:r>
              <a:rPr lang="zh-CN" altLang="en-US" dirty="0"/>
              <a:t>码时，显示为不可读、无意义的字符串。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7E6CCA2-AF7A-A255-AE01-BDD2EADD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6764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5D500DF-B94A-EB25-0942-7EC11DF89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s[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student information: 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</a:t>
            </a:r>
            <a:r>
              <a:rPr lang="nn-NO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i++)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scanf(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"%s%d%d%s"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s[i].name, &amp;s[i].num,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&amp;s[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].age, s[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save(s, 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91AE92D-F59D-A0A5-92B2-7E9CCA23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003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EB77338-0F81-03C6-2C19-BA3EE07CF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例：从二进制文件中读入</a:t>
            </a:r>
            <a:r>
              <a:rPr lang="zh-CN" altLang="en-US" dirty="0"/>
              <a:t>若干</a:t>
            </a:r>
            <a:r>
              <a:rPr lang="zh-CN" altLang="zh-CN" dirty="0"/>
              <a:t>个学生</a:t>
            </a:r>
            <a:r>
              <a:rPr lang="zh-CN" altLang="en-US" dirty="0"/>
              <a:t>的</a:t>
            </a:r>
            <a:r>
              <a:rPr lang="zh-CN" altLang="zh-CN" dirty="0"/>
              <a:t>数据</a:t>
            </a: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，然后输出在终端上。</a:t>
            </a:r>
            <a:endParaRPr lang="en-US" altLang="zh-CN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endParaRPr lang="en-US" altLang="zh-CN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10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typedef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name[10];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age;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[15];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306F452-D132-761D-3D76-A8500293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8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2F0540E-DB2F-742D-9C41-4A0455FB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stud[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"data"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rb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"cannot open file\n"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exit(0);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</a:t>
            </a:r>
            <a:r>
              <a:rPr lang="nn-NO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i++)</a:t>
            </a: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fread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(&amp;stud[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],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), 1,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"%-10s %4d %4d %-15s\n"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stud[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].name, stud[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].num,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stud[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].age, stud[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179BBE4-64BF-5A63-DF2D-C21E7A2F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6681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E698AB5E-255F-C1DC-572C-C3C231D7C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随机读写文件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04100B-3A78-AD14-E9A4-77BA99D96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系统为每个</a:t>
            </a:r>
            <a:r>
              <a:rPr lang="zh-CN" altLang="en-US" dirty="0"/>
              <a:t>被打开的</a:t>
            </a:r>
            <a:r>
              <a:rPr lang="zh-CN" altLang="zh-CN" dirty="0"/>
              <a:t>文件设置了一个文件读写位置标记</a:t>
            </a:r>
            <a:r>
              <a:rPr lang="zh-CN" altLang="en-US" dirty="0"/>
              <a:t>（</a:t>
            </a:r>
            <a:r>
              <a:rPr lang="zh-CN" altLang="zh-CN" dirty="0"/>
              <a:t>简称</a:t>
            </a:r>
            <a:r>
              <a:rPr lang="zh-CN" altLang="zh-CN" dirty="0">
                <a:solidFill>
                  <a:srgbClr val="FF0000"/>
                </a:solidFill>
              </a:rPr>
              <a:t>文件标记</a:t>
            </a:r>
            <a:r>
              <a:rPr lang="zh-CN" altLang="en-US" dirty="0"/>
              <a:t>）</a:t>
            </a:r>
            <a:r>
              <a:rPr lang="zh-CN" altLang="zh-CN" dirty="0"/>
              <a:t>，用来指示“接下来要读写的下一个</a:t>
            </a:r>
            <a:r>
              <a:rPr lang="zh-CN" altLang="en-US" dirty="0"/>
              <a:t>字节</a:t>
            </a:r>
            <a:r>
              <a:rPr lang="zh-CN" altLang="zh-CN" dirty="0"/>
              <a:t>的位置”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9F7FE74-01C4-77DE-389E-5D526133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33</a:t>
            </a:fld>
            <a:endParaRPr lang="zh-CN" altLang="en-US"/>
          </a:p>
        </p:txBody>
      </p:sp>
      <p:grpSp>
        <p:nvGrpSpPr>
          <p:cNvPr id="2" name="组合 4">
            <a:extLst>
              <a:ext uri="{FF2B5EF4-FFF2-40B4-BE49-F238E27FC236}">
                <a16:creationId xmlns:a16="http://schemas.microsoft.com/office/drawing/2014/main" id="{61D74A5F-BFF9-3AF6-89BF-1E4E980FD7A1}"/>
              </a:ext>
            </a:extLst>
          </p:cNvPr>
          <p:cNvGrpSpPr>
            <a:grpSpLocks/>
          </p:cNvGrpSpPr>
          <p:nvPr/>
        </p:nvGrpSpPr>
        <p:grpSpPr bwMode="auto">
          <a:xfrm>
            <a:off x="4470930" y="3715488"/>
            <a:ext cx="1643062" cy="2643188"/>
            <a:chOff x="1928794" y="2786058"/>
            <a:chExt cx="1643074" cy="2643206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5B49AF19-2E69-2B40-E734-97D1E0F2C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794" y="2786058"/>
              <a:ext cx="1643074" cy="2643206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959E21B5-FD07-C875-6541-B42E21C03A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14324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BA56B6C7-2A9E-D199-CE58-6492E59F3E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50043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49F459A2-5740-20B2-2556-EA75FE034E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85762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2C336A5-6C83-B5C0-CB94-7D1A21209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273" y="3215427"/>
            <a:ext cx="1928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00B050"/>
                </a:solidFill>
              </a:rPr>
              <a:t>文件指针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AE412E0D-1C55-4C56-03FF-62FD12EA15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3617" y="3725807"/>
            <a:ext cx="1357312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箭头连接符 13">
            <a:extLst>
              <a:ext uri="{FF2B5EF4-FFF2-40B4-BE49-F238E27FC236}">
                <a16:creationId xmlns:a16="http://schemas.microsoft.com/office/drawing/2014/main" id="{253B2771-9886-270C-BEDC-1A6EE2F55B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3617" y="4787051"/>
            <a:ext cx="1357313" cy="15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4">
            <a:extLst>
              <a:ext uri="{FF2B5EF4-FFF2-40B4-BE49-F238E27FC236}">
                <a16:creationId xmlns:a16="http://schemas.microsoft.com/office/drawing/2014/main" id="{C030188D-D37A-5807-8499-8EA9A29D2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897" y="5843533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00B050"/>
                </a:solidFill>
              </a:rPr>
              <a:t>文件尾</a:t>
            </a:r>
          </a:p>
        </p:txBody>
      </p:sp>
      <p:cxnSp>
        <p:nvCxnSpPr>
          <p:cNvPr id="15" name="直接箭头连接符 15">
            <a:extLst>
              <a:ext uri="{FF2B5EF4-FFF2-40B4-BE49-F238E27FC236}">
                <a16:creationId xmlns:a16="http://schemas.microsoft.com/office/drawing/2014/main" id="{B9CC97B3-3EFA-D88D-3348-D5382B4009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3617" y="6367408"/>
            <a:ext cx="1357312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7">
            <a:extLst>
              <a:ext uri="{FF2B5EF4-FFF2-40B4-BE49-F238E27FC236}">
                <a16:creationId xmlns:a16="http://schemas.microsoft.com/office/drawing/2014/main" id="{56C3A020-2E6E-3D13-6B99-CE222916F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148" y="4237774"/>
            <a:ext cx="1643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FF0000"/>
                </a:solidFill>
              </a:rPr>
              <a:t>文件标记</a:t>
            </a:r>
          </a:p>
        </p:txBody>
      </p:sp>
    </p:spTree>
    <p:extLst>
      <p:ext uri="{BB962C8B-B14F-4D97-AF65-F5344CB8AC3E}">
        <p14:creationId xmlns:p14="http://schemas.microsoft.com/office/powerpoint/2010/main" val="4179660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B8EA68D-A382-9A96-3E57-00D9F3F2D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顺序读写文件必须</a:t>
            </a:r>
            <a:r>
              <a:rPr lang="zh-CN" altLang="zh-CN" dirty="0"/>
              <a:t>按数据在文件中的物理位置次序进行读写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zh-CN" dirty="0"/>
              <a:t>在顺序读</a:t>
            </a:r>
            <a:r>
              <a:rPr lang="zh-CN" altLang="en-US" dirty="0"/>
              <a:t>文件</a:t>
            </a:r>
            <a:r>
              <a:rPr lang="zh-CN" altLang="zh-CN" dirty="0"/>
              <a:t>时，</a:t>
            </a:r>
            <a:r>
              <a:rPr lang="zh-CN" altLang="en-US" dirty="0"/>
              <a:t>从第一个字节开始读入，每</a:t>
            </a:r>
            <a:r>
              <a:rPr lang="zh-CN" altLang="zh-CN" dirty="0"/>
              <a:t>读</a:t>
            </a:r>
            <a:r>
              <a:rPr lang="zh-CN" altLang="en-US" dirty="0"/>
              <a:t>完</a:t>
            </a:r>
            <a:r>
              <a:rPr lang="zh-CN" altLang="zh-CN" dirty="0"/>
              <a:t>一个</a:t>
            </a:r>
            <a:r>
              <a:rPr lang="zh-CN" altLang="en-US" dirty="0"/>
              <a:t>字节</a:t>
            </a:r>
            <a:r>
              <a:rPr lang="zh-CN" altLang="zh-CN" dirty="0"/>
              <a:t>，文件标记</a:t>
            </a:r>
            <a:r>
              <a:rPr lang="zh-CN" altLang="en-US" dirty="0"/>
              <a:t>顺序</a:t>
            </a:r>
            <a:r>
              <a:rPr lang="zh-CN" altLang="zh-CN" dirty="0"/>
              <a:t>向后移一个</a:t>
            </a:r>
            <a:r>
              <a:rPr lang="zh-CN" altLang="en-US" dirty="0"/>
              <a:t>字节</a:t>
            </a:r>
            <a:r>
              <a:rPr lang="zh-CN" altLang="zh-CN" dirty="0"/>
              <a:t>，</a:t>
            </a:r>
            <a:r>
              <a:rPr lang="zh-CN" altLang="en-US" dirty="0"/>
              <a:t>然后</a:t>
            </a:r>
            <a:r>
              <a:rPr lang="zh-CN" altLang="zh-CN" dirty="0"/>
              <a:t>在下一次</a:t>
            </a:r>
            <a:r>
              <a:rPr lang="zh-CN" altLang="en-US" dirty="0"/>
              <a:t>执行</a:t>
            </a:r>
            <a:r>
              <a:rPr lang="zh-CN" altLang="zh-CN" dirty="0"/>
              <a:t>读操作时，就将</a:t>
            </a:r>
            <a:r>
              <a:rPr lang="zh-CN" altLang="en-US" dirty="0"/>
              <a:t>文件</a:t>
            </a:r>
            <a:r>
              <a:rPr lang="zh-CN" altLang="zh-CN" dirty="0"/>
              <a:t>标记指向的</a:t>
            </a:r>
            <a:r>
              <a:rPr lang="zh-CN" altLang="en-US" dirty="0"/>
              <a:t>位置的数据</a:t>
            </a:r>
            <a:r>
              <a:rPr lang="zh-CN" altLang="zh-CN" dirty="0"/>
              <a:t>读入</a:t>
            </a:r>
            <a:r>
              <a:rPr lang="zh-CN" altLang="en-US" dirty="0"/>
              <a:t>。</a:t>
            </a:r>
            <a:r>
              <a:rPr lang="zh-CN" altLang="zh-CN" dirty="0"/>
              <a:t>依此类推，直到遇</a:t>
            </a:r>
            <a:r>
              <a:rPr lang="zh-CN" altLang="en-US" dirty="0"/>
              <a:t>到</a:t>
            </a:r>
            <a:r>
              <a:rPr lang="zh-CN" altLang="zh-CN" dirty="0"/>
              <a:t>文件</a:t>
            </a:r>
            <a:r>
              <a:rPr lang="zh-CN" altLang="en-US" dirty="0"/>
              <a:t>尾（</a:t>
            </a:r>
            <a:r>
              <a:rPr lang="en-US" altLang="zh-CN" dirty="0"/>
              <a:t>EOF</a:t>
            </a:r>
            <a:r>
              <a:rPr lang="zh-CN" altLang="en-US" dirty="0"/>
              <a:t>）。</a:t>
            </a:r>
            <a:endParaRPr lang="zh-CN" altLang="zh-CN" dirty="0"/>
          </a:p>
          <a:p>
            <a:pPr lvl="1"/>
            <a:r>
              <a:rPr lang="zh-CN" altLang="en-US" dirty="0"/>
              <a:t>在</a:t>
            </a:r>
            <a:r>
              <a:rPr lang="zh-CN" altLang="zh-CN" dirty="0"/>
              <a:t>顺序写文件</a:t>
            </a:r>
            <a:r>
              <a:rPr lang="zh-CN" altLang="en-US" dirty="0"/>
              <a:t>时</a:t>
            </a:r>
            <a:r>
              <a:rPr lang="zh-CN" altLang="zh-CN" dirty="0"/>
              <a:t>，</a:t>
            </a:r>
            <a:r>
              <a:rPr lang="zh-CN" altLang="en-US" dirty="0"/>
              <a:t>首先写入第一个字节，</a:t>
            </a:r>
            <a:r>
              <a:rPr lang="zh-CN" altLang="zh-CN" dirty="0"/>
              <a:t>每写完一个</a:t>
            </a:r>
            <a:r>
              <a:rPr lang="zh-CN" altLang="en-US" dirty="0"/>
              <a:t>字节</a:t>
            </a:r>
            <a:r>
              <a:rPr lang="zh-CN" altLang="zh-CN" dirty="0"/>
              <a:t>，文件标记顺序向后移一个</a:t>
            </a:r>
            <a:r>
              <a:rPr lang="zh-CN" altLang="en-US" dirty="0"/>
              <a:t>字节</a:t>
            </a:r>
            <a:r>
              <a:rPr lang="zh-CN" altLang="zh-CN" dirty="0"/>
              <a:t>，然后在下一次执行写操作时</a:t>
            </a:r>
            <a:r>
              <a:rPr lang="zh-CN" altLang="en-US" dirty="0"/>
              <a:t>，就将</a:t>
            </a:r>
            <a:r>
              <a:rPr lang="zh-CN" altLang="zh-CN" dirty="0"/>
              <a:t>数据写入</a:t>
            </a:r>
            <a:r>
              <a:rPr lang="zh-CN" altLang="en-US" dirty="0"/>
              <a:t>文件标记</a:t>
            </a:r>
            <a:r>
              <a:rPr lang="zh-CN" altLang="zh-CN" dirty="0"/>
              <a:t>指</a:t>
            </a:r>
            <a:r>
              <a:rPr lang="zh-CN" altLang="en-US" dirty="0"/>
              <a:t>向</a:t>
            </a:r>
            <a:r>
              <a:rPr lang="zh-CN" altLang="zh-CN" dirty="0"/>
              <a:t>的位置。直到把全部数据写</a:t>
            </a:r>
            <a:r>
              <a:rPr lang="zh-CN" altLang="en-US" dirty="0"/>
              <a:t>入后</a:t>
            </a:r>
            <a:r>
              <a:rPr lang="zh-CN" altLang="zh-CN" dirty="0"/>
              <a:t>，文件标记在最后一个数据之后</a:t>
            </a:r>
            <a:r>
              <a:rPr lang="zh-CN" altLang="en-US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1A57A7F-175E-CFD3-BB3A-A7B461B2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6055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B767BC6-4B4D-827D-091B-218D5AC84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dirty="0"/>
              <a:t>随机</a:t>
            </a:r>
            <a:r>
              <a:rPr lang="zh-CN" altLang="en-US" dirty="0"/>
              <a:t>读写文件</a:t>
            </a:r>
            <a:r>
              <a:rPr lang="zh-CN" altLang="zh-CN" dirty="0"/>
              <a:t>可以</a:t>
            </a:r>
            <a:r>
              <a:rPr lang="zh-CN" altLang="en-US" dirty="0"/>
              <a:t>将文件标记移动到文件中的</a:t>
            </a:r>
            <a:r>
              <a:rPr lang="zh-CN" altLang="zh-CN" dirty="0"/>
              <a:t>任何</a:t>
            </a:r>
            <a:r>
              <a:rPr lang="zh-CN" altLang="en-US" dirty="0"/>
              <a:t>所关注的</a:t>
            </a:r>
            <a:r>
              <a:rPr lang="zh-CN" altLang="zh-CN" dirty="0"/>
              <a:t>位置上</a:t>
            </a:r>
            <a:r>
              <a:rPr lang="zh-CN" altLang="en-US" dirty="0"/>
              <a:t>，对这个位置上</a:t>
            </a:r>
            <a:r>
              <a:rPr lang="zh-CN" altLang="zh-CN" dirty="0"/>
              <a:t>的数据进行</a:t>
            </a:r>
            <a:r>
              <a:rPr lang="zh-CN" altLang="en-US" dirty="0"/>
              <a:t>读写。</a:t>
            </a:r>
            <a:endParaRPr lang="zh-CN" altLang="zh-CN" dirty="0"/>
          </a:p>
          <a:p>
            <a:r>
              <a:rPr lang="zh-CN" altLang="en-US" dirty="0"/>
              <a:t>用于设置</a:t>
            </a:r>
            <a:r>
              <a:rPr lang="zh-CN" altLang="zh-CN" dirty="0"/>
              <a:t>文件标记</a:t>
            </a:r>
            <a:r>
              <a:rPr lang="zh-CN" altLang="en-US" dirty="0"/>
              <a:t>的</a:t>
            </a:r>
            <a:r>
              <a:rPr lang="zh-CN" altLang="zh-CN" dirty="0"/>
              <a:t>函数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zh-CN" altLang="zh-CN" dirty="0"/>
              <a:t>函数</a:t>
            </a:r>
            <a:r>
              <a:rPr lang="en-US" altLang="zh-CN" dirty="0"/>
              <a:t>rewind</a:t>
            </a:r>
            <a:r>
              <a:rPr lang="zh-CN" altLang="zh-CN" dirty="0"/>
              <a:t>使文件标记指向文件开头</a:t>
            </a:r>
            <a:r>
              <a:rPr lang="zh-CN" altLang="en-US" dirty="0"/>
              <a:t>。原型为：</a:t>
            </a:r>
            <a:endParaRPr lang="en-US" altLang="zh-CN" dirty="0"/>
          </a:p>
          <a:p>
            <a:pPr marL="201168" lvl="1" indent="0" algn="ctr">
              <a:lnSpc>
                <a:spcPct val="160000"/>
              </a:lnSpc>
              <a:buNone/>
            </a:pPr>
            <a:r>
              <a:rPr lang="en-US" altLang="zh-CN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rewind(</a:t>
            </a:r>
            <a:r>
              <a:rPr lang="en-US" altLang="zh-CN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  <a:endParaRPr lang="en-US" altLang="zh-CN" dirty="0"/>
          </a:p>
          <a:p>
            <a:pPr lvl="1"/>
            <a:r>
              <a:rPr lang="zh-CN" altLang="zh-CN" dirty="0"/>
              <a:t>函数</a:t>
            </a:r>
            <a:r>
              <a:rPr lang="en-US" altLang="zh-CN" dirty="0" err="1"/>
              <a:t>fseek</a:t>
            </a:r>
            <a:r>
              <a:rPr lang="zh-CN" altLang="en-US" dirty="0"/>
              <a:t>使</a:t>
            </a:r>
            <a:r>
              <a:rPr lang="zh-CN" altLang="zh-CN" dirty="0"/>
              <a:t>文件标记</a:t>
            </a:r>
            <a:r>
              <a:rPr lang="zh-CN" altLang="en-US" dirty="0"/>
              <a:t>指向给定位置。原型为：</a:t>
            </a:r>
            <a:endParaRPr lang="zh-CN" altLang="zh-CN" dirty="0"/>
          </a:p>
          <a:p>
            <a:pPr lvl="1" algn="ctr">
              <a:lnSpc>
                <a:spcPct val="160000"/>
              </a:lnSpc>
              <a:buFont typeface="Wingdings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fseek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offset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whence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360000" lvl="1" indent="0">
              <a:buFont typeface="Wingdings" pitchFamily="2" charset="2"/>
              <a:buNone/>
            </a:pPr>
            <a:r>
              <a:rPr lang="zh-CN" altLang="en-US" dirty="0"/>
              <a:t>使文件标记指向</a:t>
            </a:r>
            <a:r>
              <a:rPr lang="en-US" altLang="zh-CN" dirty="0"/>
              <a:t>whence</a:t>
            </a:r>
            <a:r>
              <a:rPr lang="zh-CN" altLang="en-US" dirty="0"/>
              <a:t>往前</a:t>
            </a:r>
            <a:r>
              <a:rPr lang="en-US" altLang="zh-CN" dirty="0"/>
              <a:t>offset</a:t>
            </a:r>
            <a:r>
              <a:rPr lang="zh-CN" altLang="en-US" dirty="0"/>
              <a:t>个字节（可以为负数，表示往后）的位置，其中</a:t>
            </a:r>
            <a:r>
              <a:rPr lang="en-US" altLang="zh-CN" dirty="0"/>
              <a:t>whence</a:t>
            </a:r>
            <a:r>
              <a:rPr lang="zh-CN" altLang="en-US" dirty="0"/>
              <a:t>的三个取值包括：</a:t>
            </a:r>
            <a:r>
              <a:rPr lang="en-US" altLang="zh-CN" dirty="0"/>
              <a:t>0</a:t>
            </a:r>
            <a:r>
              <a:rPr lang="zh-CN" altLang="zh-CN" dirty="0"/>
              <a:t>代表“文件开始位置”，</a:t>
            </a:r>
            <a:r>
              <a:rPr lang="en-US" altLang="zh-CN" dirty="0"/>
              <a:t>1</a:t>
            </a:r>
            <a:r>
              <a:rPr lang="zh-CN" altLang="zh-CN" dirty="0"/>
              <a:t>为“当前位置”，</a:t>
            </a:r>
            <a:r>
              <a:rPr lang="en-US" altLang="zh-CN" dirty="0"/>
              <a:t>2</a:t>
            </a:r>
            <a:r>
              <a:rPr lang="zh-CN" altLang="zh-CN" dirty="0"/>
              <a:t>为“文件末尾位置”</a:t>
            </a:r>
            <a:r>
              <a:rPr lang="zh-CN" altLang="en-US" dirty="0"/>
              <a:t>。</a:t>
            </a:r>
            <a:endParaRPr lang="zh-CN" altLang="zh-CN" dirty="0"/>
          </a:p>
          <a:p>
            <a:endParaRPr lang="zh-CN" altLang="zh-CN" dirty="0"/>
          </a:p>
          <a:p>
            <a:pPr>
              <a:buNone/>
            </a:pPr>
            <a:endParaRPr lang="zh-CN" altLang="zh-CN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41CE517-C534-FFD5-1BB5-85EEC2A4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4C659BD-7C77-3E8B-AD90-59E2549F2D16}"/>
              </a:ext>
            </a:extLst>
          </p:cNvPr>
          <p:cNvSpPr txBox="1"/>
          <p:nvPr/>
        </p:nvSpPr>
        <p:spPr>
          <a:xfrm>
            <a:off x="4011518" y="4250268"/>
            <a:ext cx="4800600" cy="181588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 </a:t>
            </a:r>
            <a:r>
              <a:rPr lang="en-US" altLang="zh-CN" sz="2800" dirty="0" err="1"/>
              <a:t>fseek</a:t>
            </a:r>
            <a:r>
              <a:rPr lang="zh-CN" altLang="zh-CN" sz="2800" dirty="0"/>
              <a:t>函数调用的几个例子：</a:t>
            </a:r>
            <a:r>
              <a:rPr lang="en-US" altLang="zh-CN" sz="2800" dirty="0"/>
              <a:t> </a:t>
            </a:r>
            <a:endParaRPr lang="zh-CN" altLang="zh-CN" sz="2800" dirty="0"/>
          </a:p>
          <a:p>
            <a:pPr lvl="1"/>
            <a:r>
              <a:rPr lang="en-US" altLang="zh-CN" sz="2800" dirty="0" err="1"/>
              <a:t>fseek</a:t>
            </a:r>
            <a:r>
              <a:rPr lang="en-US" altLang="zh-CN" sz="2800" dirty="0"/>
              <a:t> (</a:t>
            </a:r>
            <a:r>
              <a:rPr lang="en-US" altLang="zh-CN" sz="2800" dirty="0" err="1"/>
              <a:t>fp</a:t>
            </a:r>
            <a:r>
              <a:rPr lang="en-US" altLang="zh-CN" sz="2800" dirty="0"/>
              <a:t>, 100L, 0); </a:t>
            </a:r>
            <a:endParaRPr lang="zh-CN" altLang="zh-CN" sz="2800" dirty="0"/>
          </a:p>
          <a:p>
            <a:pPr lvl="1"/>
            <a:r>
              <a:rPr lang="en-US" altLang="zh-CN" sz="2800" dirty="0" err="1"/>
              <a:t>fseek</a:t>
            </a:r>
            <a:r>
              <a:rPr lang="en-US" altLang="zh-CN" sz="2800" dirty="0"/>
              <a:t> (</a:t>
            </a:r>
            <a:r>
              <a:rPr lang="en-US" altLang="zh-CN" sz="2800" dirty="0" err="1"/>
              <a:t>fp</a:t>
            </a:r>
            <a:r>
              <a:rPr lang="en-US" altLang="zh-CN" sz="2800" dirty="0"/>
              <a:t>, 50L, 1); </a:t>
            </a:r>
            <a:endParaRPr lang="zh-CN" altLang="zh-CN" sz="2800" dirty="0"/>
          </a:p>
          <a:p>
            <a:pPr lvl="1"/>
            <a:r>
              <a:rPr lang="en-US" altLang="zh-CN" sz="2800" dirty="0" err="1"/>
              <a:t>fseek</a:t>
            </a:r>
            <a:r>
              <a:rPr lang="en-US" altLang="zh-CN" sz="2800" dirty="0"/>
              <a:t> (</a:t>
            </a:r>
            <a:r>
              <a:rPr lang="en-US" altLang="zh-CN" sz="2800" dirty="0" err="1"/>
              <a:t>fp</a:t>
            </a:r>
            <a:r>
              <a:rPr lang="en-US" altLang="zh-CN" sz="2800" dirty="0"/>
              <a:t>, -10L, 2);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96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3853C38-65EB-C33D-254C-1733817C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：创建一个文本文件</a:t>
            </a:r>
            <a:r>
              <a:rPr lang="zh-CN" altLang="zh-CN" dirty="0"/>
              <a:t>，</a:t>
            </a:r>
            <a:r>
              <a:rPr lang="zh-CN" altLang="en-US" dirty="0"/>
              <a:t>往文件中写入一些字符，然后读出文件的内容并输出</a:t>
            </a:r>
            <a:r>
              <a:rPr lang="zh-CN" altLang="zh-CN" dirty="0"/>
              <a:t>在</a:t>
            </a:r>
            <a:r>
              <a:rPr lang="zh-CN" altLang="en-US" dirty="0"/>
              <a:t>终端</a:t>
            </a:r>
            <a:r>
              <a:rPr lang="zh-CN" altLang="zh-CN" dirty="0"/>
              <a:t>上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C21D168-D782-6CBA-F46B-B10EF280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815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FCF2527-C78E-C153-CEC3-954C2E98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"test.txt"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"w+"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"cannot open file\n"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exit(0);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fputs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"this is a text file."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rewind(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fgetc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EOF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AA41AB-F38E-D6DC-4647-47BA171B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37</a:t>
            </a:fld>
            <a:endParaRPr lang="zh-CN" altLang="en-US"/>
          </a:p>
        </p:txBody>
      </p:sp>
      <p:sp>
        <p:nvSpPr>
          <p:cNvPr id="4" name="圆角矩形标注 4">
            <a:extLst>
              <a:ext uri="{FF2B5EF4-FFF2-40B4-BE49-F238E27FC236}">
                <a16:creationId xmlns:a16="http://schemas.microsoft.com/office/drawing/2014/main" id="{8CBA8326-D235-80D3-723E-CE7A751C7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116" y="4345723"/>
            <a:ext cx="4070351" cy="642937"/>
          </a:xfrm>
          <a:prstGeom prst="wedgeRoundRectCallout">
            <a:avLst>
              <a:gd name="adj1" fmla="val -107930"/>
              <a:gd name="adj2" fmla="val -188819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dirty="0"/>
              <a:t>也可以用：</a:t>
            </a:r>
            <a:r>
              <a:rPr lang="en-US" altLang="zh-CN" sz="2800" dirty="0" err="1"/>
              <a:t>fseek</a:t>
            </a:r>
            <a:r>
              <a:rPr lang="en-US" altLang="zh-CN" sz="2800" dirty="0"/>
              <a:t>(</a:t>
            </a:r>
            <a:r>
              <a:rPr lang="en-US" altLang="zh-CN" sz="2800" dirty="0" err="1"/>
              <a:t>fp</a:t>
            </a:r>
            <a:r>
              <a:rPr lang="en-US" altLang="zh-CN" sz="2800" dirty="0"/>
              <a:t>, 0, 0);</a:t>
            </a:r>
            <a:endParaRPr lang="zh-CN" altLang="en-US" sz="4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9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32660A9-7754-21D5-51FE-0829E41FB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：有一个</a:t>
            </a:r>
            <a:r>
              <a:rPr lang="zh-CN" altLang="zh-CN" dirty="0"/>
              <a:t>存</a:t>
            </a:r>
            <a:r>
              <a:rPr lang="zh-CN" altLang="en-US" dirty="0"/>
              <a:t>有</a:t>
            </a:r>
            <a:r>
              <a:rPr lang="zh-CN" altLang="zh-CN" dirty="0"/>
              <a:t>学生数据</a:t>
            </a:r>
            <a:r>
              <a:rPr lang="zh-CN" altLang="en-US" dirty="0"/>
              <a:t>的二进制</a:t>
            </a:r>
            <a:r>
              <a:rPr lang="zh-CN" altLang="zh-CN" dirty="0"/>
              <a:t>文件</a:t>
            </a:r>
            <a:r>
              <a:rPr lang="zh-CN" altLang="en-US" dirty="0"/>
              <a:t>，</a:t>
            </a:r>
            <a:r>
              <a:rPr lang="zh-CN" altLang="zh-CN" dirty="0"/>
              <a:t>要求</a:t>
            </a:r>
            <a:r>
              <a:rPr lang="zh-CN" altLang="en-US" dirty="0"/>
              <a:t>由用户输入一个序号，读入相应序号</a:t>
            </a:r>
            <a:r>
              <a:rPr lang="zh-CN" altLang="zh-CN" dirty="0"/>
              <a:t>学生</a:t>
            </a:r>
            <a:r>
              <a:rPr lang="zh-CN" altLang="en-US" dirty="0"/>
              <a:t>的</a:t>
            </a:r>
            <a:r>
              <a:rPr lang="zh-CN" altLang="zh-CN" dirty="0"/>
              <a:t>数据并</a:t>
            </a:r>
            <a:r>
              <a:rPr lang="zh-CN" altLang="en-US" dirty="0"/>
              <a:t>输出到终端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</a:t>
            </a:r>
          </a:p>
          <a:p>
            <a:pPr lvl="1"/>
            <a:r>
              <a:rPr lang="zh-CN" altLang="zh-CN" dirty="0"/>
              <a:t>按二进制只读方式打开文件</a:t>
            </a:r>
          </a:p>
          <a:p>
            <a:pPr lvl="1"/>
            <a:r>
              <a:rPr lang="zh-CN" altLang="zh-CN" dirty="0"/>
              <a:t>将文件标记</a:t>
            </a:r>
            <a:r>
              <a:rPr lang="zh-CN" altLang="en-US" dirty="0"/>
              <a:t>移动到相应序号学生的数据</a:t>
            </a:r>
            <a:r>
              <a:rPr lang="zh-CN" altLang="zh-CN" dirty="0"/>
              <a:t>的开头，</a:t>
            </a:r>
            <a:r>
              <a:rPr lang="zh-CN" altLang="en-US" dirty="0"/>
              <a:t>然后</a:t>
            </a:r>
            <a:r>
              <a:rPr lang="zh-CN" altLang="zh-CN" dirty="0"/>
              <a:t>读入学生的</a:t>
            </a:r>
            <a:r>
              <a:rPr lang="zh-CN" altLang="en-US" dirty="0"/>
              <a:t>数据</a:t>
            </a:r>
            <a:r>
              <a:rPr lang="zh-CN" altLang="zh-CN" dirty="0"/>
              <a:t>并</a:t>
            </a:r>
            <a:r>
              <a:rPr lang="zh-CN" altLang="en-US" dirty="0"/>
              <a:t>输出到终端。</a:t>
            </a:r>
            <a:endParaRPr lang="zh-CN" altLang="zh-CN" dirty="0"/>
          </a:p>
          <a:p>
            <a:pPr lvl="1"/>
            <a:r>
              <a:rPr lang="zh-CN" altLang="zh-CN" dirty="0"/>
              <a:t>关闭文件</a:t>
            </a:r>
          </a:p>
          <a:p>
            <a:pPr>
              <a:buFont typeface="Wingdings" pitchFamily="2" charset="2"/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3ABF034-9C65-A70F-EC8E-5D87FCED1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4321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AB4B2BB-47BE-B077-C356-5B4AA4CF3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1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1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1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1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1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typedef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name[10];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age;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[15];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 </a:t>
            </a:r>
            <a:r>
              <a:rPr lang="en-US" altLang="zh-CN" sz="1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"data"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1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rb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1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 not open file\n"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exit(0);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"read the </a:t>
            </a:r>
            <a:r>
              <a:rPr lang="en-US" altLang="zh-CN" sz="1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i-th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student? </a:t>
            </a:r>
            <a:r>
              <a:rPr lang="en-US" altLang="zh-CN" sz="1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"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fseek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 </a:t>
            </a:r>
            <a:r>
              <a:rPr lang="en-US" altLang="zh-CN" sz="1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), 0);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fread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(&amp;s, </a:t>
            </a:r>
            <a:r>
              <a:rPr lang="en-US" altLang="zh-CN" sz="1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), 1,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pt-BR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1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"%-10s %4d %4d %-15s\n"</a:t>
            </a:r>
            <a:r>
              <a:rPr lang="pt-BR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s.name,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s.num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s.age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s.addr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3BD0472-F884-73DA-E8A4-0D2ACDB2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37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CF1AE33-3A53-0276-9F3D-40858204F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例如：对于</a:t>
            </a:r>
            <a:r>
              <a:rPr lang="zh-CN" altLang="zh-CN" dirty="0">
                <a:latin typeface="+mj-ea"/>
                <a:ea typeface="+mj-ea"/>
              </a:rPr>
              <a:t>整数</a:t>
            </a:r>
            <a:r>
              <a:rPr lang="en-US" altLang="zh-CN" dirty="0">
                <a:latin typeface="+mj-ea"/>
                <a:ea typeface="+mj-ea"/>
              </a:rPr>
              <a:t>10000</a:t>
            </a:r>
            <a:r>
              <a:rPr lang="zh-CN" altLang="zh-CN" dirty="0">
                <a:latin typeface="+mj-ea"/>
                <a:ea typeface="+mj-ea"/>
              </a:rPr>
              <a:t>，</a:t>
            </a:r>
            <a:endParaRPr lang="en-US" altLang="zh-CN" dirty="0">
              <a:latin typeface="+mj-ea"/>
              <a:ea typeface="+mj-ea"/>
            </a:endParaRPr>
          </a:p>
          <a:p>
            <a:pPr lvl="1"/>
            <a:r>
              <a:rPr lang="zh-CN" altLang="zh-CN" dirty="0">
                <a:latin typeface="+mj-ea"/>
                <a:ea typeface="+mj-ea"/>
              </a:rPr>
              <a:t>如果用</a:t>
            </a:r>
            <a:r>
              <a:rPr lang="zh-CN" altLang="en-US" dirty="0">
                <a:latin typeface="+mj-ea"/>
                <a:ea typeface="+mj-ea"/>
              </a:rPr>
              <a:t>文本文件</a:t>
            </a:r>
            <a:r>
              <a:rPr lang="zh-CN" altLang="zh-CN" dirty="0">
                <a:latin typeface="+mj-ea"/>
                <a:ea typeface="+mj-ea"/>
              </a:rPr>
              <a:t>形式</a:t>
            </a:r>
            <a:r>
              <a:rPr lang="zh-CN" altLang="en-US" dirty="0">
                <a:latin typeface="+mj-ea"/>
                <a:ea typeface="+mj-ea"/>
              </a:rPr>
              <a:t>存储</a:t>
            </a:r>
            <a:r>
              <a:rPr lang="zh-CN" altLang="zh-CN" dirty="0">
                <a:latin typeface="+mj-ea"/>
                <a:ea typeface="+mj-ea"/>
              </a:rPr>
              <a:t>，则在磁盘中占</a:t>
            </a:r>
            <a:r>
              <a:rPr lang="en-US" altLang="zh-CN" dirty="0">
                <a:latin typeface="+mj-ea"/>
                <a:ea typeface="+mj-ea"/>
              </a:rPr>
              <a:t>5</a:t>
            </a:r>
            <a:r>
              <a:rPr lang="zh-CN" altLang="zh-CN" dirty="0">
                <a:latin typeface="+mj-ea"/>
                <a:ea typeface="+mj-ea"/>
              </a:rPr>
              <a:t>个字节</a:t>
            </a:r>
            <a:r>
              <a:rPr lang="zh-CN" altLang="en-US" dirty="0">
                <a:latin typeface="+mj-ea"/>
                <a:ea typeface="+mj-ea"/>
              </a:rPr>
              <a:t>（</a:t>
            </a:r>
            <a:r>
              <a:rPr lang="zh-CN" altLang="zh-CN" dirty="0">
                <a:latin typeface="+mj-ea"/>
                <a:ea typeface="+mj-ea"/>
              </a:rPr>
              <a:t>每一个字符占一个字节</a:t>
            </a:r>
            <a:r>
              <a:rPr lang="zh-CN" altLang="en-US" dirty="0">
                <a:latin typeface="+mj-ea"/>
                <a:ea typeface="+mj-ea"/>
              </a:rPr>
              <a:t>）</a:t>
            </a:r>
            <a:r>
              <a:rPr lang="zh-CN" altLang="zh-CN" dirty="0">
                <a:latin typeface="+mj-ea"/>
                <a:ea typeface="+mj-ea"/>
              </a:rPr>
              <a:t>，</a:t>
            </a:r>
            <a:endParaRPr lang="en-US" altLang="zh-CN" dirty="0">
              <a:latin typeface="+mj-ea"/>
              <a:ea typeface="+mj-ea"/>
            </a:endParaRPr>
          </a:p>
          <a:p>
            <a:pPr lvl="1"/>
            <a:r>
              <a:rPr lang="zh-CN" altLang="zh-CN" dirty="0">
                <a:latin typeface="+mj-ea"/>
                <a:ea typeface="+mj-ea"/>
              </a:rPr>
              <a:t>而用二进制</a:t>
            </a:r>
            <a:r>
              <a:rPr lang="zh-CN" altLang="en-US" dirty="0">
                <a:latin typeface="+mj-ea"/>
                <a:ea typeface="+mj-ea"/>
              </a:rPr>
              <a:t>文件</a:t>
            </a:r>
            <a:r>
              <a:rPr lang="zh-CN" altLang="zh-CN" dirty="0">
                <a:latin typeface="+mj-ea"/>
                <a:ea typeface="+mj-ea"/>
              </a:rPr>
              <a:t>形式</a:t>
            </a:r>
            <a:r>
              <a:rPr lang="zh-CN" altLang="en-US" dirty="0">
                <a:latin typeface="+mj-ea"/>
                <a:ea typeface="+mj-ea"/>
              </a:rPr>
              <a:t>存储</a:t>
            </a:r>
            <a:r>
              <a:rPr lang="zh-CN" altLang="zh-CN" dirty="0">
                <a:latin typeface="+mj-ea"/>
                <a:ea typeface="+mj-ea"/>
              </a:rPr>
              <a:t>，则在磁盘</a:t>
            </a:r>
            <a:r>
              <a:rPr lang="zh-CN" altLang="en-US" dirty="0">
                <a:latin typeface="+mj-ea"/>
                <a:ea typeface="+mj-ea"/>
              </a:rPr>
              <a:t>中</a:t>
            </a:r>
            <a:r>
              <a:rPr lang="zh-CN" altLang="zh-CN" dirty="0">
                <a:latin typeface="+mj-ea"/>
                <a:ea typeface="+mj-ea"/>
              </a:rPr>
              <a:t>占</a:t>
            </a:r>
            <a:r>
              <a:rPr lang="en-US" altLang="zh-CN" dirty="0">
                <a:latin typeface="+mj-ea"/>
                <a:ea typeface="+mj-ea"/>
              </a:rPr>
              <a:t>4</a:t>
            </a:r>
            <a:r>
              <a:rPr lang="zh-CN" altLang="zh-CN" dirty="0">
                <a:latin typeface="+mj-ea"/>
                <a:ea typeface="+mj-ea"/>
              </a:rPr>
              <a:t>个字节</a:t>
            </a:r>
            <a:r>
              <a:rPr lang="zh-CN" altLang="en-US" dirty="0">
                <a:latin typeface="+mj-ea"/>
                <a:ea typeface="+mj-ea"/>
              </a:rPr>
              <a:t>（一个整数占</a:t>
            </a:r>
            <a:r>
              <a:rPr lang="en-US" altLang="zh-CN" dirty="0">
                <a:latin typeface="+mj-ea"/>
                <a:ea typeface="+mj-ea"/>
              </a:rPr>
              <a:t>4</a:t>
            </a:r>
            <a:r>
              <a:rPr lang="zh-CN" altLang="en-US" dirty="0">
                <a:latin typeface="+mj-ea"/>
                <a:ea typeface="+mj-ea"/>
              </a:rPr>
              <a:t>个字节）。</a:t>
            </a:r>
            <a:endParaRPr lang="en-US" altLang="zh-CN" dirty="0">
              <a:latin typeface="+mj-ea"/>
              <a:ea typeface="+mj-ea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0DE27A3-A6E7-EF65-2DD7-361B165A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42D3AD8-8685-0109-2150-7BD88D6D1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89560"/>
              </p:ext>
            </p:extLst>
          </p:nvPr>
        </p:nvGraphicFramePr>
        <p:xfrm>
          <a:off x="286248" y="4054162"/>
          <a:ext cx="8715375" cy="428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00110001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00110000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00110000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00110000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00110000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5">
            <a:extLst>
              <a:ext uri="{FF2B5EF4-FFF2-40B4-BE49-F238E27FC236}">
                <a16:creationId xmlns:a16="http://schemas.microsoft.com/office/drawing/2014/main" id="{C746E710-8ACF-9675-8466-AD62BCB3F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768" y="4573578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0F575336-EACC-450F-FC67-AE5A8CEE2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922" y="4573578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0</a:t>
            </a:r>
            <a:r>
              <a:rPr lang="zh-CN" altLang="en-US" sz="3200" b="1" dirty="0"/>
              <a:t>）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CB975008-55DF-538A-A249-2969D4F5B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076" y="4573578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（</a:t>
            </a:r>
            <a:r>
              <a:rPr lang="en-US" altLang="zh-CN" sz="3200" b="1"/>
              <a:t>0</a:t>
            </a:r>
            <a:r>
              <a:rPr lang="zh-CN" altLang="en-US" sz="3200" b="1"/>
              <a:t>）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CAB104A-AFC9-833E-49BD-93B590F49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8229" y="4573578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（</a:t>
            </a:r>
            <a:r>
              <a:rPr lang="en-US" altLang="zh-CN" sz="3200" b="1"/>
              <a:t>0</a:t>
            </a:r>
            <a:r>
              <a:rPr lang="zh-CN" altLang="en-US" sz="3200" b="1"/>
              <a:t>）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FCDC62F6-283D-1FF7-A107-63BEEE3C1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1382" y="4573578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0</a:t>
            </a:r>
            <a:r>
              <a:rPr lang="zh-CN" altLang="en-US" sz="3200" b="1" dirty="0"/>
              <a:t>）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E03C271A-64DE-7876-ED3F-4FF1B4E7F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873" y="3423925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/>
              <a:t>文本形式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497CAA37-1B51-BFA2-404E-32C3D4357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1462"/>
              </p:ext>
            </p:extLst>
          </p:nvPr>
        </p:nvGraphicFramePr>
        <p:xfrm>
          <a:off x="1157785" y="5862554"/>
          <a:ext cx="6972300" cy="428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00000000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00000000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00100111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solidFill>
                            <a:schemeClr val="tx1"/>
                          </a:solidFill>
                        </a:rPr>
                        <a:t>00010000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7">
            <a:extLst>
              <a:ext uri="{FF2B5EF4-FFF2-40B4-BE49-F238E27FC236}">
                <a16:creationId xmlns:a16="http://schemas.microsoft.com/office/drawing/2014/main" id="{D819B5AC-46AC-3913-CE56-E5DC32CC1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67" y="5159356"/>
            <a:ext cx="49306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/>
              <a:t>二进制形式（整数</a:t>
            </a:r>
            <a:r>
              <a:rPr lang="en-US" altLang="zh-CN" sz="3200" b="1" dirty="0"/>
              <a:t>10000</a:t>
            </a:r>
            <a:r>
              <a:rPr lang="zh-CN" altLang="en-US" sz="32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876084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8F9C796-535F-332A-3B26-E454718A4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由于文件标记经常移动，</a:t>
            </a:r>
            <a:r>
              <a:rPr lang="zh-CN" altLang="en-US" dirty="0"/>
              <a:t>程序员</a:t>
            </a:r>
            <a:r>
              <a:rPr lang="zh-CN" altLang="zh-CN" dirty="0"/>
              <a:t>往往不容易知道其当前位置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可以</a:t>
            </a:r>
            <a:r>
              <a:rPr lang="zh-CN" altLang="zh-CN" dirty="0"/>
              <a:t>用函数</a:t>
            </a:r>
            <a:r>
              <a:rPr lang="en-US" altLang="zh-CN" dirty="0" err="1"/>
              <a:t>ftell</a:t>
            </a:r>
            <a:r>
              <a:rPr lang="zh-CN" altLang="zh-CN" dirty="0"/>
              <a:t>得到文件标记的当前位置，</a:t>
            </a:r>
            <a:r>
              <a:rPr lang="zh-CN" altLang="en-US" dirty="0"/>
              <a:t>原型为：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ftell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stream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  <a:endParaRPr lang="en-US" altLang="zh-CN" sz="3200" dirty="0"/>
          </a:p>
          <a:p>
            <a:pPr indent="0">
              <a:buNone/>
            </a:pPr>
            <a:r>
              <a:rPr lang="zh-CN" altLang="en-US" dirty="0"/>
              <a:t>其返回值是一个整数，表示</a:t>
            </a:r>
            <a:r>
              <a:rPr lang="zh-CN" altLang="zh-CN" dirty="0"/>
              <a:t>相对于文件开头</a:t>
            </a:r>
            <a:r>
              <a:rPr lang="zh-CN" altLang="en-US" dirty="0"/>
              <a:t>的偏移字节数</a:t>
            </a:r>
            <a:r>
              <a:rPr lang="zh-CN" altLang="zh-CN" dirty="0"/>
              <a:t>。如果调用函数时出错，返回值为</a:t>
            </a:r>
            <a:r>
              <a:rPr lang="en-US" altLang="zh-CN" dirty="0"/>
              <a:t>-1</a:t>
            </a:r>
            <a:r>
              <a:rPr lang="zh-CN" altLang="zh-CN" dirty="0"/>
              <a:t>。例如：</a:t>
            </a:r>
          </a:p>
          <a:p>
            <a:pPr lvl="1" indent="0">
              <a:buFont typeface="Wingdings" pitchFamily="2" charset="2"/>
              <a:buNone/>
            </a:pPr>
            <a:r>
              <a:rPr lang="en-US" altLang="zh-CN" dirty="0" err="1"/>
              <a:t>i</a:t>
            </a:r>
            <a:r>
              <a:rPr lang="en-US" altLang="zh-CN" dirty="0"/>
              <a:t> = </a:t>
            </a:r>
            <a:r>
              <a:rPr lang="en-US" altLang="zh-CN" dirty="0" err="1"/>
              <a:t>ftell</a:t>
            </a:r>
            <a:r>
              <a:rPr lang="en-US" altLang="zh-CN" dirty="0"/>
              <a:t>(</a:t>
            </a:r>
            <a:r>
              <a:rPr lang="en-US" altLang="zh-CN" dirty="0" err="1"/>
              <a:t>fp</a:t>
            </a:r>
            <a:r>
              <a:rPr lang="en-US" altLang="zh-CN" dirty="0"/>
              <a:t>);</a:t>
            </a:r>
            <a:endParaRPr lang="zh-CN" altLang="zh-CN" dirty="0"/>
          </a:p>
          <a:p>
            <a:pPr lvl="1" indent="0">
              <a:buFont typeface="Wingdings" pitchFamily="2" charset="2"/>
              <a:buNone/>
            </a:pPr>
            <a:r>
              <a:rPr lang="en-US" altLang="zh-CN" dirty="0"/>
              <a:t>if(</a:t>
            </a:r>
            <a:r>
              <a:rPr lang="en-US" altLang="zh-CN" dirty="0" err="1"/>
              <a:t>i</a:t>
            </a:r>
            <a:r>
              <a:rPr lang="en-US" altLang="zh-CN" dirty="0"/>
              <a:t>==-1L) </a:t>
            </a:r>
            <a:r>
              <a:rPr lang="en-US" altLang="zh-CN" dirty="0" err="1"/>
              <a:t>printf</a:t>
            </a:r>
            <a:r>
              <a:rPr lang="en-US" altLang="zh-CN" dirty="0"/>
              <a:t>(“error\n”);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4D4F6A2-4CA1-177A-2454-6C40CE76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517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6E74E00-802B-7C76-2811-3C2596498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"test.txt"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"w+"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"cannot open file\n"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exit(0);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fputs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"this is a text file."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rewind(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nb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nb-NO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nb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ftell(fp));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fgetc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EOF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nb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nb-NO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 : %d\n"</a:t>
            </a:r>
            <a:r>
              <a:rPr lang="nb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ftell(fp));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fclose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5043D14-B110-E296-4FE8-131C7A0B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60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9ADC7E7-5D4C-69D1-B714-5F5A2BD3C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文件</a:t>
            </a:r>
            <a:r>
              <a:rPr lang="zh-CN" altLang="en-US" dirty="0"/>
              <a:t>名是文件的</a:t>
            </a:r>
            <a:r>
              <a:rPr lang="zh-CN" altLang="zh-CN" dirty="0"/>
              <a:t>唯一标识。文件</a:t>
            </a:r>
            <a:r>
              <a:rPr lang="zh-CN" altLang="en-US" dirty="0"/>
              <a:t>名</a:t>
            </a:r>
            <a:r>
              <a:rPr lang="zh-CN" altLang="zh-CN" dirty="0"/>
              <a:t>包括三部分：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(1)</a:t>
            </a:r>
            <a:r>
              <a:rPr lang="zh-CN" altLang="zh-CN" dirty="0"/>
              <a:t>文件路径</a:t>
            </a:r>
            <a:r>
              <a:rPr lang="zh-CN" altLang="en-US" dirty="0"/>
              <a:t>表示</a:t>
            </a:r>
            <a:r>
              <a:rPr lang="zh-CN" altLang="zh-CN" dirty="0"/>
              <a:t>文件在</a:t>
            </a:r>
            <a:r>
              <a:rPr lang="zh-CN" altLang="en-US" dirty="0"/>
              <a:t>磁盘</a:t>
            </a:r>
            <a:r>
              <a:rPr lang="zh-CN" altLang="zh-CN" dirty="0"/>
              <a:t>中的</a:t>
            </a:r>
            <a:r>
              <a:rPr lang="zh-CN" altLang="en-US" dirty="0"/>
              <a:t>文件夹</a:t>
            </a:r>
            <a:r>
              <a:rPr lang="zh-CN" altLang="zh-CN" dirty="0"/>
              <a:t>位置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(2)</a:t>
            </a:r>
            <a:r>
              <a:rPr lang="zh-CN" altLang="zh-CN" dirty="0"/>
              <a:t>文件名主干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(3)</a:t>
            </a:r>
            <a:r>
              <a:rPr lang="zh-CN" altLang="zh-CN" dirty="0"/>
              <a:t>文件</a:t>
            </a:r>
            <a:r>
              <a:rPr lang="zh-CN" altLang="en-US" dirty="0"/>
              <a:t>名</a:t>
            </a:r>
            <a:r>
              <a:rPr lang="zh-CN" altLang="zh-CN" dirty="0"/>
              <a:t>后缀</a:t>
            </a:r>
            <a:endParaRPr lang="en-US" altLang="zh-CN" dirty="0"/>
          </a:p>
          <a:p>
            <a:r>
              <a:rPr lang="zh-CN" altLang="en-US" dirty="0"/>
              <a:t>例如</a:t>
            </a:r>
            <a:r>
              <a:rPr lang="zh-CN" altLang="zh-CN" dirty="0"/>
              <a:t>：</a:t>
            </a:r>
            <a:r>
              <a:rPr lang="zh-CN" altLang="en-US" dirty="0"/>
              <a:t>以下文件名</a:t>
            </a:r>
            <a:r>
              <a:rPr lang="zh-CN" altLang="zh-CN" dirty="0"/>
              <a:t>表示</a:t>
            </a:r>
            <a:r>
              <a:rPr lang="en-US" altLang="zh-CN" dirty="0"/>
              <a:t>file1.dat</a:t>
            </a:r>
            <a:r>
              <a:rPr lang="zh-CN" altLang="zh-CN" dirty="0"/>
              <a:t>文件存放在</a:t>
            </a:r>
            <a:r>
              <a:rPr lang="en-US" altLang="zh-CN" dirty="0"/>
              <a:t>D</a:t>
            </a:r>
            <a:r>
              <a:rPr lang="zh-CN" altLang="zh-CN" dirty="0"/>
              <a:t>盘中的</a:t>
            </a:r>
            <a:r>
              <a:rPr lang="en-US" altLang="zh-CN" dirty="0"/>
              <a:t>CC</a:t>
            </a:r>
            <a:r>
              <a:rPr lang="zh-CN" altLang="zh-CN" dirty="0"/>
              <a:t>目录下的</a:t>
            </a:r>
            <a:r>
              <a:rPr lang="en-US" altLang="zh-CN" dirty="0"/>
              <a:t>temp</a:t>
            </a:r>
            <a:r>
              <a:rPr lang="zh-CN" altLang="zh-CN" dirty="0"/>
              <a:t>子目录下</a:t>
            </a:r>
            <a:r>
              <a:rPr lang="zh-CN" altLang="en-US" dirty="0"/>
              <a:t>。</a:t>
            </a:r>
            <a:endParaRPr lang="en-US" altLang="zh-CN" dirty="0">
              <a:solidFill>
                <a:srgbClr val="C00000"/>
              </a:solidFill>
            </a:endParaRPr>
          </a:p>
          <a:p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     D: \CC\temp\file1.dat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endParaRPr lang="en-US" altLang="zh-CN" dirty="0">
              <a:solidFill>
                <a:srgbClr val="C00000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7F32E6-F503-C0D2-57ED-FB56B948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CC62169-83B8-B912-088E-1BDC1CC78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47" y="4510911"/>
            <a:ext cx="2265891" cy="491067"/>
          </a:xfrm>
          <a:prstGeom prst="rect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圆角矩形标注 4">
            <a:extLst>
              <a:ext uri="{FF2B5EF4-FFF2-40B4-BE49-F238E27FC236}">
                <a16:creationId xmlns:a16="http://schemas.microsoft.com/office/drawing/2014/main" id="{B3F6216D-80A5-46E4-A747-4DB0665EA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6" y="5688928"/>
            <a:ext cx="2357438" cy="714375"/>
          </a:xfrm>
          <a:prstGeom prst="wedgeRoundRectCallout">
            <a:avLst>
              <a:gd name="adj1" fmla="val 8304"/>
              <a:gd name="adj2" fmla="val -13942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en-US" sz="3200" b="1" dirty="0">
                <a:solidFill>
                  <a:srgbClr val="C00000"/>
                </a:solidFill>
              </a:rPr>
              <a:t>文件路径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613E01C-C6D8-E0B4-D5C3-6BF612C03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540" y="4436828"/>
            <a:ext cx="1000125" cy="571500"/>
          </a:xfrm>
          <a:prstGeom prst="ellipse">
            <a:avLst/>
          </a:prstGeom>
          <a:noFill/>
          <a:ln w="38100" algn="ctr">
            <a:solidFill>
              <a:srgbClr val="9D138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圆角矩形标注 6">
            <a:extLst>
              <a:ext uri="{FF2B5EF4-FFF2-40B4-BE49-F238E27FC236}">
                <a16:creationId xmlns:a16="http://schemas.microsoft.com/office/drawing/2014/main" id="{753AE411-635A-A9C2-5B4F-0CC9A740E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5688927"/>
            <a:ext cx="2500312" cy="714375"/>
          </a:xfrm>
          <a:prstGeom prst="wedgeRoundRectCallout">
            <a:avLst>
              <a:gd name="adj1" fmla="val -22480"/>
              <a:gd name="adj2" fmla="val -13942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zh-CN" sz="3200" b="1" dirty="0">
                <a:solidFill>
                  <a:srgbClr val="C00000"/>
                </a:solidFill>
              </a:rPr>
              <a:t>文件名主干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8A00386-9E81-E29B-D378-E70786A5B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0517" y="4460671"/>
            <a:ext cx="1000125" cy="571500"/>
          </a:xfrm>
          <a:prstGeom prst="ellipse">
            <a:avLst/>
          </a:prstGeom>
          <a:noFill/>
          <a:ln w="38100" algn="ctr">
            <a:solidFill>
              <a:srgbClr val="9D138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圆角矩形标注 8">
            <a:extLst>
              <a:ext uri="{FF2B5EF4-FFF2-40B4-BE49-F238E27FC236}">
                <a16:creationId xmlns:a16="http://schemas.microsoft.com/office/drawing/2014/main" id="{431CF771-0E24-6B00-4CCD-2506914EF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744" y="5688926"/>
            <a:ext cx="2143125" cy="714375"/>
          </a:xfrm>
          <a:prstGeom prst="wedgeRoundRectCallout">
            <a:avLst>
              <a:gd name="adj1" fmla="val -93162"/>
              <a:gd name="adj2" fmla="val -15322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zh-CN" sz="3200" b="1" dirty="0">
                <a:solidFill>
                  <a:srgbClr val="C00000"/>
                </a:solidFill>
              </a:rPr>
              <a:t>文件后缀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CED3760-346A-3B32-552D-FD02C1325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8" y="4452764"/>
            <a:ext cx="4868862" cy="603250"/>
          </a:xfrm>
          <a:prstGeom prst="rect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圆角矩形标注 6">
            <a:extLst>
              <a:ext uri="{FF2B5EF4-FFF2-40B4-BE49-F238E27FC236}">
                <a16:creationId xmlns:a16="http://schemas.microsoft.com/office/drawing/2014/main" id="{9AAEA8EC-62DB-2195-E8D8-5E6366E37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0650" y="4365390"/>
            <a:ext cx="2005012" cy="714375"/>
          </a:xfrm>
          <a:prstGeom prst="wedgeRoundRectCallout">
            <a:avLst>
              <a:gd name="adj1" fmla="val -95079"/>
              <a:gd name="adj2" fmla="val 1556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zh-CN" sz="3200" b="1" dirty="0">
                <a:solidFill>
                  <a:srgbClr val="C00000"/>
                </a:solidFill>
              </a:rPr>
              <a:t>文件名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4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169C64D-2FFC-3732-896F-BDAC0A1F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文件</a:t>
            </a:r>
            <a:r>
              <a:rPr lang="zh-CN" altLang="en-US" dirty="0"/>
              <a:t>结构体</a:t>
            </a:r>
            <a:r>
              <a:rPr lang="zh-CN" altLang="zh-CN" dirty="0"/>
              <a:t>类型</a:t>
            </a:r>
            <a:endParaRPr lang="zh-CN" altLang="en-US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5A4F62-CE4D-1B77-A1CD-AFC66316D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每个被使用的文件都在内存中</a:t>
            </a:r>
            <a:r>
              <a:rPr lang="zh-CN" altLang="en-US" dirty="0"/>
              <a:t>有</a:t>
            </a:r>
            <a:r>
              <a:rPr lang="zh-CN" altLang="zh-CN" dirty="0"/>
              <a:t>一个相应的文件信息区，用来存放文件的有关信息（如文件名、文件状态及当前</a:t>
            </a:r>
            <a:r>
              <a:rPr lang="zh-CN" altLang="en-US" dirty="0"/>
              <a:t>读写</a:t>
            </a:r>
            <a:r>
              <a:rPr lang="zh-CN" altLang="zh-CN" dirty="0"/>
              <a:t>位置等）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这个文件信息区是</a:t>
            </a:r>
            <a:r>
              <a:rPr lang="zh-CN" altLang="zh-CN" dirty="0"/>
              <a:t>一个结构体变量</a:t>
            </a:r>
            <a:r>
              <a:rPr lang="zh-CN" altLang="en-US" dirty="0"/>
              <a:t>，</a:t>
            </a:r>
            <a:r>
              <a:rPr lang="zh-CN" altLang="zh-CN" dirty="0"/>
              <a:t>该结构体</a:t>
            </a:r>
            <a:r>
              <a:rPr lang="zh-CN" altLang="en-US" dirty="0"/>
              <a:t>变量的</a:t>
            </a:r>
            <a:r>
              <a:rPr lang="zh-CN" altLang="zh-CN" dirty="0"/>
              <a:t>类型是</a:t>
            </a:r>
            <a:r>
              <a:rPr lang="en-US" altLang="zh-CN" dirty="0"/>
              <a:t>FILE</a:t>
            </a:r>
            <a:r>
              <a:rPr lang="zh-CN" altLang="en-US" dirty="0"/>
              <a:t>，该类型</a:t>
            </a:r>
            <a:r>
              <a:rPr lang="zh-CN" altLang="zh-CN" dirty="0"/>
              <a:t>声明包含在头文件</a:t>
            </a:r>
            <a:r>
              <a:rPr lang="en-US" altLang="zh-CN" dirty="0" err="1"/>
              <a:t>stdio.h</a:t>
            </a:r>
            <a:r>
              <a:rPr lang="zh-CN" altLang="zh-CN" dirty="0"/>
              <a:t>中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可以定义</a:t>
            </a:r>
            <a:r>
              <a:rPr lang="zh-CN" altLang="zh-CN" dirty="0"/>
              <a:t>一个</a:t>
            </a:r>
            <a:r>
              <a:rPr lang="en-US" altLang="zh-CN" dirty="0"/>
              <a:t>FILE</a:t>
            </a:r>
            <a:r>
              <a:rPr lang="zh-CN" altLang="zh-CN" dirty="0"/>
              <a:t>指针类型的变量，然后通过它来</a:t>
            </a:r>
            <a:r>
              <a:rPr lang="zh-CN" altLang="en-US" dirty="0"/>
              <a:t>间接访问</a:t>
            </a:r>
            <a:r>
              <a:rPr lang="en-US" altLang="zh-CN" dirty="0"/>
              <a:t>FILE</a:t>
            </a:r>
            <a:r>
              <a:rPr lang="zh-CN" altLang="zh-CN"/>
              <a:t>类型</a:t>
            </a:r>
            <a:r>
              <a:rPr lang="zh-CN" altLang="en-US"/>
              <a:t>的文件信息区。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6E0A08-DCF5-1AFD-7BA9-F5EB62B8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31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69B623B-99C0-E8A7-8678-CF21AE350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例如：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FILE *fp1,*fp2,*fp3;</a:t>
            </a:r>
            <a:endParaRPr lang="en-US" altLang="zh-CN" dirty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4C232EA-8861-93DC-1F2C-671C6113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60CAF05B-7A23-FB26-9002-A73671B1F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5500688"/>
            <a:ext cx="2000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9D138D"/>
                </a:solidFill>
              </a:rPr>
              <a:t>文件</a:t>
            </a:r>
            <a:r>
              <a:rPr lang="en-US" altLang="zh-CN" sz="2800" b="1" dirty="0">
                <a:solidFill>
                  <a:srgbClr val="9D138D"/>
                </a:solidFill>
              </a:rPr>
              <a:t>1</a:t>
            </a:r>
            <a:r>
              <a:rPr lang="zh-CN" altLang="en-US" sz="2800" b="1" dirty="0">
                <a:solidFill>
                  <a:srgbClr val="9D138D"/>
                </a:solidFill>
              </a:rPr>
              <a:t>的</a:t>
            </a:r>
            <a:endParaRPr lang="en-US" altLang="zh-CN" sz="2800" b="1" dirty="0">
              <a:solidFill>
                <a:srgbClr val="9D138D"/>
              </a:solidFill>
            </a:endParaRPr>
          </a:p>
          <a:p>
            <a:pPr algn="ctr" eaLnBrk="1" hangingPunct="1"/>
            <a:r>
              <a:rPr lang="zh-CN" altLang="en-US" sz="2800" b="1" dirty="0">
                <a:solidFill>
                  <a:srgbClr val="9D138D"/>
                </a:solidFill>
              </a:rPr>
              <a:t>文件信息区</a:t>
            </a:r>
          </a:p>
        </p:txBody>
      </p:sp>
      <p:grpSp>
        <p:nvGrpSpPr>
          <p:cNvPr id="5" name="组合 12">
            <a:extLst>
              <a:ext uri="{FF2B5EF4-FFF2-40B4-BE49-F238E27FC236}">
                <a16:creationId xmlns:a16="http://schemas.microsoft.com/office/drawing/2014/main" id="{3B2F622A-1F59-4330-5EEC-19B55D21098D}"/>
              </a:ext>
            </a:extLst>
          </p:cNvPr>
          <p:cNvGrpSpPr>
            <a:grpSpLocks/>
          </p:cNvGrpSpPr>
          <p:nvPr/>
        </p:nvGrpSpPr>
        <p:grpSpPr bwMode="auto">
          <a:xfrm>
            <a:off x="1428750" y="2786063"/>
            <a:ext cx="1643063" cy="2643187"/>
            <a:chOff x="1928794" y="2786058"/>
            <a:chExt cx="1643074" cy="2643206"/>
          </a:xfrm>
        </p:grpSpPr>
        <p:sp>
          <p:nvSpPr>
            <p:cNvPr id="6" name="矩形 3">
              <a:extLst>
                <a:ext uri="{FF2B5EF4-FFF2-40B4-BE49-F238E27FC236}">
                  <a16:creationId xmlns:a16="http://schemas.microsoft.com/office/drawing/2014/main" id="{3314B0C1-D03D-9E51-E4FE-C27C33D5C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794" y="2786058"/>
              <a:ext cx="1643074" cy="2643206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DFE29FAD-DDDF-67FC-2177-08597712082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14324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9AE6FD56-96C5-5651-C37E-EA545DA011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50043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29790674-CBEF-2740-F7E3-CA473CF59D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85762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0ADBA5E-EA64-0154-76A2-0F80C469F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2214563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rgbClr val="00B050"/>
                </a:solidFill>
              </a:rPr>
              <a:t>fp1</a:t>
            </a:r>
            <a:endParaRPr lang="zh-CN" altLang="en-US" sz="2800" b="1">
              <a:solidFill>
                <a:srgbClr val="00B050"/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4ED46715-C4A1-B702-B114-5620E09EF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7250" y="2786063"/>
            <a:ext cx="571500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4">
            <a:extLst>
              <a:ext uri="{FF2B5EF4-FFF2-40B4-BE49-F238E27FC236}">
                <a16:creationId xmlns:a16="http://schemas.microsoft.com/office/drawing/2014/main" id="{452EF396-272E-7C8B-1CA3-77F244D3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5429250"/>
            <a:ext cx="2000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9D138D"/>
                </a:solidFill>
              </a:rPr>
              <a:t>文件</a:t>
            </a:r>
            <a:r>
              <a:rPr lang="en-US" altLang="zh-CN" sz="2800" b="1" dirty="0">
                <a:solidFill>
                  <a:srgbClr val="9D138D"/>
                </a:solidFill>
              </a:rPr>
              <a:t>2</a:t>
            </a:r>
            <a:r>
              <a:rPr lang="zh-CN" altLang="en-US" sz="2800" b="1" dirty="0">
                <a:solidFill>
                  <a:srgbClr val="9D138D"/>
                </a:solidFill>
              </a:rPr>
              <a:t>的</a:t>
            </a:r>
            <a:endParaRPr lang="en-US" altLang="zh-CN" sz="2800" b="1" dirty="0">
              <a:solidFill>
                <a:srgbClr val="9D138D"/>
              </a:solidFill>
            </a:endParaRPr>
          </a:p>
          <a:p>
            <a:pPr algn="ctr" eaLnBrk="1" hangingPunct="1"/>
            <a:r>
              <a:rPr lang="zh-CN" altLang="en-US" sz="2800" b="1" dirty="0">
                <a:solidFill>
                  <a:srgbClr val="9D138D"/>
                </a:solidFill>
              </a:rPr>
              <a:t>文件信息区</a:t>
            </a:r>
          </a:p>
        </p:txBody>
      </p:sp>
      <p:grpSp>
        <p:nvGrpSpPr>
          <p:cNvPr id="13" name="组合 15">
            <a:extLst>
              <a:ext uri="{FF2B5EF4-FFF2-40B4-BE49-F238E27FC236}">
                <a16:creationId xmlns:a16="http://schemas.microsoft.com/office/drawing/2014/main" id="{90F92BF0-9E34-E154-9EAC-FC624B4D60B3}"/>
              </a:ext>
            </a:extLst>
          </p:cNvPr>
          <p:cNvGrpSpPr>
            <a:grpSpLocks/>
          </p:cNvGrpSpPr>
          <p:nvPr/>
        </p:nvGrpSpPr>
        <p:grpSpPr bwMode="auto">
          <a:xfrm>
            <a:off x="3929063" y="2714625"/>
            <a:ext cx="1643062" cy="2643188"/>
            <a:chOff x="1928794" y="2786058"/>
            <a:chExt cx="1643074" cy="2643206"/>
          </a:xfrm>
        </p:grpSpPr>
        <p:sp>
          <p:nvSpPr>
            <p:cNvPr id="14" name="矩形 16">
              <a:extLst>
                <a:ext uri="{FF2B5EF4-FFF2-40B4-BE49-F238E27FC236}">
                  <a16:creationId xmlns:a16="http://schemas.microsoft.com/office/drawing/2014/main" id="{85E11D14-874B-23A4-A0FF-D07B8328E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794" y="2786058"/>
              <a:ext cx="1643074" cy="2643206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15" name="直接连接符 17">
              <a:extLst>
                <a:ext uri="{FF2B5EF4-FFF2-40B4-BE49-F238E27FC236}">
                  <a16:creationId xmlns:a16="http://schemas.microsoft.com/office/drawing/2014/main" id="{B7100B4E-9C55-DFDF-6B96-F2D1A17935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14324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直接连接符 18">
              <a:extLst>
                <a:ext uri="{FF2B5EF4-FFF2-40B4-BE49-F238E27FC236}">
                  <a16:creationId xmlns:a16="http://schemas.microsoft.com/office/drawing/2014/main" id="{FA21A322-2500-7BE4-73A3-43F9D7A193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50043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直接连接符 19">
              <a:extLst>
                <a:ext uri="{FF2B5EF4-FFF2-40B4-BE49-F238E27FC236}">
                  <a16:creationId xmlns:a16="http://schemas.microsoft.com/office/drawing/2014/main" id="{4D3855D1-67B0-6AEB-7D9B-ED75FFBBD32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85762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Box 20">
            <a:extLst>
              <a:ext uri="{FF2B5EF4-FFF2-40B4-BE49-F238E27FC236}">
                <a16:creationId xmlns:a16="http://schemas.microsoft.com/office/drawing/2014/main" id="{07A7F260-2014-7CAA-5AB1-648F582F9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2143125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rgbClr val="00B050"/>
                </a:solidFill>
              </a:rPr>
              <a:t>fp2</a:t>
            </a:r>
            <a:endParaRPr lang="zh-CN" altLang="en-US" sz="2800" b="1">
              <a:solidFill>
                <a:srgbClr val="00B050"/>
              </a:solidFill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B0459431-C424-7219-A0C2-DBDCC3A6E7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7563" y="2714625"/>
            <a:ext cx="571500" cy="158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22">
            <a:extLst>
              <a:ext uri="{FF2B5EF4-FFF2-40B4-BE49-F238E27FC236}">
                <a16:creationId xmlns:a16="http://schemas.microsoft.com/office/drawing/2014/main" id="{2C7CD8E1-4D79-E518-0B2F-96BB5E994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5429250"/>
            <a:ext cx="2000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9D138D"/>
                </a:solidFill>
              </a:rPr>
              <a:t>文件</a:t>
            </a:r>
            <a:r>
              <a:rPr lang="en-US" altLang="zh-CN" sz="2800" b="1" dirty="0">
                <a:solidFill>
                  <a:srgbClr val="9D138D"/>
                </a:solidFill>
              </a:rPr>
              <a:t>3</a:t>
            </a:r>
            <a:r>
              <a:rPr lang="zh-CN" altLang="en-US" sz="2800" b="1" dirty="0">
                <a:solidFill>
                  <a:srgbClr val="9D138D"/>
                </a:solidFill>
              </a:rPr>
              <a:t>的</a:t>
            </a:r>
            <a:endParaRPr lang="en-US" altLang="zh-CN" sz="2800" b="1" dirty="0">
              <a:solidFill>
                <a:srgbClr val="9D138D"/>
              </a:solidFill>
            </a:endParaRPr>
          </a:p>
          <a:p>
            <a:pPr algn="ctr" eaLnBrk="1" hangingPunct="1"/>
            <a:r>
              <a:rPr lang="zh-CN" altLang="en-US" sz="2800" b="1" dirty="0">
                <a:solidFill>
                  <a:srgbClr val="9D138D"/>
                </a:solidFill>
              </a:rPr>
              <a:t>文件信息区</a:t>
            </a:r>
          </a:p>
        </p:txBody>
      </p:sp>
      <p:grpSp>
        <p:nvGrpSpPr>
          <p:cNvPr id="21" name="组合 23">
            <a:extLst>
              <a:ext uri="{FF2B5EF4-FFF2-40B4-BE49-F238E27FC236}">
                <a16:creationId xmlns:a16="http://schemas.microsoft.com/office/drawing/2014/main" id="{B80289CB-8880-1559-DDE1-44ACB973E9CE}"/>
              </a:ext>
            </a:extLst>
          </p:cNvPr>
          <p:cNvGrpSpPr>
            <a:grpSpLocks/>
          </p:cNvGrpSpPr>
          <p:nvPr/>
        </p:nvGrpSpPr>
        <p:grpSpPr bwMode="auto">
          <a:xfrm>
            <a:off x="6429375" y="2714625"/>
            <a:ext cx="1643063" cy="2643188"/>
            <a:chOff x="1928794" y="2786058"/>
            <a:chExt cx="1643074" cy="2643206"/>
          </a:xfrm>
        </p:grpSpPr>
        <p:sp>
          <p:nvSpPr>
            <p:cNvPr id="22" name="矩形 24">
              <a:extLst>
                <a:ext uri="{FF2B5EF4-FFF2-40B4-BE49-F238E27FC236}">
                  <a16:creationId xmlns:a16="http://schemas.microsoft.com/office/drawing/2014/main" id="{5E23EBDB-D52F-C2AE-1162-71A899A1E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794" y="2786058"/>
              <a:ext cx="1643074" cy="2643206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23" name="直接连接符 25">
              <a:extLst>
                <a:ext uri="{FF2B5EF4-FFF2-40B4-BE49-F238E27FC236}">
                  <a16:creationId xmlns:a16="http://schemas.microsoft.com/office/drawing/2014/main" id="{E22A813C-542C-37AC-DBA2-CFE0A53C75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14324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接连接符 26">
              <a:extLst>
                <a:ext uri="{FF2B5EF4-FFF2-40B4-BE49-F238E27FC236}">
                  <a16:creationId xmlns:a16="http://schemas.microsoft.com/office/drawing/2014/main" id="{3BC5C477-D2DA-1DA8-C701-3E19E32518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50043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接连接符 27">
              <a:extLst>
                <a:ext uri="{FF2B5EF4-FFF2-40B4-BE49-F238E27FC236}">
                  <a16:creationId xmlns:a16="http://schemas.microsoft.com/office/drawing/2014/main" id="{8CD4EAEB-8733-10F2-91D2-9B952D9389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28794" y="3857628"/>
              <a:ext cx="164307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Box 28">
            <a:extLst>
              <a:ext uri="{FF2B5EF4-FFF2-40B4-BE49-F238E27FC236}">
                <a16:creationId xmlns:a16="http://schemas.microsoft.com/office/drawing/2014/main" id="{EDEBD61F-6D97-5587-2D6F-A7D9324D6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2143125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rgbClr val="00B050"/>
                </a:solidFill>
              </a:rPr>
              <a:t>fp3</a:t>
            </a:r>
            <a:endParaRPr lang="zh-CN" altLang="en-US" sz="2800" b="1">
              <a:solidFill>
                <a:srgbClr val="00B050"/>
              </a:solidFill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0BED98B4-B538-CD47-2FC7-5E06A332C7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57875" y="2714625"/>
            <a:ext cx="571500" cy="158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7742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8" grpId="0"/>
      <p:bldP spid="20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4969BC5-56C1-A216-D433-1388DB3F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打开与关闭文件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E88DC2E-D5D6-21D6-ED35-350D41037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访问文件的步骤是：</a:t>
            </a:r>
            <a:endParaRPr lang="en-US" altLang="zh-CN" dirty="0"/>
          </a:p>
          <a:p>
            <a:pPr lvl="1"/>
            <a:r>
              <a:rPr lang="zh-CN" altLang="en-US" dirty="0"/>
              <a:t>打开文件：</a:t>
            </a:r>
            <a:r>
              <a:rPr lang="zh-CN" altLang="zh-CN" dirty="0"/>
              <a:t>为文件建立相应的</a:t>
            </a:r>
            <a:r>
              <a:rPr lang="zh-CN" altLang="en-US" dirty="0"/>
              <a:t>文件</a:t>
            </a:r>
            <a:r>
              <a:rPr lang="zh-CN" altLang="zh-CN" dirty="0"/>
              <a:t>信息区</a:t>
            </a:r>
            <a:r>
              <a:rPr lang="zh-CN" altLang="en-US" dirty="0"/>
              <a:t>（</a:t>
            </a:r>
            <a:r>
              <a:rPr lang="zh-CN" altLang="zh-CN" dirty="0"/>
              <a:t>用来存放有关文件的信息</a:t>
            </a:r>
            <a:r>
              <a:rPr lang="zh-CN" altLang="en-US" dirty="0"/>
              <a:t>）</a:t>
            </a:r>
            <a:r>
              <a:rPr lang="zh-CN" altLang="zh-CN" dirty="0"/>
              <a:t>和文件缓冲区</a:t>
            </a:r>
            <a:r>
              <a:rPr lang="zh-CN" altLang="en-US" dirty="0"/>
              <a:t>（</a:t>
            </a:r>
            <a:r>
              <a:rPr lang="zh-CN" altLang="zh-CN" dirty="0"/>
              <a:t>用来暂时存放输入输出的数据</a:t>
            </a:r>
            <a:r>
              <a:rPr lang="zh-CN" altLang="en-US" dirty="0"/>
              <a:t>）</a:t>
            </a:r>
            <a:r>
              <a:rPr lang="zh-CN" altLang="zh-CN" dirty="0"/>
              <a:t>。</a:t>
            </a:r>
            <a:endParaRPr lang="en-US" altLang="zh-CN" dirty="0"/>
          </a:p>
          <a:p>
            <a:pPr lvl="1"/>
            <a:r>
              <a:rPr lang="zh-CN" altLang="en-US"/>
              <a:t>读写</a:t>
            </a:r>
            <a:r>
              <a:rPr lang="zh-CN" altLang="zh-CN"/>
              <a:t>文件</a:t>
            </a:r>
            <a:r>
              <a:rPr lang="zh-CN" altLang="en-US"/>
              <a:t>：以文本形式或者二进制形式读写文件中的数据。</a:t>
            </a:r>
            <a:endParaRPr lang="en-US" altLang="zh-CN" dirty="0"/>
          </a:p>
          <a:p>
            <a:pPr lvl="1"/>
            <a:r>
              <a:rPr lang="zh-CN" altLang="zh-CN" dirty="0"/>
              <a:t>关闭文件</a:t>
            </a:r>
            <a:r>
              <a:rPr lang="zh-CN" altLang="en-US" dirty="0"/>
              <a:t>：销毁</a:t>
            </a:r>
            <a:r>
              <a:rPr lang="zh-CN" altLang="zh-CN" dirty="0"/>
              <a:t>文件信息区和文件缓冲区</a:t>
            </a:r>
            <a:r>
              <a:rPr lang="zh-CN" altLang="en-US" dirty="0"/>
              <a:t>所占用的内存。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BEA8FF8-18AE-C62C-DD6D-0C2D47BDB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64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1EA071B-80AB-29A2-E949-24DCDC11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3200" dirty="0" err="1"/>
              <a:t>fopen</a:t>
            </a:r>
            <a:r>
              <a:rPr lang="zh-CN" altLang="zh-CN" sz="3200" dirty="0"/>
              <a:t>函数</a:t>
            </a:r>
            <a:r>
              <a:rPr lang="zh-CN" altLang="en-US" sz="3200" dirty="0"/>
              <a:t>用于打开文件，原型</a:t>
            </a:r>
            <a:r>
              <a:rPr lang="zh-CN" altLang="zh-CN" sz="3200" dirty="0"/>
              <a:t>为：</a:t>
            </a:r>
            <a:endParaRPr lang="en-US" altLang="zh-CN" sz="3200" dirty="0"/>
          </a:p>
          <a:p>
            <a:pPr marL="0" indent="0" algn="ctr">
              <a:buNone/>
            </a:pPr>
            <a:r>
              <a:rPr lang="fr-FR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fopen(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const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fr-F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filename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const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fr-F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mode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endParaRPr lang="zh-CN" altLang="zh-CN" sz="2400" dirty="0"/>
          </a:p>
          <a:p>
            <a:pPr lvl="1"/>
            <a:r>
              <a:rPr lang="en-US" altLang="zh-CN" sz="2800" dirty="0"/>
              <a:t>filename</a:t>
            </a:r>
            <a:r>
              <a:rPr lang="zh-CN" altLang="en-US" sz="2800" dirty="0"/>
              <a:t>是要打开的</a:t>
            </a:r>
            <a:r>
              <a:rPr lang="zh-CN" altLang="zh-CN" sz="2800" dirty="0"/>
              <a:t>文件名</a:t>
            </a:r>
            <a:r>
              <a:rPr lang="zh-CN" altLang="en-US" sz="2800" dirty="0"/>
              <a:t>，</a:t>
            </a:r>
            <a:endParaRPr lang="en-US" altLang="zh-CN" sz="2800" dirty="0"/>
          </a:p>
          <a:p>
            <a:pPr lvl="1"/>
            <a:r>
              <a:rPr lang="en-US" altLang="zh-CN" sz="2800" dirty="0"/>
              <a:t>mode</a:t>
            </a:r>
            <a:r>
              <a:rPr lang="zh-CN" altLang="en-US" sz="2800" dirty="0"/>
              <a:t>是</a:t>
            </a:r>
            <a:r>
              <a:rPr lang="zh-CN" altLang="zh-CN" sz="2800" dirty="0"/>
              <a:t>文件</a:t>
            </a:r>
            <a:r>
              <a:rPr lang="zh-CN" altLang="en-US" sz="2800" dirty="0"/>
              <a:t>访问模式</a:t>
            </a:r>
            <a:r>
              <a:rPr lang="zh-CN" altLang="zh-CN" sz="2800" dirty="0"/>
              <a:t>（“读”还是“写”等）</a:t>
            </a:r>
            <a:r>
              <a:rPr lang="zh-CN" altLang="en-US" sz="2800" dirty="0"/>
              <a:t>，</a:t>
            </a:r>
            <a:endParaRPr lang="en-US" altLang="zh-CN" sz="2800" dirty="0"/>
          </a:p>
          <a:p>
            <a:pPr lvl="1"/>
            <a:r>
              <a:rPr lang="zh-CN" altLang="en-US" sz="2800" dirty="0"/>
              <a:t>返回值是</a:t>
            </a:r>
            <a:r>
              <a:rPr lang="zh-CN" altLang="zh-CN" sz="2800" dirty="0"/>
              <a:t>被打开的文件</a:t>
            </a:r>
            <a:r>
              <a:rPr lang="zh-CN" altLang="en-US" sz="2800" dirty="0"/>
              <a:t>的指针，</a:t>
            </a:r>
            <a:r>
              <a:rPr lang="zh-CN" altLang="zh-CN" sz="2800" dirty="0"/>
              <a:t>如果打开</a:t>
            </a:r>
            <a:r>
              <a:rPr lang="zh-CN" altLang="en-US" sz="2800" dirty="0"/>
              <a:t>失败</a:t>
            </a:r>
            <a:r>
              <a:rPr lang="zh-CN" altLang="zh-CN" sz="2800" dirty="0"/>
              <a:t>，</a:t>
            </a:r>
            <a:r>
              <a:rPr lang="zh-CN" altLang="en-US" sz="2800" dirty="0"/>
              <a:t>返回</a:t>
            </a:r>
            <a:r>
              <a:rPr lang="zh-CN" altLang="zh-CN" sz="2800" dirty="0"/>
              <a:t>一个空指针值</a:t>
            </a:r>
            <a:r>
              <a:rPr lang="en-US" altLang="zh-CN" sz="2800" dirty="0"/>
              <a:t>NULL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r>
              <a:rPr lang="zh-CN" altLang="zh-CN" sz="2800" dirty="0"/>
              <a:t>例如：常用</a:t>
            </a:r>
            <a:r>
              <a:rPr lang="zh-CN" altLang="en-US" sz="2800" dirty="0"/>
              <a:t>如下</a:t>
            </a:r>
            <a:r>
              <a:rPr lang="zh-CN" altLang="zh-CN" sz="2800" dirty="0"/>
              <a:t>方法打开一个文件：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FILE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fopen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"file1"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"r"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 ==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"cannot open this file\n"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exit(0);</a:t>
            </a:r>
          </a:p>
          <a:p>
            <a:pPr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400" dirty="0"/>
          </a:p>
          <a:p>
            <a:pPr indent="0">
              <a:buNone/>
            </a:pPr>
            <a:r>
              <a:rPr lang="zh-CN" altLang="zh-CN" sz="2800" dirty="0"/>
              <a:t>表示要打开名为“</a:t>
            </a:r>
            <a:r>
              <a:rPr lang="en-US" altLang="zh-CN" sz="2800" dirty="0"/>
              <a:t>file1</a:t>
            </a:r>
            <a:r>
              <a:rPr lang="zh-CN" altLang="zh-CN" sz="2800" dirty="0"/>
              <a:t>”的文件，文件</a:t>
            </a:r>
            <a:r>
              <a:rPr lang="zh-CN" altLang="en-US" sz="2800" dirty="0"/>
              <a:t>访问模式</a:t>
            </a:r>
            <a:r>
              <a:rPr lang="zh-CN" altLang="zh-CN" sz="2800" dirty="0"/>
              <a:t>为“</a:t>
            </a:r>
            <a:r>
              <a:rPr lang="en-US" altLang="zh-CN" sz="2800" dirty="0"/>
              <a:t>r</a:t>
            </a:r>
            <a:r>
              <a:rPr lang="zh-CN" altLang="zh-CN" sz="2800" dirty="0"/>
              <a:t>”</a:t>
            </a:r>
            <a:r>
              <a:rPr lang="zh-CN" altLang="en-US" sz="2800" dirty="0"/>
              <a:t>。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B588777-9730-C27F-5E13-2630FB07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95927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1066</TotalTime>
  <Words>3726</Words>
  <Application>Microsoft Office PowerPoint</Application>
  <PresentationFormat>全屏显示(4:3)</PresentationFormat>
  <Paragraphs>415</Paragraphs>
  <Slides>41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0" baseType="lpstr">
      <vt:lpstr>等线</vt:lpstr>
      <vt:lpstr>宋体</vt:lpstr>
      <vt:lpstr>新宋体</vt:lpstr>
      <vt:lpstr>Arial</vt:lpstr>
      <vt:lpstr>Calibri</vt:lpstr>
      <vt:lpstr>Calibri Light</vt:lpstr>
      <vt:lpstr>Times New Roman</vt:lpstr>
      <vt:lpstr>Wingdings</vt:lpstr>
      <vt:lpstr>回顾</vt:lpstr>
      <vt:lpstr>文件</vt:lpstr>
      <vt:lpstr>PowerPoint 演示文稿</vt:lpstr>
      <vt:lpstr>文件基础</vt:lpstr>
      <vt:lpstr>PowerPoint 演示文稿</vt:lpstr>
      <vt:lpstr>PowerPoint 演示文稿</vt:lpstr>
      <vt:lpstr>文件结构体类型</vt:lpstr>
      <vt:lpstr>PowerPoint 演示文稿</vt:lpstr>
      <vt:lpstr>打开与关闭文件</vt:lpstr>
      <vt:lpstr>PowerPoint 演示文稿</vt:lpstr>
      <vt:lpstr>PowerPoint 演示文稿</vt:lpstr>
      <vt:lpstr>PowerPoint 演示文稿</vt:lpstr>
      <vt:lpstr>PowerPoint 演示文稿</vt:lpstr>
      <vt:lpstr>顺序读写文件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随机读写文件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Jay Chan</dc:creator>
  <cp:lastModifiedBy>Jay Chan</cp:lastModifiedBy>
  <cp:revision>257</cp:revision>
  <dcterms:created xsi:type="dcterms:W3CDTF">2023-09-23T02:55:42Z</dcterms:created>
  <dcterms:modified xsi:type="dcterms:W3CDTF">2023-12-10T15:17:39Z</dcterms:modified>
</cp:coreProperties>
</file>