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53"/>
  </p:notesMasterIdLst>
  <p:sldIdLst>
    <p:sldId id="256" r:id="rId2"/>
    <p:sldId id="257" r:id="rId3"/>
    <p:sldId id="262" r:id="rId4"/>
    <p:sldId id="267" r:id="rId5"/>
    <p:sldId id="268" r:id="rId6"/>
    <p:sldId id="269" r:id="rId7"/>
    <p:sldId id="281" r:id="rId8"/>
    <p:sldId id="280" r:id="rId9"/>
    <p:sldId id="258" r:id="rId10"/>
    <p:sldId id="278" r:id="rId11"/>
    <p:sldId id="265" r:id="rId12"/>
    <p:sldId id="271" r:id="rId13"/>
    <p:sldId id="272" r:id="rId14"/>
    <p:sldId id="273" r:id="rId15"/>
    <p:sldId id="279" r:id="rId16"/>
    <p:sldId id="274" r:id="rId17"/>
    <p:sldId id="276" r:id="rId18"/>
    <p:sldId id="277" r:id="rId19"/>
    <p:sldId id="261" r:id="rId20"/>
    <p:sldId id="282" r:id="rId21"/>
    <p:sldId id="311" r:id="rId22"/>
    <p:sldId id="264" r:id="rId23"/>
    <p:sldId id="313" r:id="rId24"/>
    <p:sldId id="304" r:id="rId25"/>
    <p:sldId id="295" r:id="rId26"/>
    <p:sldId id="296" r:id="rId27"/>
    <p:sldId id="305" r:id="rId28"/>
    <p:sldId id="306" r:id="rId29"/>
    <p:sldId id="263" r:id="rId30"/>
    <p:sldId id="294" r:id="rId31"/>
    <p:sldId id="293" r:id="rId32"/>
    <p:sldId id="260" r:id="rId33"/>
    <p:sldId id="314" r:id="rId34"/>
    <p:sldId id="302" r:id="rId35"/>
    <p:sldId id="301" r:id="rId36"/>
    <p:sldId id="307" r:id="rId37"/>
    <p:sldId id="297" r:id="rId38"/>
    <p:sldId id="299" r:id="rId39"/>
    <p:sldId id="315" r:id="rId40"/>
    <p:sldId id="308" r:id="rId41"/>
    <p:sldId id="309" r:id="rId42"/>
    <p:sldId id="259" r:id="rId43"/>
    <p:sldId id="312" r:id="rId44"/>
    <p:sldId id="266" r:id="rId45"/>
    <p:sldId id="283" r:id="rId46"/>
    <p:sldId id="289" r:id="rId47"/>
    <p:sldId id="290" r:id="rId48"/>
    <p:sldId id="316" r:id="rId49"/>
    <p:sldId id="287" r:id="rId50"/>
    <p:sldId id="288" r:id="rId51"/>
    <p:sldId id="292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969AE-28BA-420E-AB77-7C6755276D10}" v="1100" dt="2023-10-25T13:05:35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2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Chan" userId="60b4ceb502f8e6fb" providerId="LiveId" clId="{0D4969AE-28BA-420E-AB77-7C6755276D10}"/>
    <pc:docChg chg="undo custSel addSld delSld modSld sldOrd">
      <pc:chgData name="Jay Chan" userId="60b4ceb502f8e6fb" providerId="LiveId" clId="{0D4969AE-28BA-420E-AB77-7C6755276D10}" dt="2023-10-25T13:05:35.999" v="4364" actId="207"/>
      <pc:docMkLst>
        <pc:docMk/>
      </pc:docMkLst>
      <pc:sldChg chg="modSp mod">
        <pc:chgData name="Jay Chan" userId="60b4ceb502f8e6fb" providerId="LiveId" clId="{0D4969AE-28BA-420E-AB77-7C6755276D10}" dt="2023-10-08T02:49:16.500" v="3772" actId="14"/>
        <pc:sldMkLst>
          <pc:docMk/>
          <pc:sldMk cId="2541751418" sldId="257"/>
        </pc:sldMkLst>
        <pc:spChg chg="mod">
          <ac:chgData name="Jay Chan" userId="60b4ceb502f8e6fb" providerId="LiveId" clId="{0D4969AE-28BA-420E-AB77-7C6755276D10}" dt="2023-10-08T02:49:16.500" v="3772" actId="14"/>
          <ac:spMkLst>
            <pc:docMk/>
            <pc:sldMk cId="2541751418" sldId="257"/>
            <ac:spMk id="7" creationId="{84BA4707-47B5-4544-5A49-B7ADCAB93A9F}"/>
          </ac:spMkLst>
        </pc:spChg>
      </pc:sldChg>
      <pc:sldChg chg="addSp delSp modSp mod delAnim modAnim">
        <pc:chgData name="Jay Chan" userId="60b4ceb502f8e6fb" providerId="LiveId" clId="{0D4969AE-28BA-420E-AB77-7C6755276D10}" dt="2023-10-08T03:15:29.710" v="3929"/>
        <pc:sldMkLst>
          <pc:docMk/>
          <pc:sldMk cId="3077152726" sldId="259"/>
        </pc:sldMkLst>
        <pc:spChg chg="mod">
          <ac:chgData name="Jay Chan" userId="60b4ceb502f8e6fb" providerId="LiveId" clId="{0D4969AE-28BA-420E-AB77-7C6755276D10}" dt="2023-10-08T02:32:23.791" v="3530" actId="1037"/>
          <ac:spMkLst>
            <pc:docMk/>
            <pc:sldMk cId="3077152726" sldId="259"/>
            <ac:spMk id="3" creationId="{68342860-A66E-4981-C0FC-8088CCF3A316}"/>
          </ac:spMkLst>
        </pc:spChg>
        <pc:spChg chg="del">
          <ac:chgData name="Jay Chan" userId="60b4ceb502f8e6fb" providerId="LiveId" clId="{0D4969AE-28BA-420E-AB77-7C6755276D10}" dt="2023-10-08T02:29:41.682" v="3456" actId="478"/>
          <ac:spMkLst>
            <pc:docMk/>
            <pc:sldMk cId="3077152726" sldId="259"/>
            <ac:spMk id="4" creationId="{FF010A90-18AB-ACE1-F3AA-37569B2EFAB0}"/>
          </ac:spMkLst>
        </pc:spChg>
        <pc:spChg chg="mod">
          <ac:chgData name="Jay Chan" userId="60b4ceb502f8e6fb" providerId="LiveId" clId="{0D4969AE-28BA-420E-AB77-7C6755276D10}" dt="2023-10-08T02:32:33.686" v="3538" actId="6549"/>
          <ac:spMkLst>
            <pc:docMk/>
            <pc:sldMk cId="3077152726" sldId="259"/>
            <ac:spMk id="6" creationId="{80666690-0371-A156-A85B-4EAE2244795D}"/>
          </ac:spMkLst>
        </pc:spChg>
        <pc:spChg chg="mod">
          <ac:chgData name="Jay Chan" userId="60b4ceb502f8e6fb" providerId="LiveId" clId="{0D4969AE-28BA-420E-AB77-7C6755276D10}" dt="2023-10-08T02:32:23.791" v="3530" actId="1037"/>
          <ac:spMkLst>
            <pc:docMk/>
            <pc:sldMk cId="3077152726" sldId="259"/>
            <ac:spMk id="7" creationId="{3250C8E7-F497-C9E0-1320-A367F1D0A9D0}"/>
          </ac:spMkLst>
        </pc:spChg>
        <pc:spChg chg="mod">
          <ac:chgData name="Jay Chan" userId="60b4ceb502f8e6fb" providerId="LiveId" clId="{0D4969AE-28BA-420E-AB77-7C6755276D10}" dt="2023-10-08T02:32:23.791" v="3530" actId="1037"/>
          <ac:spMkLst>
            <pc:docMk/>
            <pc:sldMk cId="3077152726" sldId="259"/>
            <ac:spMk id="9" creationId="{A254675E-C2F3-553D-6F9A-63A1C8C0FB4D}"/>
          </ac:spMkLst>
        </pc:spChg>
        <pc:spChg chg="mod">
          <ac:chgData name="Jay Chan" userId="60b4ceb502f8e6fb" providerId="LiveId" clId="{0D4969AE-28BA-420E-AB77-7C6755276D10}" dt="2023-10-08T02:32:23.791" v="3530" actId="1037"/>
          <ac:spMkLst>
            <pc:docMk/>
            <pc:sldMk cId="3077152726" sldId="259"/>
            <ac:spMk id="10" creationId="{CB92DC0E-F669-17A7-95BD-091352F60BAD}"/>
          </ac:spMkLst>
        </pc:spChg>
        <pc:spChg chg="mod">
          <ac:chgData name="Jay Chan" userId="60b4ceb502f8e6fb" providerId="LiveId" clId="{0D4969AE-28BA-420E-AB77-7C6755276D10}" dt="2023-10-08T02:32:23.791" v="3530" actId="1037"/>
          <ac:spMkLst>
            <pc:docMk/>
            <pc:sldMk cId="3077152726" sldId="259"/>
            <ac:spMk id="11" creationId="{DAACC1FD-914F-D39D-0B1B-53FA6354CAF9}"/>
          </ac:spMkLst>
        </pc:spChg>
        <pc:spChg chg="mod">
          <ac:chgData name="Jay Chan" userId="60b4ceb502f8e6fb" providerId="LiveId" clId="{0D4969AE-28BA-420E-AB77-7C6755276D10}" dt="2023-10-08T02:32:23.791" v="3530" actId="1037"/>
          <ac:spMkLst>
            <pc:docMk/>
            <pc:sldMk cId="3077152726" sldId="259"/>
            <ac:spMk id="13" creationId="{E7F2FE69-D166-4D1B-B6D3-7A3DBD007C33}"/>
          </ac:spMkLst>
        </pc:spChg>
        <pc:spChg chg="mod">
          <ac:chgData name="Jay Chan" userId="60b4ceb502f8e6fb" providerId="LiveId" clId="{0D4969AE-28BA-420E-AB77-7C6755276D10}" dt="2023-10-08T02:32:23.791" v="3530" actId="1037"/>
          <ac:spMkLst>
            <pc:docMk/>
            <pc:sldMk cId="3077152726" sldId="259"/>
            <ac:spMk id="14" creationId="{EC1DAC66-3701-7477-A2A9-46FBCF68570F}"/>
          </ac:spMkLst>
        </pc:spChg>
        <pc:spChg chg="mod">
          <ac:chgData name="Jay Chan" userId="60b4ceb502f8e6fb" providerId="LiveId" clId="{0D4969AE-28BA-420E-AB77-7C6755276D10}" dt="2023-10-08T02:32:23.791" v="3530" actId="1037"/>
          <ac:spMkLst>
            <pc:docMk/>
            <pc:sldMk cId="3077152726" sldId="259"/>
            <ac:spMk id="15" creationId="{A88AF174-E9DF-55A7-1C2A-817500604FD9}"/>
          </ac:spMkLst>
        </pc:spChg>
        <pc:spChg chg="add mod">
          <ac:chgData name="Jay Chan" userId="60b4ceb502f8e6fb" providerId="LiveId" clId="{0D4969AE-28BA-420E-AB77-7C6755276D10}" dt="2023-10-08T02:32:23.791" v="3530" actId="1037"/>
          <ac:spMkLst>
            <pc:docMk/>
            <pc:sldMk cId="3077152726" sldId="259"/>
            <ac:spMk id="16" creationId="{C6170282-03C0-263D-4C48-AEC040F2833A}"/>
          </ac:spMkLst>
        </pc:spChg>
        <pc:cxnChg chg="mod">
          <ac:chgData name="Jay Chan" userId="60b4ceb502f8e6fb" providerId="LiveId" clId="{0D4969AE-28BA-420E-AB77-7C6755276D10}" dt="2023-10-08T03:14:56.619" v="3927" actId="208"/>
          <ac:cxnSpMkLst>
            <pc:docMk/>
            <pc:sldMk cId="3077152726" sldId="259"/>
            <ac:cxnSpMk id="8" creationId="{CA60FA83-F0B3-118A-E589-AD3B0C215E0D}"/>
          </ac:cxnSpMkLst>
        </pc:cxnChg>
        <pc:cxnChg chg="mod">
          <ac:chgData name="Jay Chan" userId="60b4ceb502f8e6fb" providerId="LiveId" clId="{0D4969AE-28BA-420E-AB77-7C6755276D10}" dt="2023-10-08T03:15:00.227" v="3928" actId="208"/>
          <ac:cxnSpMkLst>
            <pc:docMk/>
            <pc:sldMk cId="3077152726" sldId="259"/>
            <ac:cxnSpMk id="12" creationId="{B64180BD-8279-DCDB-58CF-2FE37177530D}"/>
          </ac:cxnSpMkLst>
        </pc:cxnChg>
      </pc:sldChg>
      <pc:sldChg chg="modSp mod">
        <pc:chgData name="Jay Chan" userId="60b4ceb502f8e6fb" providerId="LiveId" clId="{0D4969AE-28BA-420E-AB77-7C6755276D10}" dt="2023-10-07T15:41:56.857" v="2046" actId="27636"/>
        <pc:sldMkLst>
          <pc:docMk/>
          <pc:sldMk cId="183384384" sldId="260"/>
        </pc:sldMkLst>
        <pc:spChg chg="mod">
          <ac:chgData name="Jay Chan" userId="60b4ceb502f8e6fb" providerId="LiveId" clId="{0D4969AE-28BA-420E-AB77-7C6755276D10}" dt="2023-10-07T15:41:56.857" v="2046" actId="27636"/>
          <ac:spMkLst>
            <pc:docMk/>
            <pc:sldMk cId="183384384" sldId="260"/>
            <ac:spMk id="6" creationId="{69CCA2A6-6EC6-CF29-E1F7-7111EE0C4A32}"/>
          </ac:spMkLst>
        </pc:spChg>
      </pc:sldChg>
      <pc:sldChg chg="modSp mod">
        <pc:chgData name="Jay Chan" userId="60b4ceb502f8e6fb" providerId="LiveId" clId="{0D4969AE-28BA-420E-AB77-7C6755276D10}" dt="2023-10-07T09:44:39.035" v="126" actId="20577"/>
        <pc:sldMkLst>
          <pc:docMk/>
          <pc:sldMk cId="1028373145" sldId="261"/>
        </pc:sldMkLst>
        <pc:spChg chg="mod">
          <ac:chgData name="Jay Chan" userId="60b4ceb502f8e6fb" providerId="LiveId" clId="{0D4969AE-28BA-420E-AB77-7C6755276D10}" dt="2023-10-07T09:44:39.035" v="126" actId="20577"/>
          <ac:spMkLst>
            <pc:docMk/>
            <pc:sldMk cId="1028373145" sldId="261"/>
            <ac:spMk id="5" creationId="{F9C3007F-B6D3-9393-BEEC-E34E1D9ED932}"/>
          </ac:spMkLst>
        </pc:spChg>
      </pc:sldChg>
      <pc:sldChg chg="modSp mod ord">
        <pc:chgData name="Jay Chan" userId="60b4ceb502f8e6fb" providerId="LiveId" clId="{0D4969AE-28BA-420E-AB77-7C6755276D10}" dt="2023-10-07T15:23:08.490" v="1719" actId="1076"/>
        <pc:sldMkLst>
          <pc:docMk/>
          <pc:sldMk cId="238835262" sldId="263"/>
        </pc:sldMkLst>
        <pc:spChg chg="mod">
          <ac:chgData name="Jay Chan" userId="60b4ceb502f8e6fb" providerId="LiveId" clId="{0D4969AE-28BA-420E-AB77-7C6755276D10}" dt="2023-10-07T15:23:08.490" v="1719" actId="1076"/>
          <ac:spMkLst>
            <pc:docMk/>
            <pc:sldMk cId="238835262" sldId="263"/>
            <ac:spMk id="3" creationId="{75FE76BB-1D58-BD83-9565-DA1490669FCA}"/>
          </ac:spMkLst>
        </pc:spChg>
        <pc:spChg chg="mod">
          <ac:chgData name="Jay Chan" userId="60b4ceb502f8e6fb" providerId="LiveId" clId="{0D4969AE-28BA-420E-AB77-7C6755276D10}" dt="2023-10-07T15:23:02.526" v="1718" actId="6549"/>
          <ac:spMkLst>
            <pc:docMk/>
            <pc:sldMk cId="238835262" sldId="263"/>
            <ac:spMk id="6" creationId="{8AA65CA8-24BF-DB36-9C2D-F17131A647AE}"/>
          </ac:spMkLst>
        </pc:spChg>
      </pc:sldChg>
      <pc:sldChg chg="modSp mod">
        <pc:chgData name="Jay Chan" userId="60b4ceb502f8e6fb" providerId="LiveId" clId="{0D4969AE-28BA-420E-AB77-7C6755276D10}" dt="2023-10-09T02:45:49.452" v="4354" actId="20577"/>
        <pc:sldMkLst>
          <pc:docMk/>
          <pc:sldMk cId="2504510651" sldId="264"/>
        </pc:sldMkLst>
        <pc:spChg chg="mod">
          <ac:chgData name="Jay Chan" userId="60b4ceb502f8e6fb" providerId="LiveId" clId="{0D4969AE-28BA-420E-AB77-7C6755276D10}" dt="2023-10-09T02:45:49.452" v="4354" actId="20577"/>
          <ac:spMkLst>
            <pc:docMk/>
            <pc:sldMk cId="2504510651" sldId="264"/>
            <ac:spMk id="6" creationId="{58311F38-1208-5042-9A8E-F08B687AC2B1}"/>
          </ac:spMkLst>
        </pc:spChg>
      </pc:sldChg>
      <pc:sldChg chg="delSp modSp mod">
        <pc:chgData name="Jay Chan" userId="60b4ceb502f8e6fb" providerId="LiveId" clId="{0D4969AE-28BA-420E-AB77-7C6755276D10}" dt="2023-10-09T02:38:32.418" v="4189" actId="20577"/>
        <pc:sldMkLst>
          <pc:docMk/>
          <pc:sldMk cId="1454733237" sldId="265"/>
        </pc:sldMkLst>
        <pc:spChg chg="del mod">
          <ac:chgData name="Jay Chan" userId="60b4ceb502f8e6fb" providerId="LiveId" clId="{0D4969AE-28BA-420E-AB77-7C6755276D10}" dt="2023-10-07T12:19:38.278" v="676" actId="478"/>
          <ac:spMkLst>
            <pc:docMk/>
            <pc:sldMk cId="1454733237" sldId="265"/>
            <ac:spMk id="3" creationId="{F26B19AF-7B18-CD64-6993-308170E45C25}"/>
          </ac:spMkLst>
        </pc:spChg>
        <pc:spChg chg="del mod">
          <ac:chgData name="Jay Chan" userId="60b4ceb502f8e6fb" providerId="LiveId" clId="{0D4969AE-28BA-420E-AB77-7C6755276D10}" dt="2023-10-07T12:20:54.521" v="687"/>
          <ac:spMkLst>
            <pc:docMk/>
            <pc:sldMk cId="1454733237" sldId="265"/>
            <ac:spMk id="4" creationId="{B5525B72-C6A0-AFA4-672C-D9920A80E4C7}"/>
          </ac:spMkLst>
        </pc:spChg>
        <pc:spChg chg="mod">
          <ac:chgData name="Jay Chan" userId="60b4ceb502f8e6fb" providerId="LiveId" clId="{0D4969AE-28BA-420E-AB77-7C6755276D10}" dt="2023-10-09T02:38:32.418" v="4189" actId="20577"/>
          <ac:spMkLst>
            <pc:docMk/>
            <pc:sldMk cId="1454733237" sldId="265"/>
            <ac:spMk id="6" creationId="{A13372E1-4715-0F20-529F-E0B6235AB1C0}"/>
          </ac:spMkLst>
        </pc:spChg>
      </pc:sldChg>
      <pc:sldChg chg="modSp">
        <pc:chgData name="Jay Chan" userId="60b4ceb502f8e6fb" providerId="LiveId" clId="{0D4969AE-28BA-420E-AB77-7C6755276D10}" dt="2023-10-07T09:32:17.709" v="0" actId="1076"/>
        <pc:sldMkLst>
          <pc:docMk/>
          <pc:sldMk cId="3598485326" sldId="268"/>
        </pc:sldMkLst>
        <pc:spChg chg="mod">
          <ac:chgData name="Jay Chan" userId="60b4ceb502f8e6fb" providerId="LiveId" clId="{0D4969AE-28BA-420E-AB77-7C6755276D10}" dt="2023-10-07T09:32:17.709" v="0" actId="1076"/>
          <ac:spMkLst>
            <pc:docMk/>
            <pc:sldMk cId="3598485326" sldId="268"/>
            <ac:spMk id="78" creationId="{B3EEA13F-29B0-3DFB-8D3C-19373ADF845C}"/>
          </ac:spMkLst>
        </pc:spChg>
      </pc:sldChg>
      <pc:sldChg chg="modSp mod">
        <pc:chgData name="Jay Chan" userId="60b4ceb502f8e6fb" providerId="LiveId" clId="{0D4969AE-28BA-420E-AB77-7C6755276D10}" dt="2023-10-07T12:22:15.327" v="698" actId="14"/>
        <pc:sldMkLst>
          <pc:docMk/>
          <pc:sldMk cId="2127998499" sldId="271"/>
        </pc:sldMkLst>
        <pc:spChg chg="mod">
          <ac:chgData name="Jay Chan" userId="60b4ceb502f8e6fb" providerId="LiveId" clId="{0D4969AE-28BA-420E-AB77-7C6755276D10}" dt="2023-10-07T12:22:15.327" v="698" actId="14"/>
          <ac:spMkLst>
            <pc:docMk/>
            <pc:sldMk cId="2127998499" sldId="271"/>
            <ac:spMk id="2" creationId="{3ED1C956-5782-280F-AC67-4067499A42A7}"/>
          </ac:spMkLst>
        </pc:spChg>
      </pc:sldChg>
      <pc:sldChg chg="modSp mod">
        <pc:chgData name="Jay Chan" userId="60b4ceb502f8e6fb" providerId="LiveId" clId="{0D4969AE-28BA-420E-AB77-7C6755276D10}" dt="2023-10-07T14:24:05.818" v="790" actId="207"/>
        <pc:sldMkLst>
          <pc:docMk/>
          <pc:sldMk cId="835241687" sldId="272"/>
        </pc:sldMkLst>
        <pc:spChg chg="mod">
          <ac:chgData name="Jay Chan" userId="60b4ceb502f8e6fb" providerId="LiveId" clId="{0D4969AE-28BA-420E-AB77-7C6755276D10}" dt="2023-10-07T14:24:05.818" v="790" actId="207"/>
          <ac:spMkLst>
            <pc:docMk/>
            <pc:sldMk cId="835241687" sldId="272"/>
            <ac:spMk id="2" creationId="{404CCC2D-ABFD-EC2F-A502-F48D91FCEFC4}"/>
          </ac:spMkLst>
        </pc:spChg>
      </pc:sldChg>
      <pc:sldChg chg="modSp mod">
        <pc:chgData name="Jay Chan" userId="60b4ceb502f8e6fb" providerId="LiveId" clId="{0D4969AE-28BA-420E-AB77-7C6755276D10}" dt="2023-10-08T03:23:18.271" v="4040" actId="20577"/>
        <pc:sldMkLst>
          <pc:docMk/>
          <pc:sldMk cId="3892125481" sldId="273"/>
        </pc:sldMkLst>
        <pc:spChg chg="mod">
          <ac:chgData name="Jay Chan" userId="60b4ceb502f8e6fb" providerId="LiveId" clId="{0D4969AE-28BA-420E-AB77-7C6755276D10}" dt="2023-10-08T03:23:18.271" v="4040" actId="20577"/>
          <ac:spMkLst>
            <pc:docMk/>
            <pc:sldMk cId="3892125481" sldId="273"/>
            <ac:spMk id="2" creationId="{B2C95DF8-D525-8520-C26A-948A210DA41B}"/>
          </ac:spMkLst>
        </pc:spChg>
        <pc:spChg chg="mod">
          <ac:chgData name="Jay Chan" userId="60b4ceb502f8e6fb" providerId="LiveId" clId="{0D4969AE-28BA-420E-AB77-7C6755276D10}" dt="2023-10-08T01:42:01.428" v="2563" actId="20577"/>
          <ac:spMkLst>
            <pc:docMk/>
            <pc:sldMk cId="3892125481" sldId="273"/>
            <ac:spMk id="77" creationId="{A27255CD-ED06-E4AF-7D38-3A416692F4E6}"/>
          </ac:spMkLst>
        </pc:spChg>
      </pc:sldChg>
      <pc:sldChg chg="ord">
        <pc:chgData name="Jay Chan" userId="60b4ceb502f8e6fb" providerId="LiveId" clId="{0D4969AE-28BA-420E-AB77-7C6755276D10}" dt="2023-10-07T11:57:33.091" v="561"/>
        <pc:sldMkLst>
          <pc:docMk/>
          <pc:sldMk cId="456903908" sldId="276"/>
        </pc:sldMkLst>
      </pc:sldChg>
      <pc:sldChg chg="modSp mod">
        <pc:chgData name="Jay Chan" userId="60b4ceb502f8e6fb" providerId="LiveId" clId="{0D4969AE-28BA-420E-AB77-7C6755276D10}" dt="2023-10-07T11:51:04.945" v="556" actId="1036"/>
        <pc:sldMkLst>
          <pc:docMk/>
          <pc:sldMk cId="442672198" sldId="280"/>
        </pc:sldMkLst>
        <pc:spChg chg="mod">
          <ac:chgData name="Jay Chan" userId="60b4ceb502f8e6fb" providerId="LiveId" clId="{0D4969AE-28BA-420E-AB77-7C6755276D10}" dt="2023-10-07T11:50:48.656" v="541" actId="15"/>
          <ac:spMkLst>
            <pc:docMk/>
            <pc:sldMk cId="442672198" sldId="280"/>
            <ac:spMk id="2" creationId="{8B9C9E96-5F9F-0569-D6BE-E997F09BF3CF}"/>
          </ac:spMkLst>
        </pc:spChg>
        <pc:graphicFrameChg chg="mod">
          <ac:chgData name="Jay Chan" userId="60b4ceb502f8e6fb" providerId="LiveId" clId="{0D4969AE-28BA-420E-AB77-7C6755276D10}" dt="2023-10-07T11:51:04.945" v="556" actId="1036"/>
          <ac:graphicFrameMkLst>
            <pc:docMk/>
            <pc:sldMk cId="442672198" sldId="280"/>
            <ac:graphicFrameMk id="21" creationId="{BC30317B-E45D-675A-0DBE-06C745865EC7}"/>
          </ac:graphicFrameMkLst>
        </pc:graphicFrameChg>
        <pc:graphicFrameChg chg="mod">
          <ac:chgData name="Jay Chan" userId="60b4ceb502f8e6fb" providerId="LiveId" clId="{0D4969AE-28BA-420E-AB77-7C6755276D10}" dt="2023-10-07T11:51:04.945" v="556" actId="1036"/>
          <ac:graphicFrameMkLst>
            <pc:docMk/>
            <pc:sldMk cId="442672198" sldId="280"/>
            <ac:graphicFrameMk id="22" creationId="{51DE30C3-4A0C-FD8C-F47D-1F4B9A16E860}"/>
          </ac:graphicFrameMkLst>
        </pc:graphicFrameChg>
      </pc:sldChg>
      <pc:sldChg chg="modSp mod modAnim">
        <pc:chgData name="Jay Chan" userId="60b4ceb502f8e6fb" providerId="LiveId" clId="{0D4969AE-28BA-420E-AB77-7C6755276D10}" dt="2023-10-08T02:54:56.046" v="3773"/>
        <pc:sldMkLst>
          <pc:docMk/>
          <pc:sldMk cId="396049906" sldId="282"/>
        </pc:sldMkLst>
        <pc:spChg chg="mod">
          <ac:chgData name="Jay Chan" userId="60b4ceb502f8e6fb" providerId="LiveId" clId="{0D4969AE-28BA-420E-AB77-7C6755276D10}" dt="2023-10-08T01:42:30.961" v="2564" actId="207"/>
          <ac:spMkLst>
            <pc:docMk/>
            <pc:sldMk cId="396049906" sldId="282"/>
            <ac:spMk id="2" creationId="{C8AC5278-F7CB-1555-0BD7-50495B823D8F}"/>
          </ac:spMkLst>
        </pc:spChg>
        <pc:spChg chg="mod">
          <ac:chgData name="Jay Chan" userId="60b4ceb502f8e6fb" providerId="LiveId" clId="{0D4969AE-28BA-420E-AB77-7C6755276D10}" dt="2023-10-07T14:47:47.461" v="1013" actId="12788"/>
          <ac:spMkLst>
            <pc:docMk/>
            <pc:sldMk cId="396049906" sldId="282"/>
            <ac:spMk id="8" creationId="{4AA6FFBA-37C1-EEC1-40D5-63B32D10CFE8}"/>
          </ac:spMkLst>
        </pc:spChg>
        <pc:spChg chg="mod">
          <ac:chgData name="Jay Chan" userId="60b4ceb502f8e6fb" providerId="LiveId" clId="{0D4969AE-28BA-420E-AB77-7C6755276D10}" dt="2023-10-07T14:47:47.461" v="1013" actId="12788"/>
          <ac:spMkLst>
            <pc:docMk/>
            <pc:sldMk cId="396049906" sldId="282"/>
            <ac:spMk id="9" creationId="{A33C8599-2349-FF0D-2A78-FA1A383765FF}"/>
          </ac:spMkLst>
        </pc:spChg>
        <pc:spChg chg="mod">
          <ac:chgData name="Jay Chan" userId="60b4ceb502f8e6fb" providerId="LiveId" clId="{0D4969AE-28BA-420E-AB77-7C6755276D10}" dt="2023-10-07T14:47:47.461" v="1013" actId="12788"/>
          <ac:spMkLst>
            <pc:docMk/>
            <pc:sldMk cId="396049906" sldId="282"/>
            <ac:spMk id="10" creationId="{5F00C73D-5A53-4DCB-1B85-5E9B8D8A5842}"/>
          </ac:spMkLst>
        </pc:spChg>
        <pc:spChg chg="mod">
          <ac:chgData name="Jay Chan" userId="60b4ceb502f8e6fb" providerId="LiveId" clId="{0D4969AE-28BA-420E-AB77-7C6755276D10}" dt="2023-10-08T01:34:03.974" v="2465" actId="1035"/>
          <ac:spMkLst>
            <pc:docMk/>
            <pc:sldMk cId="396049906" sldId="282"/>
            <ac:spMk id="11" creationId="{29E237E6-C5BE-F974-01F2-D498B72671B3}"/>
          </ac:spMkLst>
        </pc:spChg>
      </pc:sldChg>
      <pc:sldChg chg="modSp mod">
        <pc:chgData name="Jay Chan" userId="60b4ceb502f8e6fb" providerId="LiveId" clId="{0D4969AE-28BA-420E-AB77-7C6755276D10}" dt="2023-10-08T03:18:03.891" v="3993" actId="14100"/>
        <pc:sldMkLst>
          <pc:docMk/>
          <pc:sldMk cId="1926677109" sldId="283"/>
        </pc:sldMkLst>
        <pc:spChg chg="mod">
          <ac:chgData name="Jay Chan" userId="60b4ceb502f8e6fb" providerId="LiveId" clId="{0D4969AE-28BA-420E-AB77-7C6755276D10}" dt="2023-10-08T03:17:40.204" v="3988" actId="20577"/>
          <ac:spMkLst>
            <pc:docMk/>
            <pc:sldMk cId="1926677109" sldId="283"/>
            <ac:spMk id="2" creationId="{BEE37FE1-E9D0-C247-2E9A-4CD687358178}"/>
          </ac:spMkLst>
        </pc:spChg>
        <pc:spChg chg="mod">
          <ac:chgData name="Jay Chan" userId="60b4ceb502f8e6fb" providerId="LiveId" clId="{0D4969AE-28BA-420E-AB77-7C6755276D10}" dt="2023-10-08T03:17:54.337" v="3991" actId="1076"/>
          <ac:spMkLst>
            <pc:docMk/>
            <pc:sldMk cId="1926677109" sldId="283"/>
            <ac:spMk id="9" creationId="{D8001BBD-5BE7-201D-4F5B-9613C8D3525F}"/>
          </ac:spMkLst>
        </pc:spChg>
        <pc:spChg chg="mod">
          <ac:chgData name="Jay Chan" userId="60b4ceb502f8e6fb" providerId="LiveId" clId="{0D4969AE-28BA-420E-AB77-7C6755276D10}" dt="2023-10-08T03:18:03.891" v="3993" actId="14100"/>
          <ac:spMkLst>
            <pc:docMk/>
            <pc:sldMk cId="1926677109" sldId="283"/>
            <ac:spMk id="10" creationId="{DDD8485E-3E96-4687-3C14-A9AA3E2C4F7B}"/>
          </ac:spMkLst>
        </pc:spChg>
        <pc:spChg chg="mod">
          <ac:chgData name="Jay Chan" userId="60b4ceb502f8e6fb" providerId="LiveId" clId="{0D4969AE-28BA-420E-AB77-7C6755276D10}" dt="2023-10-08T03:17:48.256" v="3990" actId="14100"/>
          <ac:spMkLst>
            <pc:docMk/>
            <pc:sldMk cId="1926677109" sldId="283"/>
            <ac:spMk id="11" creationId="{4C437AF9-32FD-AC43-6CA9-5F616FAAD884}"/>
          </ac:spMkLst>
        </pc:spChg>
        <pc:spChg chg="mod">
          <ac:chgData name="Jay Chan" userId="60b4ceb502f8e6fb" providerId="LiveId" clId="{0D4969AE-28BA-420E-AB77-7C6755276D10}" dt="2023-10-08T03:18:00.440" v="3992" actId="14100"/>
          <ac:spMkLst>
            <pc:docMk/>
            <pc:sldMk cId="1926677109" sldId="283"/>
            <ac:spMk id="12" creationId="{BEED4609-9687-3DB7-6895-84A279240132}"/>
          </ac:spMkLst>
        </pc:spChg>
      </pc:sldChg>
      <pc:sldChg chg="modSp mod modAnim">
        <pc:chgData name="Jay Chan" userId="60b4ceb502f8e6fb" providerId="LiveId" clId="{0D4969AE-28BA-420E-AB77-7C6755276D10}" dt="2023-10-08T03:19:17.724" v="3995"/>
        <pc:sldMkLst>
          <pc:docMk/>
          <pc:sldMk cId="1480565404" sldId="287"/>
        </pc:sldMkLst>
        <pc:spChg chg="mod">
          <ac:chgData name="Jay Chan" userId="60b4ceb502f8e6fb" providerId="LiveId" clId="{0D4969AE-28BA-420E-AB77-7C6755276D10}" dt="2023-10-08T02:43:56.998" v="3594" actId="20577"/>
          <ac:spMkLst>
            <pc:docMk/>
            <pc:sldMk cId="1480565404" sldId="287"/>
            <ac:spMk id="2" creationId="{E15516F4-0C36-45A2-538F-3C73F9017C5D}"/>
          </ac:spMkLst>
        </pc:spChg>
        <pc:spChg chg="mod">
          <ac:chgData name="Jay Chan" userId="60b4ceb502f8e6fb" providerId="LiveId" clId="{0D4969AE-28BA-420E-AB77-7C6755276D10}" dt="2023-10-08T02:44:50.410" v="3645" actId="1036"/>
          <ac:spMkLst>
            <pc:docMk/>
            <pc:sldMk cId="1480565404" sldId="287"/>
            <ac:spMk id="8" creationId="{2DC83C1A-42B1-1B32-4364-4EB972657210}"/>
          </ac:spMkLst>
        </pc:spChg>
        <pc:spChg chg="mod">
          <ac:chgData name="Jay Chan" userId="60b4ceb502f8e6fb" providerId="LiveId" clId="{0D4969AE-28BA-420E-AB77-7C6755276D10}" dt="2023-10-08T02:45:45.811" v="3767" actId="1035"/>
          <ac:spMkLst>
            <pc:docMk/>
            <pc:sldMk cId="1480565404" sldId="287"/>
            <ac:spMk id="10" creationId="{817D2FD8-A62D-1E73-B839-A21B52208268}"/>
          </ac:spMkLst>
        </pc:spChg>
        <pc:spChg chg="mod">
          <ac:chgData name="Jay Chan" userId="60b4ceb502f8e6fb" providerId="LiveId" clId="{0D4969AE-28BA-420E-AB77-7C6755276D10}" dt="2023-10-08T02:45:09.410" v="3696" actId="1035"/>
          <ac:spMkLst>
            <pc:docMk/>
            <pc:sldMk cId="1480565404" sldId="287"/>
            <ac:spMk id="11" creationId="{D3EC8E4D-9585-2524-E00A-13EE1FFF232F}"/>
          </ac:spMkLst>
        </pc:spChg>
        <pc:spChg chg="mod">
          <ac:chgData name="Jay Chan" userId="60b4ceb502f8e6fb" providerId="LiveId" clId="{0D4969AE-28BA-420E-AB77-7C6755276D10}" dt="2023-10-08T02:45:45.811" v="3767" actId="1035"/>
          <ac:spMkLst>
            <pc:docMk/>
            <pc:sldMk cId="1480565404" sldId="287"/>
            <ac:spMk id="13" creationId="{F2F70A36-FEC1-661C-62C8-687AD092071B}"/>
          </ac:spMkLst>
        </pc:spChg>
        <pc:spChg chg="mod">
          <ac:chgData name="Jay Chan" userId="60b4ceb502f8e6fb" providerId="LiveId" clId="{0D4969AE-28BA-420E-AB77-7C6755276D10}" dt="2023-10-08T02:44:50.410" v="3645" actId="1036"/>
          <ac:spMkLst>
            <pc:docMk/>
            <pc:sldMk cId="1480565404" sldId="287"/>
            <ac:spMk id="14" creationId="{E14DE711-180C-694C-91A0-1613651BE949}"/>
          </ac:spMkLst>
        </pc:spChg>
        <pc:spChg chg="mod">
          <ac:chgData name="Jay Chan" userId="60b4ceb502f8e6fb" providerId="LiveId" clId="{0D4969AE-28BA-420E-AB77-7C6755276D10}" dt="2023-10-08T02:45:45.811" v="3767" actId="1035"/>
          <ac:spMkLst>
            <pc:docMk/>
            <pc:sldMk cId="1480565404" sldId="287"/>
            <ac:spMk id="16" creationId="{56B1B477-825D-C16A-7C4F-40D2CE1A69FA}"/>
          </ac:spMkLst>
        </pc:spChg>
        <pc:cxnChg chg="mod">
          <ac:chgData name="Jay Chan" userId="60b4ceb502f8e6fb" providerId="LiveId" clId="{0D4969AE-28BA-420E-AB77-7C6755276D10}" dt="2023-10-08T02:45:51.116" v="3768" actId="14100"/>
          <ac:cxnSpMkLst>
            <pc:docMk/>
            <pc:sldMk cId="1480565404" sldId="287"/>
            <ac:cxnSpMk id="9" creationId="{F573246D-4BA0-A8DF-186E-E5953589B633}"/>
          </ac:cxnSpMkLst>
        </pc:cxnChg>
        <pc:cxnChg chg="mod">
          <ac:chgData name="Jay Chan" userId="60b4ceb502f8e6fb" providerId="LiveId" clId="{0D4969AE-28BA-420E-AB77-7C6755276D10}" dt="2023-10-08T02:45:56.845" v="3769" actId="14100"/>
          <ac:cxnSpMkLst>
            <pc:docMk/>
            <pc:sldMk cId="1480565404" sldId="287"/>
            <ac:cxnSpMk id="12" creationId="{CE0E5C55-0150-3608-16D1-995EC7B4C5D3}"/>
          </ac:cxnSpMkLst>
        </pc:cxnChg>
        <pc:cxnChg chg="mod">
          <ac:chgData name="Jay Chan" userId="60b4ceb502f8e6fb" providerId="LiveId" clId="{0D4969AE-28BA-420E-AB77-7C6755276D10}" dt="2023-10-08T02:46:03.524" v="3770" actId="14100"/>
          <ac:cxnSpMkLst>
            <pc:docMk/>
            <pc:sldMk cId="1480565404" sldId="287"/>
            <ac:cxnSpMk id="15" creationId="{4749D489-4413-13E4-1569-72B963308F9E}"/>
          </ac:cxnSpMkLst>
        </pc:cxnChg>
      </pc:sldChg>
      <pc:sldChg chg="modSp del mod">
        <pc:chgData name="Jay Chan" userId="60b4ceb502f8e6fb" providerId="LiveId" clId="{0D4969AE-28BA-420E-AB77-7C6755276D10}" dt="2023-10-08T02:42:41.537" v="3554" actId="47"/>
        <pc:sldMkLst>
          <pc:docMk/>
          <pc:sldMk cId="1485627199" sldId="291"/>
        </pc:sldMkLst>
        <pc:spChg chg="mod">
          <ac:chgData name="Jay Chan" userId="60b4ceb502f8e6fb" providerId="LiveId" clId="{0D4969AE-28BA-420E-AB77-7C6755276D10}" dt="2023-10-08T02:42:30.458" v="3551" actId="21"/>
          <ac:spMkLst>
            <pc:docMk/>
            <pc:sldMk cId="1485627199" sldId="291"/>
            <ac:spMk id="2" creationId="{649E3A5B-D697-15FE-9A95-55E15B88305E}"/>
          </ac:spMkLst>
        </pc:spChg>
      </pc:sldChg>
      <pc:sldChg chg="modSp mod">
        <pc:chgData name="Jay Chan" userId="60b4ceb502f8e6fb" providerId="LiveId" clId="{0D4969AE-28BA-420E-AB77-7C6755276D10}" dt="2023-10-08T03:20:24.972" v="4025" actId="6549"/>
        <pc:sldMkLst>
          <pc:docMk/>
          <pc:sldMk cId="1104776667" sldId="292"/>
        </pc:sldMkLst>
        <pc:spChg chg="mod">
          <ac:chgData name="Jay Chan" userId="60b4ceb502f8e6fb" providerId="LiveId" clId="{0D4969AE-28BA-420E-AB77-7C6755276D10}" dt="2023-10-08T03:20:24.972" v="4025" actId="6549"/>
          <ac:spMkLst>
            <pc:docMk/>
            <pc:sldMk cId="1104776667" sldId="292"/>
            <ac:spMk id="2" creationId="{907BC3C5-35C9-128A-2C24-30739F36BC41}"/>
          </ac:spMkLst>
        </pc:spChg>
      </pc:sldChg>
      <pc:sldChg chg="modSp mod ord">
        <pc:chgData name="Jay Chan" userId="60b4ceb502f8e6fb" providerId="LiveId" clId="{0D4969AE-28BA-420E-AB77-7C6755276D10}" dt="2023-10-07T12:08:14.833" v="641"/>
        <pc:sldMkLst>
          <pc:docMk/>
          <pc:sldMk cId="3374748402" sldId="293"/>
        </pc:sldMkLst>
        <pc:spChg chg="mod">
          <ac:chgData name="Jay Chan" userId="60b4ceb502f8e6fb" providerId="LiveId" clId="{0D4969AE-28BA-420E-AB77-7C6755276D10}" dt="2023-10-07T12:01:27.083" v="592" actId="20577"/>
          <ac:spMkLst>
            <pc:docMk/>
            <pc:sldMk cId="3374748402" sldId="293"/>
            <ac:spMk id="2" creationId="{982ABB94-9F35-C050-2FCA-4BE73997CCB4}"/>
          </ac:spMkLst>
        </pc:spChg>
      </pc:sldChg>
      <pc:sldChg chg="modSp mod ord">
        <pc:chgData name="Jay Chan" userId="60b4ceb502f8e6fb" providerId="LiveId" clId="{0D4969AE-28BA-420E-AB77-7C6755276D10}" dt="2023-10-07T15:26:03.335" v="1844" actId="20577"/>
        <pc:sldMkLst>
          <pc:docMk/>
          <pc:sldMk cId="3709773913" sldId="294"/>
        </pc:sldMkLst>
        <pc:spChg chg="mod">
          <ac:chgData name="Jay Chan" userId="60b4ceb502f8e6fb" providerId="LiveId" clId="{0D4969AE-28BA-420E-AB77-7C6755276D10}" dt="2023-10-07T15:26:03.335" v="1844" actId="20577"/>
          <ac:spMkLst>
            <pc:docMk/>
            <pc:sldMk cId="3709773913" sldId="294"/>
            <ac:spMk id="2" creationId="{7CCCB598-F118-1B9B-873A-9CAC8FFFD750}"/>
          </ac:spMkLst>
        </pc:spChg>
      </pc:sldChg>
      <pc:sldChg chg="addSp delSp modSp mod delAnim modAnim">
        <pc:chgData name="Jay Chan" userId="60b4ceb502f8e6fb" providerId="LiveId" clId="{0D4969AE-28BA-420E-AB77-7C6755276D10}" dt="2023-10-25T13:05:10.406" v="4356" actId="207"/>
        <pc:sldMkLst>
          <pc:docMk/>
          <pc:sldMk cId="1911802350" sldId="295"/>
        </pc:sldMkLst>
        <pc:spChg chg="add mod">
          <ac:chgData name="Jay Chan" userId="60b4ceb502f8e6fb" providerId="LiveId" clId="{0D4969AE-28BA-420E-AB77-7C6755276D10}" dt="2023-10-07T15:06:50.566" v="1359" actId="6549"/>
          <ac:spMkLst>
            <pc:docMk/>
            <pc:sldMk cId="1911802350" sldId="295"/>
            <ac:spMk id="2" creationId="{61CE6730-640F-F79A-0C82-E8B10AE22A8A}"/>
          </ac:spMkLst>
        </pc:spChg>
        <pc:spChg chg="mod">
          <ac:chgData name="Jay Chan" userId="60b4ceb502f8e6fb" providerId="LiveId" clId="{0D4969AE-28BA-420E-AB77-7C6755276D10}" dt="2023-10-25T13:05:10.406" v="4356" actId="207"/>
          <ac:spMkLst>
            <pc:docMk/>
            <pc:sldMk cId="1911802350" sldId="295"/>
            <ac:spMk id="4" creationId="{7131A784-7052-19F4-BB0B-2DA33D76C4B9}"/>
          </ac:spMkLst>
        </pc:spChg>
        <pc:spChg chg="mod">
          <ac:chgData name="Jay Chan" userId="60b4ceb502f8e6fb" providerId="LiveId" clId="{0D4969AE-28BA-420E-AB77-7C6755276D10}" dt="2023-10-25T13:05:08.477" v="4355" actId="207"/>
          <ac:spMkLst>
            <pc:docMk/>
            <pc:sldMk cId="1911802350" sldId="295"/>
            <ac:spMk id="5" creationId="{88949BC3-2441-66A3-546F-651F71196DFC}"/>
          </ac:spMkLst>
        </pc:spChg>
        <pc:spChg chg="del">
          <ac:chgData name="Jay Chan" userId="60b4ceb502f8e6fb" providerId="LiveId" clId="{0D4969AE-28BA-420E-AB77-7C6755276D10}" dt="2023-10-07T15:06:14.372" v="1327" actId="478"/>
          <ac:spMkLst>
            <pc:docMk/>
            <pc:sldMk cId="1911802350" sldId="295"/>
            <ac:spMk id="6" creationId="{0AA54F18-08FA-C79F-9127-9BEDC715B172}"/>
          </ac:spMkLst>
        </pc:spChg>
        <pc:spChg chg="mod">
          <ac:chgData name="Jay Chan" userId="60b4ceb502f8e6fb" providerId="LiveId" clId="{0D4969AE-28BA-420E-AB77-7C6755276D10}" dt="2023-10-07T15:06:56.472" v="1368" actId="20577"/>
          <ac:spMkLst>
            <pc:docMk/>
            <pc:sldMk cId="1911802350" sldId="295"/>
            <ac:spMk id="7" creationId="{266AE466-BC31-32C8-8D3E-44BAF1AF51B2}"/>
          </ac:spMkLst>
        </pc:spChg>
        <pc:spChg chg="mod">
          <ac:chgData name="Jay Chan" userId="60b4ceb502f8e6fb" providerId="LiveId" clId="{0D4969AE-28BA-420E-AB77-7C6755276D10}" dt="2023-10-07T15:07:24.158" v="1371" actId="1076"/>
          <ac:spMkLst>
            <pc:docMk/>
            <pc:sldMk cId="1911802350" sldId="295"/>
            <ac:spMk id="10" creationId="{491D8B67-24DA-F839-30A2-F844A3AC1380}"/>
          </ac:spMkLst>
        </pc:spChg>
      </pc:sldChg>
      <pc:sldChg chg="modSp mod">
        <pc:chgData name="Jay Chan" userId="60b4ceb502f8e6fb" providerId="LiveId" clId="{0D4969AE-28BA-420E-AB77-7C6755276D10}" dt="2023-10-25T13:05:15.670" v="4358" actId="207"/>
        <pc:sldMkLst>
          <pc:docMk/>
          <pc:sldMk cId="739648123" sldId="296"/>
        </pc:sldMkLst>
        <pc:spChg chg="mod">
          <ac:chgData name="Jay Chan" userId="60b4ceb502f8e6fb" providerId="LiveId" clId="{0D4969AE-28BA-420E-AB77-7C6755276D10}" dt="2023-10-25T13:05:13.734" v="4357" actId="207"/>
          <ac:spMkLst>
            <pc:docMk/>
            <pc:sldMk cId="739648123" sldId="296"/>
            <ac:spMk id="4" creationId="{331AD666-72E7-0AAC-E305-13B12C96AAF9}"/>
          </ac:spMkLst>
        </pc:spChg>
        <pc:spChg chg="mod">
          <ac:chgData name="Jay Chan" userId="60b4ceb502f8e6fb" providerId="LiveId" clId="{0D4969AE-28BA-420E-AB77-7C6755276D10}" dt="2023-10-25T13:05:15.670" v="4358" actId="207"/>
          <ac:spMkLst>
            <pc:docMk/>
            <pc:sldMk cId="739648123" sldId="296"/>
            <ac:spMk id="5" creationId="{BE5B9ABA-6419-198F-8CF5-205F9BDC2912}"/>
          </ac:spMkLst>
        </pc:spChg>
        <pc:spChg chg="mod">
          <ac:chgData name="Jay Chan" userId="60b4ceb502f8e6fb" providerId="LiveId" clId="{0D4969AE-28BA-420E-AB77-7C6755276D10}" dt="2023-10-07T15:08:11.426" v="1388" actId="20577"/>
          <ac:spMkLst>
            <pc:docMk/>
            <pc:sldMk cId="739648123" sldId="296"/>
            <ac:spMk id="7" creationId="{B7954EBD-5DE1-7020-E886-A97F8D70AFE4}"/>
          </ac:spMkLst>
        </pc:spChg>
      </pc:sldChg>
      <pc:sldChg chg="modSp mod ord">
        <pc:chgData name="Jay Chan" userId="60b4ceb502f8e6fb" providerId="LiveId" clId="{0D4969AE-28BA-420E-AB77-7C6755276D10}" dt="2023-10-25T13:05:35.999" v="4364" actId="207"/>
        <pc:sldMkLst>
          <pc:docMk/>
          <pc:sldMk cId="1323668275" sldId="297"/>
        </pc:sldMkLst>
        <pc:spChg chg="mod">
          <ac:chgData name="Jay Chan" userId="60b4ceb502f8e6fb" providerId="LiveId" clId="{0D4969AE-28BA-420E-AB77-7C6755276D10}" dt="2023-10-25T13:05:28.632" v="4361" actId="207"/>
          <ac:spMkLst>
            <pc:docMk/>
            <pc:sldMk cId="1323668275" sldId="297"/>
            <ac:spMk id="5" creationId="{4AEFB04D-047A-C283-EACB-19ADADFA7302}"/>
          </ac:spMkLst>
        </pc:spChg>
        <pc:spChg chg="mod">
          <ac:chgData name="Jay Chan" userId="60b4ceb502f8e6fb" providerId="LiveId" clId="{0D4969AE-28BA-420E-AB77-7C6755276D10}" dt="2023-10-25T13:05:30.575" v="4362" actId="207"/>
          <ac:spMkLst>
            <pc:docMk/>
            <pc:sldMk cId="1323668275" sldId="297"/>
            <ac:spMk id="6" creationId="{FFED5F05-6791-56A6-AF84-80069380B700}"/>
          </ac:spMkLst>
        </pc:spChg>
        <pc:spChg chg="mod">
          <ac:chgData name="Jay Chan" userId="60b4ceb502f8e6fb" providerId="LiveId" clId="{0D4969AE-28BA-420E-AB77-7C6755276D10}" dt="2023-10-25T13:05:32.871" v="4363" actId="207"/>
          <ac:spMkLst>
            <pc:docMk/>
            <pc:sldMk cId="1323668275" sldId="297"/>
            <ac:spMk id="9" creationId="{386840C8-D7AC-E5E3-32CE-E8223DAC0243}"/>
          </ac:spMkLst>
        </pc:spChg>
        <pc:spChg chg="mod">
          <ac:chgData name="Jay Chan" userId="60b4ceb502f8e6fb" providerId="LiveId" clId="{0D4969AE-28BA-420E-AB77-7C6755276D10}" dt="2023-10-25T13:05:35.999" v="4364" actId="207"/>
          <ac:spMkLst>
            <pc:docMk/>
            <pc:sldMk cId="1323668275" sldId="297"/>
            <ac:spMk id="16" creationId="{F0AE6366-6DA4-951E-8544-EE5CFF28A7D6}"/>
          </ac:spMkLst>
        </pc:spChg>
        <pc:spChg chg="mod">
          <ac:chgData name="Jay Chan" userId="60b4ceb502f8e6fb" providerId="LiveId" clId="{0D4969AE-28BA-420E-AB77-7C6755276D10}" dt="2023-10-08T02:05:07.298" v="3074" actId="20577"/>
          <ac:spMkLst>
            <pc:docMk/>
            <pc:sldMk cId="1323668275" sldId="297"/>
            <ac:spMk id="17" creationId="{C2B54892-D851-600B-BAEA-558CE6300D43}"/>
          </ac:spMkLst>
        </pc:spChg>
      </pc:sldChg>
      <pc:sldChg chg="addSp delSp modSp mod ord delAnim modAnim">
        <pc:chgData name="Jay Chan" userId="60b4ceb502f8e6fb" providerId="LiveId" clId="{0D4969AE-28BA-420E-AB77-7C6755276D10}" dt="2023-10-08T03:11:16.603" v="3912" actId="1076"/>
        <pc:sldMkLst>
          <pc:docMk/>
          <pc:sldMk cId="2596343891" sldId="299"/>
        </pc:sldMkLst>
        <pc:spChg chg="mod">
          <ac:chgData name="Jay Chan" userId="60b4ceb502f8e6fb" providerId="LiveId" clId="{0D4969AE-28BA-420E-AB77-7C6755276D10}" dt="2023-10-08T02:05:38.165" v="3091" actId="20577"/>
          <ac:spMkLst>
            <pc:docMk/>
            <pc:sldMk cId="2596343891" sldId="299"/>
            <ac:spMk id="2" creationId="{5C37DCAC-BF03-9453-7233-023350DA0CE7}"/>
          </ac:spMkLst>
        </pc:spChg>
        <pc:spChg chg="add mod">
          <ac:chgData name="Jay Chan" userId="60b4ceb502f8e6fb" providerId="LiveId" clId="{0D4969AE-28BA-420E-AB77-7C6755276D10}" dt="2023-10-08T03:11:16.603" v="3912" actId="1076"/>
          <ac:spMkLst>
            <pc:docMk/>
            <pc:sldMk cId="2596343891" sldId="299"/>
            <ac:spMk id="4" creationId="{DC797C24-1374-4789-280C-29A21C869A97}"/>
          </ac:spMkLst>
        </pc:spChg>
        <pc:spChg chg="del">
          <ac:chgData name="Jay Chan" userId="60b4ceb502f8e6fb" providerId="LiveId" clId="{0D4969AE-28BA-420E-AB77-7C6755276D10}" dt="2023-10-08T02:06:39.136" v="3101" actId="478"/>
          <ac:spMkLst>
            <pc:docMk/>
            <pc:sldMk cId="2596343891" sldId="299"/>
            <ac:spMk id="4" creationId="{EFB74B81-4FC3-49CA-FC95-18BD0447FAC3}"/>
          </ac:spMkLst>
        </pc:spChg>
        <pc:spChg chg="mod">
          <ac:chgData name="Jay Chan" userId="60b4ceb502f8e6fb" providerId="LiveId" clId="{0D4969AE-28BA-420E-AB77-7C6755276D10}" dt="2023-10-08T02:07:59.873" v="3192" actId="1076"/>
          <ac:spMkLst>
            <pc:docMk/>
            <pc:sldMk cId="2596343891" sldId="299"/>
            <ac:spMk id="5" creationId="{D7936542-84AF-BFE2-C492-07A5A1B505C1}"/>
          </ac:spMkLst>
        </pc:spChg>
        <pc:spChg chg="mod">
          <ac:chgData name="Jay Chan" userId="60b4ceb502f8e6fb" providerId="LiveId" clId="{0D4969AE-28BA-420E-AB77-7C6755276D10}" dt="2023-10-08T02:07:51.624" v="3191" actId="1076"/>
          <ac:spMkLst>
            <pc:docMk/>
            <pc:sldMk cId="2596343891" sldId="299"/>
            <ac:spMk id="6" creationId="{A6A5995C-9A76-9FE4-D61B-348F1725EAD7}"/>
          </ac:spMkLst>
        </pc:spChg>
        <pc:spChg chg="mod">
          <ac:chgData name="Jay Chan" userId="60b4ceb502f8e6fb" providerId="LiveId" clId="{0D4969AE-28BA-420E-AB77-7C6755276D10}" dt="2023-10-08T02:08:38.490" v="3214" actId="12789"/>
          <ac:spMkLst>
            <pc:docMk/>
            <pc:sldMk cId="2596343891" sldId="299"/>
            <ac:spMk id="7" creationId="{7F64AF59-0321-7467-BCFD-486819226DF8}"/>
          </ac:spMkLst>
        </pc:spChg>
        <pc:spChg chg="mod">
          <ac:chgData name="Jay Chan" userId="60b4ceb502f8e6fb" providerId="LiveId" clId="{0D4969AE-28BA-420E-AB77-7C6755276D10}" dt="2023-10-08T02:08:21.122" v="3211" actId="1038"/>
          <ac:spMkLst>
            <pc:docMk/>
            <pc:sldMk cId="2596343891" sldId="299"/>
            <ac:spMk id="8" creationId="{5181B73A-FD8C-FC80-F785-02FAC27AA154}"/>
          </ac:spMkLst>
        </pc:spChg>
        <pc:spChg chg="mod">
          <ac:chgData name="Jay Chan" userId="60b4ceb502f8e6fb" providerId="LiveId" clId="{0D4969AE-28BA-420E-AB77-7C6755276D10}" dt="2023-10-08T02:08:21.122" v="3211" actId="1038"/>
          <ac:spMkLst>
            <pc:docMk/>
            <pc:sldMk cId="2596343891" sldId="299"/>
            <ac:spMk id="9" creationId="{4DB09C03-0515-8033-1ABB-A5826E9753F5}"/>
          </ac:spMkLst>
        </pc:spChg>
        <pc:spChg chg="del">
          <ac:chgData name="Jay Chan" userId="60b4ceb502f8e6fb" providerId="LiveId" clId="{0D4969AE-28BA-420E-AB77-7C6755276D10}" dt="2023-10-08T02:06:49.958" v="3105" actId="478"/>
          <ac:spMkLst>
            <pc:docMk/>
            <pc:sldMk cId="2596343891" sldId="299"/>
            <ac:spMk id="10" creationId="{0C381383-6BEE-04B9-8421-C39DA64FA1A9}"/>
          </ac:spMkLst>
        </pc:spChg>
        <pc:spChg chg="mod">
          <ac:chgData name="Jay Chan" userId="60b4ceb502f8e6fb" providerId="LiveId" clId="{0D4969AE-28BA-420E-AB77-7C6755276D10}" dt="2023-10-08T03:11:04.990" v="3910" actId="1038"/>
          <ac:spMkLst>
            <pc:docMk/>
            <pc:sldMk cId="2596343891" sldId="299"/>
            <ac:spMk id="11" creationId="{C1AA0AC8-7C86-EC78-B2D3-09FE2E04F74F}"/>
          </ac:spMkLst>
        </pc:spChg>
        <pc:spChg chg="mod">
          <ac:chgData name="Jay Chan" userId="60b4ceb502f8e6fb" providerId="LiveId" clId="{0D4969AE-28BA-420E-AB77-7C6755276D10}" dt="2023-10-08T02:08:42.995" v="3227" actId="1038"/>
          <ac:spMkLst>
            <pc:docMk/>
            <pc:sldMk cId="2596343891" sldId="299"/>
            <ac:spMk id="12" creationId="{B6D4D1BA-B206-75DB-C964-D23451E222D7}"/>
          </ac:spMkLst>
        </pc:spChg>
        <pc:spChg chg="mod">
          <ac:chgData name="Jay Chan" userId="60b4ceb502f8e6fb" providerId="LiveId" clId="{0D4969AE-28BA-420E-AB77-7C6755276D10}" dt="2023-10-08T02:08:23.689" v="3212" actId="14100"/>
          <ac:spMkLst>
            <pc:docMk/>
            <pc:sldMk cId="2596343891" sldId="299"/>
            <ac:spMk id="13" creationId="{BC9B4C77-02E9-040A-E7CB-066FF0529B38}"/>
          </ac:spMkLst>
        </pc:spChg>
        <pc:spChg chg="mod">
          <ac:chgData name="Jay Chan" userId="60b4ceb502f8e6fb" providerId="LiveId" clId="{0D4969AE-28BA-420E-AB77-7C6755276D10}" dt="2023-10-08T02:08:51.507" v="3229" actId="14100"/>
          <ac:spMkLst>
            <pc:docMk/>
            <pc:sldMk cId="2596343891" sldId="299"/>
            <ac:spMk id="17" creationId="{A4220E7D-6EA3-D134-1C70-FA7F440F761D}"/>
          </ac:spMkLst>
        </pc:spChg>
        <pc:spChg chg="mod">
          <ac:chgData name="Jay Chan" userId="60b4ceb502f8e6fb" providerId="LiveId" clId="{0D4969AE-28BA-420E-AB77-7C6755276D10}" dt="2023-10-08T02:08:48.587" v="3228" actId="14100"/>
          <ac:spMkLst>
            <pc:docMk/>
            <pc:sldMk cId="2596343891" sldId="299"/>
            <ac:spMk id="18" creationId="{45D75B87-E949-DD8D-9DEB-DCFD8B904F80}"/>
          </ac:spMkLst>
        </pc:spChg>
        <pc:spChg chg="add mod">
          <ac:chgData name="Jay Chan" userId="60b4ceb502f8e6fb" providerId="LiveId" clId="{0D4969AE-28BA-420E-AB77-7C6755276D10}" dt="2023-10-08T02:08:38.490" v="3214" actId="12789"/>
          <ac:spMkLst>
            <pc:docMk/>
            <pc:sldMk cId="2596343891" sldId="299"/>
            <ac:spMk id="19" creationId="{BD598F71-4E79-CF8A-EB30-1F8CAF779F18}"/>
          </ac:spMkLst>
        </pc:spChg>
        <pc:spChg chg="add mod">
          <ac:chgData name="Jay Chan" userId="60b4ceb502f8e6fb" providerId="LiveId" clId="{0D4969AE-28BA-420E-AB77-7C6755276D10}" dt="2023-10-08T02:08:21.122" v="3211" actId="1038"/>
          <ac:spMkLst>
            <pc:docMk/>
            <pc:sldMk cId="2596343891" sldId="299"/>
            <ac:spMk id="20" creationId="{67A9FB46-7612-3E7D-259E-D0BD0BA45399}"/>
          </ac:spMkLst>
        </pc:spChg>
        <pc:spChg chg="add mod">
          <ac:chgData name="Jay Chan" userId="60b4ceb502f8e6fb" providerId="LiveId" clId="{0D4969AE-28BA-420E-AB77-7C6755276D10}" dt="2023-10-08T02:09:09.662" v="3238" actId="20577"/>
          <ac:spMkLst>
            <pc:docMk/>
            <pc:sldMk cId="2596343891" sldId="299"/>
            <ac:spMk id="22" creationId="{16FC3B7D-967F-E9C4-11EB-4B28A471A9F2}"/>
          </ac:spMkLst>
        </pc:spChg>
        <pc:picChg chg="mod">
          <ac:chgData name="Jay Chan" userId="60b4ceb502f8e6fb" providerId="LiveId" clId="{0D4969AE-28BA-420E-AB77-7C6755276D10}" dt="2023-10-08T02:08:38.490" v="3214" actId="12789"/>
          <ac:picMkLst>
            <pc:docMk/>
            <pc:sldMk cId="2596343891" sldId="299"/>
            <ac:picMk id="15" creationId="{C7D93866-DD6C-DC0C-41F9-0ECDC9D354D1}"/>
          </ac:picMkLst>
        </pc:picChg>
        <pc:picChg chg="mod">
          <ac:chgData name="Jay Chan" userId="60b4ceb502f8e6fb" providerId="LiveId" clId="{0D4969AE-28BA-420E-AB77-7C6755276D10}" dt="2023-10-08T02:08:21.122" v="3211" actId="1038"/>
          <ac:picMkLst>
            <pc:docMk/>
            <pc:sldMk cId="2596343891" sldId="299"/>
            <ac:picMk id="16" creationId="{40FE9744-0CD2-A9B2-DBA1-3B89791908B3}"/>
          </ac:picMkLst>
        </pc:picChg>
        <pc:cxnChg chg="mod">
          <ac:chgData name="Jay Chan" userId="60b4ceb502f8e6fb" providerId="LiveId" clId="{0D4969AE-28BA-420E-AB77-7C6755276D10}" dt="2023-10-08T03:09:48.569" v="3861" actId="208"/>
          <ac:cxnSpMkLst>
            <pc:docMk/>
            <pc:sldMk cId="2596343891" sldId="299"/>
            <ac:cxnSpMk id="14" creationId="{5329C4E4-9B56-1291-0435-169BD0DE4935}"/>
          </ac:cxnSpMkLst>
        </pc:cxnChg>
      </pc:sldChg>
      <pc:sldChg chg="delSp modSp del mod delAnim">
        <pc:chgData name="Jay Chan" userId="60b4ceb502f8e6fb" providerId="LiveId" clId="{0D4969AE-28BA-420E-AB77-7C6755276D10}" dt="2023-10-08T02:15:12.210" v="3307" actId="47"/>
        <pc:sldMkLst>
          <pc:docMk/>
          <pc:sldMk cId="860102670" sldId="300"/>
        </pc:sldMkLst>
        <pc:spChg chg="mod">
          <ac:chgData name="Jay Chan" userId="60b4ceb502f8e6fb" providerId="LiveId" clId="{0D4969AE-28BA-420E-AB77-7C6755276D10}" dt="2023-10-08T02:14:50.435" v="3300" actId="21"/>
          <ac:spMkLst>
            <pc:docMk/>
            <pc:sldMk cId="860102670" sldId="300"/>
            <ac:spMk id="2" creationId="{EC7E1B02-4160-4FAD-B7CE-A622BF76FC58}"/>
          </ac:spMkLst>
        </pc:spChg>
        <pc:spChg chg="del mod">
          <ac:chgData name="Jay Chan" userId="60b4ceb502f8e6fb" providerId="LiveId" clId="{0D4969AE-28BA-420E-AB77-7C6755276D10}" dt="2023-10-08T02:13:32.263" v="3291" actId="478"/>
          <ac:spMkLst>
            <pc:docMk/>
            <pc:sldMk cId="860102670" sldId="300"/>
            <ac:spMk id="6" creationId="{906D99FD-888F-FE54-EE3C-6803A27BD11A}"/>
          </ac:spMkLst>
        </pc:spChg>
        <pc:spChg chg="del mod">
          <ac:chgData name="Jay Chan" userId="60b4ceb502f8e6fb" providerId="LiveId" clId="{0D4969AE-28BA-420E-AB77-7C6755276D10}" dt="2023-10-08T02:13:32.263" v="3291" actId="478"/>
          <ac:spMkLst>
            <pc:docMk/>
            <pc:sldMk cId="860102670" sldId="300"/>
            <ac:spMk id="7" creationId="{83234CC6-74A4-0320-A19D-5E633F08F38B}"/>
          </ac:spMkLst>
        </pc:spChg>
        <pc:spChg chg="del mod">
          <ac:chgData name="Jay Chan" userId="60b4ceb502f8e6fb" providerId="LiveId" clId="{0D4969AE-28BA-420E-AB77-7C6755276D10}" dt="2023-10-08T02:13:35.189" v="3292" actId="478"/>
          <ac:spMkLst>
            <pc:docMk/>
            <pc:sldMk cId="860102670" sldId="300"/>
            <ac:spMk id="9" creationId="{A5077E75-1DA5-11DF-A8BC-ED6EFCAE6DAF}"/>
          </ac:spMkLst>
        </pc:spChg>
      </pc:sldChg>
      <pc:sldChg chg="modSp mod ord">
        <pc:chgData name="Jay Chan" userId="60b4ceb502f8e6fb" providerId="LiveId" clId="{0D4969AE-28BA-420E-AB77-7C6755276D10}" dt="2023-10-08T03:06:57.393" v="3853" actId="14100"/>
        <pc:sldMkLst>
          <pc:docMk/>
          <pc:sldMk cId="725505034" sldId="301"/>
        </pc:sldMkLst>
        <pc:spChg chg="mod">
          <ac:chgData name="Jay Chan" userId="60b4ceb502f8e6fb" providerId="LiveId" clId="{0D4969AE-28BA-420E-AB77-7C6755276D10}" dt="2023-10-08T03:06:31.855" v="3852" actId="20577"/>
          <ac:spMkLst>
            <pc:docMk/>
            <pc:sldMk cId="725505034" sldId="301"/>
            <ac:spMk id="2" creationId="{D0BA39E6-E56B-F87B-46C6-98917316A67D}"/>
          </ac:spMkLst>
        </pc:spChg>
        <pc:spChg chg="mod">
          <ac:chgData name="Jay Chan" userId="60b4ceb502f8e6fb" providerId="LiveId" clId="{0D4969AE-28BA-420E-AB77-7C6755276D10}" dt="2023-10-08T02:00:45.937" v="3010" actId="20577"/>
          <ac:spMkLst>
            <pc:docMk/>
            <pc:sldMk cId="725505034" sldId="301"/>
            <ac:spMk id="4" creationId="{5CD10B65-319C-2280-D34E-6F06A4314156}"/>
          </ac:spMkLst>
        </pc:spChg>
        <pc:spChg chg="mod">
          <ac:chgData name="Jay Chan" userId="60b4ceb502f8e6fb" providerId="LiveId" clId="{0D4969AE-28BA-420E-AB77-7C6755276D10}" dt="2023-10-08T03:06:57.393" v="3853" actId="14100"/>
          <ac:spMkLst>
            <pc:docMk/>
            <pc:sldMk cId="725505034" sldId="301"/>
            <ac:spMk id="5" creationId="{DC4A6B66-873B-FB7E-847C-76815858E63E}"/>
          </ac:spMkLst>
        </pc:spChg>
      </pc:sldChg>
      <pc:sldChg chg="addSp delSp modSp mod ord delAnim modAnim">
        <pc:chgData name="Jay Chan" userId="60b4ceb502f8e6fb" providerId="LiveId" clId="{0D4969AE-28BA-420E-AB77-7C6755276D10}" dt="2023-10-09T02:43:14.945" v="4352" actId="20577"/>
        <pc:sldMkLst>
          <pc:docMk/>
          <pc:sldMk cId="1690008372" sldId="302"/>
        </pc:sldMkLst>
        <pc:spChg chg="mod">
          <ac:chgData name="Jay Chan" userId="60b4ceb502f8e6fb" providerId="LiveId" clId="{0D4969AE-28BA-420E-AB77-7C6755276D10}" dt="2023-10-09T02:43:14.945" v="4352" actId="20577"/>
          <ac:spMkLst>
            <pc:docMk/>
            <pc:sldMk cId="1690008372" sldId="302"/>
            <ac:spMk id="2" creationId="{51AAA11E-45C2-E945-6B83-79BA26A1B8B4}"/>
          </ac:spMkLst>
        </pc:spChg>
        <pc:spChg chg="add mod">
          <ac:chgData name="Jay Chan" userId="60b4ceb502f8e6fb" providerId="LiveId" clId="{0D4969AE-28BA-420E-AB77-7C6755276D10}" dt="2023-10-08T01:58:27.115" v="2969" actId="20577"/>
          <ac:spMkLst>
            <pc:docMk/>
            <pc:sldMk cId="1690008372" sldId="302"/>
            <ac:spMk id="4" creationId="{9B516EF6-2CC7-B458-2CC1-BE2DA6FEE828}"/>
          </ac:spMkLst>
        </pc:spChg>
        <pc:spChg chg="add mod">
          <ac:chgData name="Jay Chan" userId="60b4ceb502f8e6fb" providerId="LiveId" clId="{0D4969AE-28BA-420E-AB77-7C6755276D10}" dt="2023-10-08T01:56:13.903" v="2889" actId="1037"/>
          <ac:spMkLst>
            <pc:docMk/>
            <pc:sldMk cId="1690008372" sldId="302"/>
            <ac:spMk id="5" creationId="{251D2818-9251-40BA-AD44-A80398F0AA30}"/>
          </ac:spMkLst>
        </pc:spChg>
        <pc:spChg chg="add del mod">
          <ac:chgData name="Jay Chan" userId="60b4ceb502f8e6fb" providerId="LiveId" clId="{0D4969AE-28BA-420E-AB77-7C6755276D10}" dt="2023-10-08T01:56:56.865" v="2901" actId="478"/>
          <ac:spMkLst>
            <pc:docMk/>
            <pc:sldMk cId="1690008372" sldId="302"/>
            <ac:spMk id="6" creationId="{8BD4DC98-48BA-35A6-7D45-CA3380045444}"/>
          </ac:spMkLst>
        </pc:spChg>
        <pc:spChg chg="add mod">
          <ac:chgData name="Jay Chan" userId="60b4ceb502f8e6fb" providerId="LiveId" clId="{0D4969AE-28BA-420E-AB77-7C6755276D10}" dt="2023-10-08T01:59:12.774" v="2986" actId="20577"/>
          <ac:spMkLst>
            <pc:docMk/>
            <pc:sldMk cId="1690008372" sldId="302"/>
            <ac:spMk id="7" creationId="{9AA1FCAE-5FA6-8C3A-CE9D-0D2D3BAFCE29}"/>
          </ac:spMkLst>
        </pc:spChg>
        <pc:spChg chg="add mod">
          <ac:chgData name="Jay Chan" userId="60b4ceb502f8e6fb" providerId="LiveId" clId="{0D4969AE-28BA-420E-AB77-7C6755276D10}" dt="2023-10-08T01:56:07.193" v="2869" actId="1037"/>
          <ac:spMkLst>
            <pc:docMk/>
            <pc:sldMk cId="1690008372" sldId="302"/>
            <ac:spMk id="8" creationId="{DB57F53B-4164-75C2-441F-8F09C0890A51}"/>
          </ac:spMkLst>
        </pc:spChg>
        <pc:spChg chg="add mod">
          <ac:chgData name="Jay Chan" userId="60b4ceb502f8e6fb" providerId="LiveId" clId="{0D4969AE-28BA-420E-AB77-7C6755276D10}" dt="2023-10-08T01:56:34.559" v="2894" actId="20577"/>
          <ac:spMkLst>
            <pc:docMk/>
            <pc:sldMk cId="1690008372" sldId="302"/>
            <ac:spMk id="10" creationId="{69206092-2DAD-3EA7-DCA6-7CE8B28FEA2F}"/>
          </ac:spMkLst>
        </pc:spChg>
        <pc:spChg chg="add del mod">
          <ac:chgData name="Jay Chan" userId="60b4ceb502f8e6fb" providerId="LiveId" clId="{0D4969AE-28BA-420E-AB77-7C6755276D10}" dt="2023-10-08T01:56:40.995" v="2896"/>
          <ac:spMkLst>
            <pc:docMk/>
            <pc:sldMk cId="1690008372" sldId="302"/>
            <ac:spMk id="11" creationId="{F25370DF-7987-FFA8-3C35-8E7DFF12F18C}"/>
          </ac:spMkLst>
        </pc:spChg>
        <pc:spChg chg="add mod">
          <ac:chgData name="Jay Chan" userId="60b4ceb502f8e6fb" providerId="LiveId" clId="{0D4969AE-28BA-420E-AB77-7C6755276D10}" dt="2023-10-08T01:57:25.521" v="2965" actId="1036"/>
          <ac:spMkLst>
            <pc:docMk/>
            <pc:sldMk cId="1690008372" sldId="302"/>
            <ac:spMk id="13" creationId="{10335B6E-3DF7-F2C9-58FF-5B5EA502FE8F}"/>
          </ac:spMkLst>
        </pc:spChg>
        <pc:cxnChg chg="add mod">
          <ac:chgData name="Jay Chan" userId="60b4ceb502f8e6fb" providerId="LiveId" clId="{0D4969AE-28BA-420E-AB77-7C6755276D10}" dt="2023-10-08T03:01:41.023" v="3787" actId="208"/>
          <ac:cxnSpMkLst>
            <pc:docMk/>
            <pc:sldMk cId="1690008372" sldId="302"/>
            <ac:cxnSpMk id="9" creationId="{5B3288BD-CA09-7317-8CD8-D166DA5678D4}"/>
          </ac:cxnSpMkLst>
        </pc:cxnChg>
      </pc:sldChg>
      <pc:sldChg chg="delSp modSp del mod delAnim modAnim">
        <pc:chgData name="Jay Chan" userId="60b4ceb502f8e6fb" providerId="LiveId" clId="{0D4969AE-28BA-420E-AB77-7C6755276D10}" dt="2023-10-08T02:19:49.902" v="3388" actId="47"/>
        <pc:sldMkLst>
          <pc:docMk/>
          <pc:sldMk cId="283228340" sldId="303"/>
        </pc:sldMkLst>
        <pc:spChg chg="mod">
          <ac:chgData name="Jay Chan" userId="60b4ceb502f8e6fb" providerId="LiveId" clId="{0D4969AE-28BA-420E-AB77-7C6755276D10}" dt="2023-10-07T10:20:19.213" v="475" actId="6549"/>
          <ac:spMkLst>
            <pc:docMk/>
            <pc:sldMk cId="283228340" sldId="303"/>
            <ac:spMk id="2" creationId="{3ED601D3-7202-FC9F-A938-5EE873B26C98}"/>
          </ac:spMkLst>
        </pc:spChg>
        <pc:spChg chg="del">
          <ac:chgData name="Jay Chan" userId="60b4ceb502f8e6fb" providerId="LiveId" clId="{0D4969AE-28BA-420E-AB77-7C6755276D10}" dt="2023-10-07T10:17:03.333" v="422" actId="478"/>
          <ac:spMkLst>
            <pc:docMk/>
            <pc:sldMk cId="283228340" sldId="303"/>
            <ac:spMk id="4" creationId="{F6D46856-8C71-D33C-A85D-4303221C17F6}"/>
          </ac:spMkLst>
        </pc:spChg>
        <pc:spChg chg="del">
          <ac:chgData name="Jay Chan" userId="60b4ceb502f8e6fb" providerId="LiveId" clId="{0D4969AE-28BA-420E-AB77-7C6755276D10}" dt="2023-10-07T10:17:06.628" v="423" actId="478"/>
          <ac:spMkLst>
            <pc:docMk/>
            <pc:sldMk cId="283228340" sldId="303"/>
            <ac:spMk id="5" creationId="{C38E6059-651D-41FB-9E71-5C8148773D5B}"/>
          </ac:spMkLst>
        </pc:spChg>
        <pc:spChg chg="del">
          <ac:chgData name="Jay Chan" userId="60b4ceb502f8e6fb" providerId="LiveId" clId="{0D4969AE-28BA-420E-AB77-7C6755276D10}" dt="2023-10-07T10:17:09.091" v="424" actId="478"/>
          <ac:spMkLst>
            <pc:docMk/>
            <pc:sldMk cId="283228340" sldId="303"/>
            <ac:spMk id="6" creationId="{D4615EA7-D3C3-2566-09BE-656B9CBAB93F}"/>
          </ac:spMkLst>
        </pc:spChg>
        <pc:spChg chg="del mod">
          <ac:chgData name="Jay Chan" userId="60b4ceb502f8e6fb" providerId="LiveId" clId="{0D4969AE-28BA-420E-AB77-7C6755276D10}" dt="2023-10-07T10:19:31.888" v="462" actId="21"/>
          <ac:spMkLst>
            <pc:docMk/>
            <pc:sldMk cId="283228340" sldId="303"/>
            <ac:spMk id="7" creationId="{90DEF8A0-1538-1311-C7A8-474CA825B49B}"/>
          </ac:spMkLst>
        </pc:spChg>
        <pc:spChg chg="del mod">
          <ac:chgData name="Jay Chan" userId="60b4ceb502f8e6fb" providerId="LiveId" clId="{0D4969AE-28BA-420E-AB77-7C6755276D10}" dt="2023-10-07T10:19:31.888" v="462" actId="21"/>
          <ac:spMkLst>
            <pc:docMk/>
            <pc:sldMk cId="283228340" sldId="303"/>
            <ac:spMk id="8" creationId="{BF174A31-D695-3B6D-FF5D-8FCACB37201C}"/>
          </ac:spMkLst>
        </pc:spChg>
        <pc:spChg chg="del mod">
          <ac:chgData name="Jay Chan" userId="60b4ceb502f8e6fb" providerId="LiveId" clId="{0D4969AE-28BA-420E-AB77-7C6755276D10}" dt="2023-10-07T10:19:31.888" v="462" actId="21"/>
          <ac:spMkLst>
            <pc:docMk/>
            <pc:sldMk cId="283228340" sldId="303"/>
            <ac:spMk id="10" creationId="{376323EA-CB03-701E-9F53-D4A552146649}"/>
          </ac:spMkLst>
        </pc:spChg>
        <pc:spChg chg="del mod">
          <ac:chgData name="Jay Chan" userId="60b4ceb502f8e6fb" providerId="LiveId" clId="{0D4969AE-28BA-420E-AB77-7C6755276D10}" dt="2023-10-07T10:19:31.888" v="462" actId="21"/>
          <ac:spMkLst>
            <pc:docMk/>
            <pc:sldMk cId="283228340" sldId="303"/>
            <ac:spMk id="11" creationId="{309DD8BB-9B1A-360A-1B92-6E8B74F28D63}"/>
          </ac:spMkLst>
        </pc:spChg>
        <pc:picChg chg="del">
          <ac:chgData name="Jay Chan" userId="60b4ceb502f8e6fb" providerId="LiveId" clId="{0D4969AE-28BA-420E-AB77-7C6755276D10}" dt="2023-10-07T10:14:31.470" v="415" actId="478"/>
          <ac:picMkLst>
            <pc:docMk/>
            <pc:sldMk cId="283228340" sldId="303"/>
            <ac:picMk id="9" creationId="{3274A097-B687-1966-F9B9-D51FEEBDCB9F}"/>
          </ac:picMkLst>
        </pc:picChg>
      </pc:sldChg>
      <pc:sldChg chg="modSp mod">
        <pc:chgData name="Jay Chan" userId="60b4ceb502f8e6fb" providerId="LiveId" clId="{0D4969AE-28BA-420E-AB77-7C6755276D10}" dt="2023-10-08T01:46:25.324" v="2605" actId="207"/>
        <pc:sldMkLst>
          <pc:docMk/>
          <pc:sldMk cId="241185316" sldId="304"/>
        </pc:sldMkLst>
        <pc:spChg chg="mod">
          <ac:chgData name="Jay Chan" userId="60b4ceb502f8e6fb" providerId="LiveId" clId="{0D4969AE-28BA-420E-AB77-7C6755276D10}" dt="2023-10-08T01:46:25.324" v="2605" actId="207"/>
          <ac:spMkLst>
            <pc:docMk/>
            <pc:sldMk cId="241185316" sldId="304"/>
            <ac:spMk id="2" creationId="{B6E24726-ED6F-B854-49F7-458C5C0C8296}"/>
          </ac:spMkLst>
        </pc:spChg>
      </pc:sldChg>
      <pc:sldChg chg="modSp">
        <pc:chgData name="Jay Chan" userId="60b4ceb502f8e6fb" providerId="LiveId" clId="{0D4969AE-28BA-420E-AB77-7C6755276D10}" dt="2023-10-08T01:35:27.465" v="2475" actId="20577"/>
        <pc:sldMkLst>
          <pc:docMk/>
          <pc:sldMk cId="826022450" sldId="305"/>
        </pc:sldMkLst>
        <pc:spChg chg="mod">
          <ac:chgData name="Jay Chan" userId="60b4ceb502f8e6fb" providerId="LiveId" clId="{0D4969AE-28BA-420E-AB77-7C6755276D10}" dt="2023-10-08T01:35:14.169" v="2467" actId="20577"/>
          <ac:spMkLst>
            <pc:docMk/>
            <pc:sldMk cId="826022450" sldId="305"/>
            <ac:spMk id="6" creationId="{29948B92-92AD-B805-D415-21731F43D48C}"/>
          </ac:spMkLst>
        </pc:spChg>
        <pc:spChg chg="mod">
          <ac:chgData name="Jay Chan" userId="60b4ceb502f8e6fb" providerId="LiveId" clId="{0D4969AE-28BA-420E-AB77-7C6755276D10}" dt="2023-10-08T01:35:24.266" v="2473" actId="20577"/>
          <ac:spMkLst>
            <pc:docMk/>
            <pc:sldMk cId="826022450" sldId="305"/>
            <ac:spMk id="7" creationId="{07A5F4C1-8259-40CB-ECA4-996246A22A51}"/>
          </ac:spMkLst>
        </pc:spChg>
        <pc:spChg chg="mod">
          <ac:chgData name="Jay Chan" userId="60b4ceb502f8e6fb" providerId="LiveId" clId="{0D4969AE-28BA-420E-AB77-7C6755276D10}" dt="2023-10-08T01:35:17.954" v="2469" actId="20577"/>
          <ac:spMkLst>
            <pc:docMk/>
            <pc:sldMk cId="826022450" sldId="305"/>
            <ac:spMk id="11" creationId="{A4B1E5F8-3222-B528-DE65-99B8AD766E7B}"/>
          </ac:spMkLst>
        </pc:spChg>
        <pc:spChg chg="mod">
          <ac:chgData name="Jay Chan" userId="60b4ceb502f8e6fb" providerId="LiveId" clId="{0D4969AE-28BA-420E-AB77-7C6755276D10}" dt="2023-10-08T01:35:27.465" v="2475" actId="20577"/>
          <ac:spMkLst>
            <pc:docMk/>
            <pc:sldMk cId="826022450" sldId="305"/>
            <ac:spMk id="12" creationId="{F304432B-B8F0-A0EC-E366-985FFF011230}"/>
          </ac:spMkLst>
        </pc:spChg>
        <pc:spChg chg="mod">
          <ac:chgData name="Jay Chan" userId="60b4ceb502f8e6fb" providerId="LiveId" clId="{0D4969AE-28BA-420E-AB77-7C6755276D10}" dt="2023-10-08T01:35:21.274" v="2471" actId="20577"/>
          <ac:spMkLst>
            <pc:docMk/>
            <pc:sldMk cId="826022450" sldId="305"/>
            <ac:spMk id="21" creationId="{9F0B386B-9B05-F2F9-36D9-F597D3EE81F9}"/>
          </ac:spMkLst>
        </pc:spChg>
      </pc:sldChg>
      <pc:sldChg chg="modSp">
        <pc:chgData name="Jay Chan" userId="60b4ceb502f8e6fb" providerId="LiveId" clId="{0D4969AE-28BA-420E-AB77-7C6755276D10}" dt="2023-10-07T11:33:47.967" v="503" actId="1036"/>
        <pc:sldMkLst>
          <pc:docMk/>
          <pc:sldMk cId="1099969567" sldId="306"/>
        </pc:sldMkLst>
        <pc:spChg chg="mod">
          <ac:chgData name="Jay Chan" userId="60b4ceb502f8e6fb" providerId="LiveId" clId="{0D4969AE-28BA-420E-AB77-7C6755276D10}" dt="2023-10-07T11:33:47.967" v="503" actId="1036"/>
          <ac:spMkLst>
            <pc:docMk/>
            <pc:sldMk cId="1099969567" sldId="306"/>
            <ac:spMk id="4" creationId="{B9778692-FCFA-EA01-D02F-4BFA7DF82973}"/>
          </ac:spMkLst>
        </pc:spChg>
        <pc:spChg chg="mod">
          <ac:chgData name="Jay Chan" userId="60b4ceb502f8e6fb" providerId="LiveId" clId="{0D4969AE-28BA-420E-AB77-7C6755276D10}" dt="2023-10-07T11:33:42.047" v="479" actId="1038"/>
          <ac:spMkLst>
            <pc:docMk/>
            <pc:sldMk cId="1099969567" sldId="306"/>
            <ac:spMk id="5" creationId="{A4A36A82-A2FB-47F7-2DC0-609994BDB6EA}"/>
          </ac:spMkLst>
        </pc:spChg>
      </pc:sldChg>
      <pc:sldChg chg="modSp mod ord">
        <pc:chgData name="Jay Chan" userId="60b4ceb502f8e6fb" providerId="LiveId" clId="{0D4969AE-28BA-420E-AB77-7C6755276D10}" dt="2023-10-25T13:05:25.503" v="4360" actId="207"/>
        <pc:sldMkLst>
          <pc:docMk/>
          <pc:sldMk cId="3742059905" sldId="307"/>
        </pc:sldMkLst>
        <pc:spChg chg="mod">
          <ac:chgData name="Jay Chan" userId="60b4ceb502f8e6fb" providerId="LiveId" clId="{0D4969AE-28BA-420E-AB77-7C6755276D10}" dt="2023-10-25T13:05:23.614" v="4359" actId="207"/>
          <ac:spMkLst>
            <pc:docMk/>
            <pc:sldMk cId="3742059905" sldId="307"/>
            <ac:spMk id="4" creationId="{331AD666-72E7-0AAC-E305-13B12C96AAF9}"/>
          </ac:spMkLst>
        </pc:spChg>
        <pc:spChg chg="mod">
          <ac:chgData name="Jay Chan" userId="60b4ceb502f8e6fb" providerId="LiveId" clId="{0D4969AE-28BA-420E-AB77-7C6755276D10}" dt="2023-10-25T13:05:25.503" v="4360" actId="207"/>
          <ac:spMkLst>
            <pc:docMk/>
            <pc:sldMk cId="3742059905" sldId="307"/>
            <ac:spMk id="5" creationId="{BE5B9ABA-6419-198F-8CF5-205F9BDC2912}"/>
          </ac:spMkLst>
        </pc:spChg>
        <pc:spChg chg="mod">
          <ac:chgData name="Jay Chan" userId="60b4ceb502f8e6fb" providerId="LiveId" clId="{0D4969AE-28BA-420E-AB77-7C6755276D10}" dt="2023-10-08T02:04:42.401" v="3056" actId="20577"/>
          <ac:spMkLst>
            <pc:docMk/>
            <pc:sldMk cId="3742059905" sldId="307"/>
            <ac:spMk id="7" creationId="{B7954EBD-5DE1-7020-E886-A97F8D70AFE4}"/>
          </ac:spMkLst>
        </pc:spChg>
        <pc:spChg chg="mod">
          <ac:chgData name="Jay Chan" userId="60b4ceb502f8e6fb" providerId="LiveId" clId="{0D4969AE-28BA-420E-AB77-7C6755276D10}" dt="2023-10-08T02:04:45.977" v="3059" actId="20577"/>
          <ac:spMkLst>
            <pc:docMk/>
            <pc:sldMk cId="3742059905" sldId="307"/>
            <ac:spMk id="16" creationId="{3F398180-8194-FE5B-2923-32B944619C99}"/>
          </ac:spMkLst>
        </pc:spChg>
      </pc:sldChg>
      <pc:sldChg chg="modSp mod">
        <pc:chgData name="Jay Chan" userId="60b4ceb502f8e6fb" providerId="LiveId" clId="{0D4969AE-28BA-420E-AB77-7C6755276D10}" dt="2023-10-07T10:11:44.169" v="414" actId="6549"/>
        <pc:sldMkLst>
          <pc:docMk/>
          <pc:sldMk cId="240071426" sldId="308"/>
        </pc:sldMkLst>
        <pc:spChg chg="mod">
          <ac:chgData name="Jay Chan" userId="60b4ceb502f8e6fb" providerId="LiveId" clId="{0D4969AE-28BA-420E-AB77-7C6755276D10}" dt="2023-10-07T10:11:44.169" v="414" actId="6549"/>
          <ac:spMkLst>
            <pc:docMk/>
            <pc:sldMk cId="240071426" sldId="308"/>
            <ac:spMk id="2" creationId="{4A040F07-EDF9-0E7B-CCDE-A55D078565D9}"/>
          </ac:spMkLst>
        </pc:spChg>
      </pc:sldChg>
      <pc:sldChg chg="addSp delSp modSp mod delAnim modAnim">
        <pc:chgData name="Jay Chan" userId="60b4ceb502f8e6fb" providerId="LiveId" clId="{0D4969AE-28BA-420E-AB77-7C6755276D10}" dt="2023-10-08T03:13:25.593" v="3916" actId="20577"/>
        <pc:sldMkLst>
          <pc:docMk/>
          <pc:sldMk cId="2537704422" sldId="309"/>
        </pc:sldMkLst>
        <pc:spChg chg="mod">
          <ac:chgData name="Jay Chan" userId="60b4ceb502f8e6fb" providerId="LiveId" clId="{0D4969AE-28BA-420E-AB77-7C6755276D10}" dt="2023-10-07T09:52:07.590" v="158" actId="6549"/>
          <ac:spMkLst>
            <pc:docMk/>
            <pc:sldMk cId="2537704422" sldId="309"/>
            <ac:spMk id="2" creationId="{7C6C8E02-59DC-FC34-8D3D-D003A3641DC2}"/>
          </ac:spMkLst>
        </pc:spChg>
        <pc:spChg chg="mod">
          <ac:chgData name="Jay Chan" userId="60b4ceb502f8e6fb" providerId="LiveId" clId="{0D4969AE-28BA-420E-AB77-7C6755276D10}" dt="2023-10-07T09:54:32.378" v="217" actId="1035"/>
          <ac:spMkLst>
            <pc:docMk/>
            <pc:sldMk cId="2537704422" sldId="309"/>
            <ac:spMk id="4" creationId="{4947441C-1F16-DD30-7D02-4C38B21CCA89}"/>
          </ac:spMkLst>
        </pc:spChg>
        <pc:spChg chg="mod">
          <ac:chgData name="Jay Chan" userId="60b4ceb502f8e6fb" providerId="LiveId" clId="{0D4969AE-28BA-420E-AB77-7C6755276D10}" dt="2023-10-07T09:54:32.378" v="217" actId="1035"/>
          <ac:spMkLst>
            <pc:docMk/>
            <pc:sldMk cId="2537704422" sldId="309"/>
            <ac:spMk id="5" creationId="{EEA13320-936A-4E57-CE64-E59E355A86D8}"/>
          </ac:spMkLst>
        </pc:spChg>
        <pc:spChg chg="mod">
          <ac:chgData name="Jay Chan" userId="60b4ceb502f8e6fb" providerId="LiveId" clId="{0D4969AE-28BA-420E-AB77-7C6755276D10}" dt="2023-10-07T09:54:32.378" v="217" actId="1035"/>
          <ac:spMkLst>
            <pc:docMk/>
            <pc:sldMk cId="2537704422" sldId="309"/>
            <ac:spMk id="6" creationId="{CAF23C1F-2C11-94FA-E13F-DC541C14062F}"/>
          </ac:spMkLst>
        </pc:spChg>
        <pc:spChg chg="mod">
          <ac:chgData name="Jay Chan" userId="60b4ceb502f8e6fb" providerId="LiveId" clId="{0D4969AE-28BA-420E-AB77-7C6755276D10}" dt="2023-10-07T09:54:32.378" v="217" actId="1035"/>
          <ac:spMkLst>
            <pc:docMk/>
            <pc:sldMk cId="2537704422" sldId="309"/>
            <ac:spMk id="7" creationId="{1511D5E9-1DD1-8ABB-859E-C716DD77CCCC}"/>
          </ac:spMkLst>
        </pc:spChg>
        <pc:spChg chg="mod">
          <ac:chgData name="Jay Chan" userId="60b4ceb502f8e6fb" providerId="LiveId" clId="{0D4969AE-28BA-420E-AB77-7C6755276D10}" dt="2023-10-07T09:54:32.378" v="217" actId="1035"/>
          <ac:spMkLst>
            <pc:docMk/>
            <pc:sldMk cId="2537704422" sldId="309"/>
            <ac:spMk id="8" creationId="{26AFB1C6-F040-8EC8-F070-C54CA638C2E0}"/>
          </ac:spMkLst>
        </pc:spChg>
        <pc:spChg chg="mod">
          <ac:chgData name="Jay Chan" userId="60b4ceb502f8e6fb" providerId="LiveId" clId="{0D4969AE-28BA-420E-AB77-7C6755276D10}" dt="2023-10-07T09:55:44.448" v="237" actId="1076"/>
          <ac:spMkLst>
            <pc:docMk/>
            <pc:sldMk cId="2537704422" sldId="309"/>
            <ac:spMk id="9" creationId="{B24F3C6F-B930-F6C9-3AE6-982EA7F2614C}"/>
          </ac:spMkLst>
        </pc:spChg>
        <pc:spChg chg="mod">
          <ac:chgData name="Jay Chan" userId="60b4ceb502f8e6fb" providerId="LiveId" clId="{0D4969AE-28BA-420E-AB77-7C6755276D10}" dt="2023-10-07T09:55:23.023" v="229" actId="1076"/>
          <ac:spMkLst>
            <pc:docMk/>
            <pc:sldMk cId="2537704422" sldId="309"/>
            <ac:spMk id="10" creationId="{233225EC-EF3A-8695-E467-21F7070C5852}"/>
          </ac:spMkLst>
        </pc:spChg>
        <pc:spChg chg="mod">
          <ac:chgData name="Jay Chan" userId="60b4ceb502f8e6fb" providerId="LiveId" clId="{0D4969AE-28BA-420E-AB77-7C6755276D10}" dt="2023-10-07T09:55:51.416" v="238" actId="1076"/>
          <ac:spMkLst>
            <pc:docMk/>
            <pc:sldMk cId="2537704422" sldId="309"/>
            <ac:spMk id="11" creationId="{8E3D7339-EAF4-C53C-0842-DDEEDB2AC525}"/>
          </ac:spMkLst>
        </pc:spChg>
        <pc:spChg chg="mod">
          <ac:chgData name="Jay Chan" userId="60b4ceb502f8e6fb" providerId="LiveId" clId="{0D4969AE-28BA-420E-AB77-7C6755276D10}" dt="2023-10-08T03:13:21.503" v="3914" actId="20577"/>
          <ac:spMkLst>
            <pc:docMk/>
            <pc:sldMk cId="2537704422" sldId="309"/>
            <ac:spMk id="12" creationId="{E15FBCAC-2449-9E69-452F-CA6631C39F84}"/>
          </ac:spMkLst>
        </pc:spChg>
        <pc:spChg chg="mod">
          <ac:chgData name="Jay Chan" userId="60b4ceb502f8e6fb" providerId="LiveId" clId="{0D4969AE-28BA-420E-AB77-7C6755276D10}" dt="2023-10-08T03:13:25.593" v="3916" actId="20577"/>
          <ac:spMkLst>
            <pc:docMk/>
            <pc:sldMk cId="2537704422" sldId="309"/>
            <ac:spMk id="13" creationId="{FB15F399-FEBA-4A62-40AE-C09C2AE559B8}"/>
          </ac:spMkLst>
        </pc:spChg>
        <pc:spChg chg="mod">
          <ac:chgData name="Jay Chan" userId="60b4ceb502f8e6fb" providerId="LiveId" clId="{0D4969AE-28BA-420E-AB77-7C6755276D10}" dt="2023-10-07T09:54:48.461" v="220" actId="1076"/>
          <ac:spMkLst>
            <pc:docMk/>
            <pc:sldMk cId="2537704422" sldId="309"/>
            <ac:spMk id="14" creationId="{8E97F19A-1685-AF92-E2AE-0AD395C350A9}"/>
          </ac:spMkLst>
        </pc:spChg>
        <pc:spChg chg="mod">
          <ac:chgData name="Jay Chan" userId="60b4ceb502f8e6fb" providerId="LiveId" clId="{0D4969AE-28BA-420E-AB77-7C6755276D10}" dt="2023-10-07T09:54:43.357" v="219" actId="1076"/>
          <ac:spMkLst>
            <pc:docMk/>
            <pc:sldMk cId="2537704422" sldId="309"/>
            <ac:spMk id="16" creationId="{FEB14811-A5CE-2C47-9BBB-D31160109A62}"/>
          </ac:spMkLst>
        </pc:spChg>
        <pc:spChg chg="mod">
          <ac:chgData name="Jay Chan" userId="60b4ceb502f8e6fb" providerId="LiveId" clId="{0D4969AE-28BA-420E-AB77-7C6755276D10}" dt="2023-10-07T09:55:40.002" v="236" actId="20577"/>
          <ac:spMkLst>
            <pc:docMk/>
            <pc:sldMk cId="2537704422" sldId="309"/>
            <ac:spMk id="18" creationId="{E73B7579-5010-DEBA-CCC5-317855D874C8}"/>
          </ac:spMkLst>
        </pc:spChg>
        <pc:spChg chg="mod">
          <ac:chgData name="Jay Chan" userId="60b4ceb502f8e6fb" providerId="LiveId" clId="{0D4969AE-28BA-420E-AB77-7C6755276D10}" dt="2023-10-07T09:55:16.399" v="228" actId="1076"/>
          <ac:spMkLst>
            <pc:docMk/>
            <pc:sldMk cId="2537704422" sldId="309"/>
            <ac:spMk id="19" creationId="{B3C91D3C-0CEB-F4FE-D855-C3C16A03EB05}"/>
          </ac:spMkLst>
        </pc:spChg>
        <pc:spChg chg="add mod">
          <ac:chgData name="Jay Chan" userId="60b4ceb502f8e6fb" providerId="LiveId" clId="{0D4969AE-28BA-420E-AB77-7C6755276D10}" dt="2023-10-08T02:19:20.995" v="3386" actId="14100"/>
          <ac:spMkLst>
            <pc:docMk/>
            <pc:sldMk cId="2537704422" sldId="309"/>
            <ac:spMk id="23" creationId="{B5B245F1-9CF8-ECFF-06C7-CB029E40E0F8}"/>
          </ac:spMkLst>
        </pc:spChg>
        <pc:spChg chg="add mod">
          <ac:chgData name="Jay Chan" userId="60b4ceb502f8e6fb" providerId="LiveId" clId="{0D4969AE-28BA-420E-AB77-7C6755276D10}" dt="2023-10-08T02:19:16.506" v="3385" actId="14100"/>
          <ac:spMkLst>
            <pc:docMk/>
            <pc:sldMk cId="2537704422" sldId="309"/>
            <ac:spMk id="24" creationId="{02316787-5BB7-EE83-32B6-D55B9CADECB5}"/>
          </ac:spMkLst>
        </pc:spChg>
        <pc:spChg chg="add mod">
          <ac:chgData name="Jay Chan" userId="60b4ceb502f8e6fb" providerId="LiveId" clId="{0D4969AE-28BA-420E-AB77-7C6755276D10}" dt="2023-10-07T10:01:21.435" v="254" actId="1076"/>
          <ac:spMkLst>
            <pc:docMk/>
            <pc:sldMk cId="2537704422" sldId="309"/>
            <ac:spMk id="30" creationId="{E475905F-D661-55BE-B977-88B04F626E12}"/>
          </ac:spMkLst>
        </pc:spChg>
        <pc:spChg chg="add mod">
          <ac:chgData name="Jay Chan" userId="60b4ceb502f8e6fb" providerId="LiveId" clId="{0D4969AE-28BA-420E-AB77-7C6755276D10}" dt="2023-10-07T10:02:41.599" v="263" actId="1076"/>
          <ac:spMkLst>
            <pc:docMk/>
            <pc:sldMk cId="2537704422" sldId="309"/>
            <ac:spMk id="31" creationId="{EA19BBAF-E7AB-7592-0551-0B4704C3FBFA}"/>
          </ac:spMkLst>
        </pc:spChg>
        <pc:spChg chg="add mod">
          <ac:chgData name="Jay Chan" userId="60b4ceb502f8e6fb" providerId="LiveId" clId="{0D4969AE-28BA-420E-AB77-7C6755276D10}" dt="2023-10-07T10:04:33.018" v="270" actId="1076"/>
          <ac:spMkLst>
            <pc:docMk/>
            <pc:sldMk cId="2537704422" sldId="309"/>
            <ac:spMk id="32" creationId="{C7E3C3A1-0FA6-CB17-CFEF-FC447DDAFC3B}"/>
          </ac:spMkLst>
        </pc:spChg>
        <pc:grpChg chg="del mod">
          <ac:chgData name="Jay Chan" userId="60b4ceb502f8e6fb" providerId="LiveId" clId="{0D4969AE-28BA-420E-AB77-7C6755276D10}" dt="2023-10-07T09:58:41.783" v="243" actId="478"/>
          <ac:grpSpMkLst>
            <pc:docMk/>
            <pc:sldMk cId="2537704422" sldId="309"/>
            <ac:grpSpMk id="23" creationId="{D9AA5472-3E4B-71FC-CDDC-F4A6D2114F8F}"/>
          </ac:grpSpMkLst>
        </pc:grpChg>
        <pc:grpChg chg="del mod">
          <ac:chgData name="Jay Chan" userId="60b4ceb502f8e6fb" providerId="LiveId" clId="{0D4969AE-28BA-420E-AB77-7C6755276D10}" dt="2023-10-07T09:58:43.385" v="244" actId="478"/>
          <ac:grpSpMkLst>
            <pc:docMk/>
            <pc:sldMk cId="2537704422" sldId="309"/>
            <ac:grpSpMk id="26" creationId="{17BDB6F3-7E4A-18E4-F784-CF2EE5AFAA20}"/>
          </ac:grpSpMkLst>
        </pc:grp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15" creationId="{17D40E22-B993-B4EA-FD7B-182809E44FBD}"/>
          </ac:cxnSpMkLst>
        </pc:cxn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17" creationId="{6CB178D3-A2CC-1E10-65B2-B42444445143}"/>
          </ac:cxnSpMkLst>
        </pc:cxn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20" creationId="{6430B694-0E87-9531-8EEC-EE2DB7B1350D}"/>
          </ac:cxnSpMkLst>
        </pc:cxn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21" creationId="{96159C3C-5540-893A-FA8B-5254A5F3F845}"/>
          </ac:cxnSpMkLst>
        </pc:cxn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22" creationId="{CEAAEDDC-ABC5-CD98-F07C-7DED32D78E63}"/>
          </ac:cxnSpMkLst>
        </pc:cxn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24" creationId="{E0749641-FD06-8AAB-6E0D-DD112DE276A4}"/>
          </ac:cxnSpMkLst>
        </pc:cxn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25" creationId="{C164790B-0C18-79AF-A73E-3A22D5C0E5C5}"/>
          </ac:cxnSpMkLst>
        </pc:cxn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27" creationId="{597329D2-6F7C-EBAA-32F0-06D423369349}"/>
          </ac:cxnSpMkLst>
        </pc:cxn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28" creationId="{814A25F7-E506-5C93-88F8-52BAA655DF1D}"/>
          </ac:cxnSpMkLst>
        </pc:cxnChg>
        <pc:cxnChg chg="mod">
          <ac:chgData name="Jay Chan" userId="60b4ceb502f8e6fb" providerId="LiveId" clId="{0D4969AE-28BA-420E-AB77-7C6755276D10}" dt="2023-10-07T09:54:32.378" v="217" actId="1035"/>
          <ac:cxnSpMkLst>
            <pc:docMk/>
            <pc:sldMk cId="2537704422" sldId="309"/>
            <ac:cxnSpMk id="29" creationId="{AEEDA1F6-DD0B-AA5A-6507-873EE8E323FC}"/>
          </ac:cxnSpMkLst>
        </pc:cxnChg>
        <pc:cxnChg chg="add mod">
          <ac:chgData name="Jay Chan" userId="60b4ceb502f8e6fb" providerId="LiveId" clId="{0D4969AE-28BA-420E-AB77-7C6755276D10}" dt="2023-10-07T10:06:48.977" v="275" actId="14100"/>
          <ac:cxnSpMkLst>
            <pc:docMk/>
            <pc:sldMk cId="2537704422" sldId="309"/>
            <ac:cxnSpMk id="33" creationId="{9516A949-D5F8-6A4D-22C8-0E6733140057}"/>
          </ac:cxnSpMkLst>
        </pc:cxnChg>
        <pc:cxnChg chg="add mod">
          <ac:chgData name="Jay Chan" userId="60b4ceb502f8e6fb" providerId="LiveId" clId="{0D4969AE-28BA-420E-AB77-7C6755276D10}" dt="2023-10-07T10:07:16.920" v="288" actId="1036"/>
          <ac:cxnSpMkLst>
            <pc:docMk/>
            <pc:sldMk cId="2537704422" sldId="309"/>
            <ac:cxnSpMk id="35" creationId="{A1BC05B8-7E25-2067-A707-C47FC5FB06DC}"/>
          </ac:cxnSpMkLst>
        </pc:cxnChg>
        <pc:cxnChg chg="add mod">
          <ac:chgData name="Jay Chan" userId="60b4ceb502f8e6fb" providerId="LiveId" clId="{0D4969AE-28BA-420E-AB77-7C6755276D10}" dt="2023-10-07T10:07:43.034" v="291" actId="1076"/>
          <ac:cxnSpMkLst>
            <pc:docMk/>
            <pc:sldMk cId="2537704422" sldId="309"/>
            <ac:cxnSpMk id="37" creationId="{C1AED53B-8DC2-F3BD-4F84-4DC9AEA7A4E6}"/>
          </ac:cxnSpMkLst>
        </pc:cxnChg>
        <pc:cxnChg chg="add mod">
          <ac:chgData name="Jay Chan" userId="60b4ceb502f8e6fb" providerId="LiveId" clId="{0D4969AE-28BA-420E-AB77-7C6755276D10}" dt="2023-10-07T10:08:06.047" v="298" actId="1036"/>
          <ac:cxnSpMkLst>
            <pc:docMk/>
            <pc:sldMk cId="2537704422" sldId="309"/>
            <ac:cxnSpMk id="38" creationId="{0B2C09A6-1862-29E0-F5AA-CF4ACA0A409C}"/>
          </ac:cxnSpMkLst>
        </pc:cxnChg>
        <pc:cxnChg chg="add mod">
          <ac:chgData name="Jay Chan" userId="60b4ceb502f8e6fb" providerId="LiveId" clId="{0D4969AE-28BA-420E-AB77-7C6755276D10}" dt="2023-10-07T10:08:22.571" v="301" actId="1076"/>
          <ac:cxnSpMkLst>
            <pc:docMk/>
            <pc:sldMk cId="2537704422" sldId="309"/>
            <ac:cxnSpMk id="39" creationId="{F3CE888C-FEA3-F198-DFA6-ED914A002B02}"/>
          </ac:cxnSpMkLst>
        </pc:cxnChg>
        <pc:cxnChg chg="add mod">
          <ac:chgData name="Jay Chan" userId="60b4ceb502f8e6fb" providerId="LiveId" clId="{0D4969AE-28BA-420E-AB77-7C6755276D10}" dt="2023-10-07T10:08:47.840" v="313" actId="1035"/>
          <ac:cxnSpMkLst>
            <pc:docMk/>
            <pc:sldMk cId="2537704422" sldId="309"/>
            <ac:cxnSpMk id="40" creationId="{BB0174BE-0543-0054-FA9E-12DF7CA67542}"/>
          </ac:cxnSpMkLst>
        </pc:cxnChg>
      </pc:sldChg>
      <pc:sldChg chg="addSp delSp modSp new del mod delAnim modAnim">
        <pc:chgData name="Jay Chan" userId="60b4ceb502f8e6fb" providerId="LiveId" clId="{0D4969AE-28BA-420E-AB77-7C6755276D10}" dt="2023-10-08T02:19:52.827" v="3389" actId="47"/>
        <pc:sldMkLst>
          <pc:docMk/>
          <pc:sldMk cId="740238365" sldId="310"/>
        </pc:sldMkLst>
        <pc:spChg chg="mod">
          <ac:chgData name="Jay Chan" userId="60b4ceb502f8e6fb" providerId="LiveId" clId="{0D4969AE-28BA-420E-AB77-7C6755276D10}" dt="2023-10-07T10:19:51.867" v="468" actId="6549"/>
          <ac:spMkLst>
            <pc:docMk/>
            <pc:sldMk cId="740238365" sldId="310"/>
            <ac:spMk id="2" creationId="{E27B732A-1E5F-3749-5449-677BA1D4D169}"/>
          </ac:spMkLst>
        </pc:spChg>
        <pc:spChg chg="add del mod">
          <ac:chgData name="Jay Chan" userId="60b4ceb502f8e6fb" providerId="LiveId" clId="{0D4969AE-28BA-420E-AB77-7C6755276D10}" dt="2023-10-08T02:18:44.805" v="3377" actId="21"/>
          <ac:spMkLst>
            <pc:docMk/>
            <pc:sldMk cId="740238365" sldId="310"/>
            <ac:spMk id="4" creationId="{144C1C9F-15E9-F8BE-2E08-F01A666ADE6F}"/>
          </ac:spMkLst>
        </pc:spChg>
        <pc:spChg chg="add del mod">
          <ac:chgData name="Jay Chan" userId="60b4ceb502f8e6fb" providerId="LiveId" clId="{0D4969AE-28BA-420E-AB77-7C6755276D10}" dt="2023-10-08T02:18:44.805" v="3377" actId="21"/>
          <ac:spMkLst>
            <pc:docMk/>
            <pc:sldMk cId="740238365" sldId="310"/>
            <ac:spMk id="5" creationId="{2E0ECD19-B87D-19B8-F6A9-AB3FC1D7DDAC}"/>
          </ac:spMkLst>
        </pc:spChg>
        <pc:spChg chg="add mod">
          <ac:chgData name="Jay Chan" userId="60b4ceb502f8e6fb" providerId="LiveId" clId="{0D4969AE-28BA-420E-AB77-7C6755276D10}" dt="2023-10-07T10:19:55.125" v="469" actId="1076"/>
          <ac:spMkLst>
            <pc:docMk/>
            <pc:sldMk cId="740238365" sldId="310"/>
            <ac:spMk id="6" creationId="{0708C5FC-9402-9DF3-4608-B9A06353C0CD}"/>
          </ac:spMkLst>
        </pc:spChg>
        <pc:spChg chg="add mod">
          <ac:chgData name="Jay Chan" userId="60b4ceb502f8e6fb" providerId="LiveId" clId="{0D4969AE-28BA-420E-AB77-7C6755276D10}" dt="2023-10-07T10:19:58.005" v="470" actId="1076"/>
          <ac:spMkLst>
            <pc:docMk/>
            <pc:sldMk cId="740238365" sldId="310"/>
            <ac:spMk id="7" creationId="{A12BCB0E-4F7B-DDC5-D03A-4EC19C97A2BF}"/>
          </ac:spMkLst>
        </pc:spChg>
      </pc:sldChg>
      <pc:sldChg chg="modSp new mod ord">
        <pc:chgData name="Jay Chan" userId="60b4ceb502f8e6fb" providerId="LiveId" clId="{0D4969AE-28BA-420E-AB77-7C6755276D10}" dt="2023-10-07T14:38:54.281" v="858" actId="207"/>
        <pc:sldMkLst>
          <pc:docMk/>
          <pc:sldMk cId="2583322745" sldId="311"/>
        </pc:sldMkLst>
        <pc:spChg chg="mod">
          <ac:chgData name="Jay Chan" userId="60b4ceb502f8e6fb" providerId="LiveId" clId="{0D4969AE-28BA-420E-AB77-7C6755276D10}" dt="2023-10-07T14:38:54.281" v="858" actId="207"/>
          <ac:spMkLst>
            <pc:docMk/>
            <pc:sldMk cId="2583322745" sldId="311"/>
            <ac:spMk id="2" creationId="{897A13BF-69E9-839F-72E4-3E8DEA23271C}"/>
          </ac:spMkLst>
        </pc:spChg>
      </pc:sldChg>
      <pc:sldChg chg="addSp modSp new mod ord modClrScheme chgLayout">
        <pc:chgData name="Jay Chan" userId="60b4ceb502f8e6fb" providerId="LiveId" clId="{0D4969AE-28BA-420E-AB77-7C6755276D10}" dt="2023-10-08T02:34:34.588" v="3541" actId="207"/>
        <pc:sldMkLst>
          <pc:docMk/>
          <pc:sldMk cId="3339902376" sldId="312"/>
        </pc:sldMkLst>
        <pc:spChg chg="mod ord">
          <ac:chgData name="Jay Chan" userId="60b4ceb502f8e6fb" providerId="LiveId" clId="{0D4969AE-28BA-420E-AB77-7C6755276D10}" dt="2023-10-08T02:34:34.588" v="3541" actId="207"/>
          <ac:spMkLst>
            <pc:docMk/>
            <pc:sldMk cId="3339902376" sldId="312"/>
            <ac:spMk id="2" creationId="{75A9BE24-C20C-DD6B-C158-0C7CBA5ED1DF}"/>
          </ac:spMkLst>
        </pc:spChg>
        <pc:spChg chg="mod ord">
          <ac:chgData name="Jay Chan" userId="60b4ceb502f8e6fb" providerId="LiveId" clId="{0D4969AE-28BA-420E-AB77-7C6755276D10}" dt="2023-10-07T15:13:21.325" v="1501" actId="700"/>
          <ac:spMkLst>
            <pc:docMk/>
            <pc:sldMk cId="3339902376" sldId="312"/>
            <ac:spMk id="3" creationId="{A56D1FD3-F3CD-E9C0-9A48-7EF4C3FD6DEA}"/>
          </ac:spMkLst>
        </pc:spChg>
        <pc:spChg chg="add mod ord">
          <ac:chgData name="Jay Chan" userId="60b4ceb502f8e6fb" providerId="LiveId" clId="{0D4969AE-28BA-420E-AB77-7C6755276D10}" dt="2023-10-07T15:13:25.507" v="1502"/>
          <ac:spMkLst>
            <pc:docMk/>
            <pc:sldMk cId="3339902376" sldId="312"/>
            <ac:spMk id="4" creationId="{6FC9349F-9FB2-CC90-907F-C54C7D01AE2A}"/>
          </ac:spMkLst>
        </pc:spChg>
      </pc:sldChg>
      <pc:sldChg chg="modSp new mod">
        <pc:chgData name="Jay Chan" userId="60b4ceb502f8e6fb" providerId="LiveId" clId="{0D4969AE-28BA-420E-AB77-7C6755276D10}" dt="2023-10-07T15:00:43.187" v="1271" actId="6549"/>
        <pc:sldMkLst>
          <pc:docMk/>
          <pc:sldMk cId="1016710496" sldId="313"/>
        </pc:sldMkLst>
        <pc:spChg chg="mod">
          <ac:chgData name="Jay Chan" userId="60b4ceb502f8e6fb" providerId="LiveId" clId="{0D4969AE-28BA-420E-AB77-7C6755276D10}" dt="2023-10-07T15:00:43.187" v="1271" actId="6549"/>
          <ac:spMkLst>
            <pc:docMk/>
            <pc:sldMk cId="1016710496" sldId="313"/>
            <ac:spMk id="2" creationId="{1593D68D-1569-DBE7-6B23-A9DBBCAD3878}"/>
          </ac:spMkLst>
        </pc:spChg>
      </pc:sldChg>
      <pc:sldChg chg="modSp new mod">
        <pc:chgData name="Jay Chan" userId="60b4ceb502f8e6fb" providerId="LiveId" clId="{0D4969AE-28BA-420E-AB77-7C6755276D10}" dt="2023-10-09T02:42:48.044" v="4334" actId="20577"/>
        <pc:sldMkLst>
          <pc:docMk/>
          <pc:sldMk cId="2928326082" sldId="314"/>
        </pc:sldMkLst>
        <pc:spChg chg="mod">
          <ac:chgData name="Jay Chan" userId="60b4ceb502f8e6fb" providerId="LiveId" clId="{0D4969AE-28BA-420E-AB77-7C6755276D10}" dt="2023-10-09T02:42:48.044" v="4334" actId="20577"/>
          <ac:spMkLst>
            <pc:docMk/>
            <pc:sldMk cId="2928326082" sldId="314"/>
            <ac:spMk id="2" creationId="{C4501C71-26B3-F877-80D4-A09BAD619DB6}"/>
          </ac:spMkLst>
        </pc:spChg>
      </pc:sldChg>
      <pc:sldChg chg="modSp new mod">
        <pc:chgData name="Jay Chan" userId="60b4ceb502f8e6fb" providerId="LiveId" clId="{0D4969AE-28BA-420E-AB77-7C6755276D10}" dt="2023-10-08T02:21:54.799" v="3422" actId="20577"/>
        <pc:sldMkLst>
          <pc:docMk/>
          <pc:sldMk cId="1012714298" sldId="315"/>
        </pc:sldMkLst>
        <pc:spChg chg="mod">
          <ac:chgData name="Jay Chan" userId="60b4ceb502f8e6fb" providerId="LiveId" clId="{0D4969AE-28BA-420E-AB77-7C6755276D10}" dt="2023-10-08T02:21:54.799" v="3422" actId="20577"/>
          <ac:spMkLst>
            <pc:docMk/>
            <pc:sldMk cId="1012714298" sldId="315"/>
            <ac:spMk id="2" creationId="{B54A1424-3020-04E6-8872-DD3BB5F1492F}"/>
          </ac:spMkLst>
        </pc:spChg>
      </pc:sldChg>
      <pc:sldChg chg="modSp new mod">
        <pc:chgData name="Jay Chan" userId="60b4ceb502f8e6fb" providerId="LiveId" clId="{0D4969AE-28BA-420E-AB77-7C6755276D10}" dt="2023-10-08T02:43:26.777" v="3583" actId="20577"/>
        <pc:sldMkLst>
          <pc:docMk/>
          <pc:sldMk cId="2894788049" sldId="316"/>
        </pc:sldMkLst>
        <pc:spChg chg="mod">
          <ac:chgData name="Jay Chan" userId="60b4ceb502f8e6fb" providerId="LiveId" clId="{0D4969AE-28BA-420E-AB77-7C6755276D10}" dt="2023-10-08T02:43:26.777" v="3583" actId="20577"/>
          <ac:spMkLst>
            <pc:docMk/>
            <pc:sldMk cId="2894788049" sldId="316"/>
            <ac:spMk id="2" creationId="{57FA4D31-E10D-9486-185A-2586761234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106BC-3266-49A2-B094-6260E54FE984}" type="datetimeFigureOut">
              <a:rPr lang="zh-CN" altLang="en-US" smtClean="0"/>
              <a:t>2023/10/25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347ED-7AE3-46C3-9B4C-2A02D38C52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8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347ED-7AE3-46C3-9B4C-2A02D38C52EE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47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347ED-7AE3-46C3-9B4C-2A02D38C52EE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913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347ED-7AE3-46C3-9B4C-2A02D38C52EE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573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5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670886D-39FE-0867-5877-35569C3F3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609865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A0B4F9C-A504-6B51-48A0-04658D42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1FF9A07-DEB3-3EEB-C46E-61630EDE710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67652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DF9FD40-8311-39FA-6033-23CE45F7202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FA7708A-2FF2-3CC2-73D9-8FCC57134C07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8628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0AAF07-A01C-5969-3B61-01F4A9F3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90" y="832899"/>
            <a:ext cx="4010992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AAB934F-9C4F-DDCD-CABA-5FAFF0FE6802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11919FC-4E7C-2C55-B372-F99C68D5B4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90331" y="825683"/>
            <a:ext cx="4010991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61CB0D7-2D04-858E-7FBE-B845ED14250A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64288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248" y="159390"/>
            <a:ext cx="8569516" cy="758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48" y="1176793"/>
            <a:ext cx="8569517" cy="51922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0A96DFD1-A80D-19E1-C576-D4A363E66F15}"/>
              </a:ext>
            </a:extLst>
          </p:cNvPr>
          <p:cNvCxnSpPr>
            <a:cxnSpLocks/>
          </p:cNvCxnSpPr>
          <p:nvPr userDrawn="1"/>
        </p:nvCxnSpPr>
        <p:spPr>
          <a:xfrm>
            <a:off x="286248" y="950673"/>
            <a:ext cx="856951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CD4C19E7-F586-7D08-85AF-B8101622C1D3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9657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9" r:id="rId2"/>
    <p:sldLayoutId id="2147483723" r:id="rId3"/>
    <p:sldLayoutId id="2147483730" r:id="rId4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Ø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vanw.github.io/float-toy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0C8C38-BA42-A1AA-6484-F0BFCD60D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常量和变量</a:t>
            </a:r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2F65E890-5824-8EF6-32F1-798DB88BF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陈哲</a:t>
            </a:r>
          </a:p>
        </p:txBody>
      </p:sp>
    </p:spTree>
    <p:extLst>
      <p:ext uri="{BB962C8B-B14F-4D97-AF65-F5344CB8AC3E}">
        <p14:creationId xmlns:p14="http://schemas.microsoft.com/office/powerpoint/2010/main" val="3543350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6C8CA0F-9049-7200-E90E-5AA90FE48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5"/>
            <a:ext cx="8569517" cy="85741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例：在终端上输出常量的值。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5CC35CC-FAC2-8693-6445-82685D2D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F4F5A54-D3B7-C6E8-5887-2189D54B04C7}"/>
              </a:ext>
            </a:extLst>
          </p:cNvPr>
          <p:cNvSpPr txBox="1"/>
          <p:nvPr/>
        </p:nvSpPr>
        <p:spPr>
          <a:xfrm>
            <a:off x="1056640" y="1284003"/>
            <a:ext cx="457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#define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3.1416</a:t>
            </a:r>
          </a:p>
          <a:p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100);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"%f\n"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10.11);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"%e\n"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1.02e2);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"%c\n"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'?'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"%c\n"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'\n'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"string"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"%f\n"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7734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DEC9BEAF-0D50-AEA6-2FD3-A4A92946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变量和基本类型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13372E1-4715-0F20-529F-E0B6235AB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1176792"/>
            <a:ext cx="8569517" cy="5417047"/>
          </a:xfrm>
        </p:spPr>
        <p:txBody>
          <a:bodyPr>
            <a:normAutofit/>
          </a:bodyPr>
          <a:lstStyle/>
          <a:p>
            <a:r>
              <a:rPr lang="zh-CN" altLang="zh-CN" sz="3600" dirty="0"/>
              <a:t>变量</a:t>
            </a:r>
            <a:r>
              <a:rPr lang="zh-CN" altLang="en-US" sz="3600" dirty="0"/>
              <a:t>：</a:t>
            </a:r>
            <a:r>
              <a:rPr lang="zh-CN" altLang="en-US" dirty="0"/>
              <a:t>在运行时分配内存空间、</a:t>
            </a:r>
            <a:r>
              <a:rPr lang="zh-CN" altLang="zh-CN" sz="3600" dirty="0"/>
              <a:t>值可以</a:t>
            </a:r>
            <a:r>
              <a:rPr lang="zh-CN" altLang="en-US" sz="3600" dirty="0"/>
              <a:t>被</a:t>
            </a:r>
            <a:r>
              <a:rPr lang="zh-CN" altLang="zh-CN" sz="3600" dirty="0"/>
              <a:t>改变的</a:t>
            </a:r>
            <a:r>
              <a:rPr lang="zh-CN" altLang="en-US" sz="3600" dirty="0"/>
              <a:t>量</a:t>
            </a:r>
            <a:endParaRPr lang="en-US" altLang="zh-CN" sz="3600" dirty="0"/>
          </a:p>
          <a:p>
            <a:pPr lvl="1"/>
            <a:r>
              <a:rPr lang="zh-CN" altLang="zh-CN" dirty="0"/>
              <a:t>变量必须</a:t>
            </a:r>
            <a:r>
              <a:rPr lang="zh-CN" altLang="zh-CN" dirty="0">
                <a:solidFill>
                  <a:srgbClr val="FF0000"/>
                </a:solidFill>
              </a:rPr>
              <a:t>先定义</a:t>
            </a:r>
            <a:r>
              <a:rPr lang="zh-CN" altLang="zh-CN" dirty="0"/>
              <a:t>，</a:t>
            </a:r>
            <a:r>
              <a:rPr lang="zh-CN" altLang="zh-CN" dirty="0">
                <a:solidFill>
                  <a:srgbClr val="FF0000"/>
                </a:solidFill>
              </a:rPr>
              <a:t>后使用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变量</a:t>
            </a:r>
            <a:r>
              <a:rPr lang="zh-CN" altLang="zh-CN" dirty="0"/>
              <a:t>定义</a:t>
            </a:r>
            <a:r>
              <a:rPr lang="zh-CN" altLang="en-US" dirty="0"/>
              <a:t>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是：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en-US" altLang="zh-CN" dirty="0">
                <a:solidFill>
                  <a:srgbClr val="0070C0"/>
                </a:solidFill>
              </a:rPr>
              <a:t>Type IDENTIFIER [‘,’ IDENTIFIER]* ‘;’</a:t>
            </a:r>
          </a:p>
          <a:p>
            <a:pPr lvl="1"/>
            <a:r>
              <a:rPr lang="en-US" altLang="zh-CN" dirty="0"/>
              <a:t>Type</a:t>
            </a:r>
            <a:r>
              <a:rPr lang="zh-CN" altLang="en-US" dirty="0"/>
              <a:t>是</a:t>
            </a:r>
            <a:r>
              <a:rPr lang="zh-CN" altLang="zh-CN" dirty="0">
                <a:solidFill>
                  <a:srgbClr val="FF0000"/>
                </a:solidFill>
              </a:rPr>
              <a:t>类型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/>
              <a:t>IDENTIFIER</a:t>
            </a:r>
            <a:r>
              <a:rPr lang="zh-CN" altLang="en-US" dirty="0"/>
              <a:t>是</a:t>
            </a:r>
            <a:r>
              <a:rPr lang="zh-CN" altLang="zh-CN" dirty="0">
                <a:solidFill>
                  <a:srgbClr val="FF0000"/>
                </a:solidFill>
              </a:rPr>
              <a:t>变量名</a:t>
            </a:r>
            <a:endParaRPr lang="en-US" altLang="zh-CN" dirty="0"/>
          </a:p>
          <a:p>
            <a:pPr marL="0" indent="0">
              <a:buNone/>
            </a:pPr>
            <a:endParaRPr lang="en-US" altLang="zh-CN" sz="3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70C0"/>
                </a:solidFill>
              </a:rPr>
              <a:t>    例如： </a:t>
            </a:r>
            <a:r>
              <a:rPr lang="en-US" altLang="zh-CN" sz="3200" b="1" dirty="0">
                <a:solidFill>
                  <a:srgbClr val="0070C0"/>
                </a:solidFill>
              </a:rPr>
              <a:t>int </a:t>
            </a:r>
            <a:r>
              <a:rPr lang="en-US" altLang="zh-CN" sz="3200" b="1" dirty="0" err="1">
                <a:solidFill>
                  <a:srgbClr val="0070C0"/>
                </a:solidFill>
              </a:rPr>
              <a:t>i</a:t>
            </a:r>
            <a:r>
              <a:rPr lang="en-US" altLang="zh-CN" sz="3200" b="1" dirty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0070C0"/>
                </a:solidFill>
              </a:rPr>
              <a:t>                  float f1, f2;</a:t>
            </a:r>
            <a:endParaRPr lang="en-US" altLang="zh-CN" sz="3200" dirty="0"/>
          </a:p>
          <a:p>
            <a:pPr lvl="1"/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FAEE38B-9815-8E11-F72D-6F458486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4733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ED1C956-5782-280F-AC67-4067499A4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变量名</a:t>
            </a:r>
            <a:r>
              <a:rPr lang="zh-CN" altLang="en-US" dirty="0"/>
              <a:t>必须是一个</a:t>
            </a:r>
            <a:r>
              <a:rPr lang="zh-CN" altLang="zh-CN" dirty="0"/>
              <a:t>标识符</a:t>
            </a:r>
            <a:r>
              <a:rPr lang="zh-CN" altLang="en-US" dirty="0"/>
              <a:t>。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zh-CN" dirty="0">
                <a:solidFill>
                  <a:srgbClr val="FF0000"/>
                </a:solidFill>
              </a:rPr>
              <a:t>标识符</a:t>
            </a:r>
            <a:r>
              <a:rPr lang="zh-CN" altLang="zh-CN" dirty="0"/>
              <a:t>只能由字母</a:t>
            </a:r>
            <a:r>
              <a:rPr lang="zh-CN" altLang="en-US" dirty="0"/>
              <a:t>（</a:t>
            </a:r>
            <a:r>
              <a:rPr lang="en-US" altLang="zh-CN" dirty="0"/>
              <a:t>A~Z</a:t>
            </a:r>
            <a:r>
              <a:rPr lang="zh-CN" altLang="en-US" dirty="0"/>
              <a:t>、</a:t>
            </a:r>
            <a:r>
              <a:rPr lang="en-US" altLang="zh-CN" dirty="0" err="1"/>
              <a:t>a~z</a:t>
            </a:r>
            <a:r>
              <a:rPr lang="zh-CN" altLang="en-US" dirty="0"/>
              <a:t>）</a:t>
            </a:r>
            <a:r>
              <a:rPr lang="zh-CN" altLang="zh-CN" dirty="0"/>
              <a:t>、数字和下划线</a:t>
            </a:r>
            <a:r>
              <a:rPr lang="en-US" altLang="zh-CN" dirty="0"/>
              <a:t>3</a:t>
            </a:r>
            <a:r>
              <a:rPr lang="zh-CN" altLang="zh-CN" dirty="0"/>
              <a:t>种字符组成，且第一个字符必须为字母或下划线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zh-CN" dirty="0"/>
              <a:t>合法的标识符：</a:t>
            </a:r>
            <a:r>
              <a:rPr lang="zh-CN" altLang="en-US" dirty="0"/>
              <a:t>例如，</a:t>
            </a:r>
            <a:r>
              <a:rPr lang="en-US" altLang="zh-CN" dirty="0"/>
              <a:t>sum</a:t>
            </a:r>
            <a:r>
              <a:rPr lang="zh-CN" altLang="en-US" dirty="0"/>
              <a:t>，</a:t>
            </a:r>
            <a:r>
              <a:rPr lang="en-US" altLang="zh-CN" dirty="0"/>
              <a:t>average</a:t>
            </a:r>
            <a:r>
              <a:rPr lang="zh-CN" altLang="en-US" dirty="0"/>
              <a:t>，</a:t>
            </a:r>
            <a:r>
              <a:rPr lang="en-US" altLang="zh-CN" dirty="0"/>
              <a:t>_total</a:t>
            </a:r>
            <a:r>
              <a:rPr lang="zh-CN" altLang="en-US" dirty="0"/>
              <a:t>，</a:t>
            </a:r>
            <a:r>
              <a:rPr lang="en-US" altLang="zh-CN" dirty="0"/>
              <a:t>Class</a:t>
            </a:r>
            <a:r>
              <a:rPr lang="zh-CN" altLang="en-US" dirty="0"/>
              <a:t>，</a:t>
            </a:r>
            <a:r>
              <a:rPr lang="en-US" altLang="zh-CN" dirty="0"/>
              <a:t>day</a:t>
            </a:r>
            <a:r>
              <a:rPr lang="zh-CN" altLang="en-US" dirty="0"/>
              <a:t>，</a:t>
            </a:r>
            <a:r>
              <a:rPr lang="en-US" altLang="zh-CN" dirty="0"/>
              <a:t>BASIC</a:t>
            </a:r>
            <a:r>
              <a:rPr lang="zh-CN" altLang="en-US" dirty="0"/>
              <a:t>，</a:t>
            </a:r>
            <a:r>
              <a:rPr lang="en-US" altLang="zh-CN" dirty="0" err="1"/>
              <a:t>li_ling</a:t>
            </a:r>
            <a:endParaRPr lang="en-US" altLang="zh-CN" dirty="0"/>
          </a:p>
          <a:p>
            <a:pPr lvl="1"/>
            <a:r>
              <a:rPr lang="zh-CN" altLang="zh-CN" dirty="0"/>
              <a:t>不合法的标识符</a:t>
            </a:r>
            <a:r>
              <a:rPr lang="zh-CN" altLang="en-US" dirty="0"/>
              <a:t>：例如，</a:t>
            </a:r>
            <a:r>
              <a:rPr lang="en-US" altLang="zh-CN" dirty="0" err="1"/>
              <a:t>M.D.John</a:t>
            </a:r>
            <a:r>
              <a:rPr lang="zh-CN" altLang="zh-CN" dirty="0"/>
              <a:t>，￥</a:t>
            </a:r>
            <a:r>
              <a:rPr lang="en-US" altLang="zh-CN" dirty="0"/>
              <a:t>123</a:t>
            </a:r>
            <a:r>
              <a:rPr lang="zh-CN" altLang="zh-CN" dirty="0"/>
              <a:t>，＃</a:t>
            </a:r>
            <a:r>
              <a:rPr lang="en-US" altLang="zh-CN" dirty="0"/>
              <a:t>33</a:t>
            </a:r>
            <a:r>
              <a:rPr lang="zh-CN" altLang="zh-CN" dirty="0"/>
              <a:t>，</a:t>
            </a:r>
            <a:r>
              <a:rPr lang="en-US" altLang="zh-CN" dirty="0"/>
              <a:t>3D64</a:t>
            </a:r>
            <a:r>
              <a:rPr lang="zh-CN" altLang="zh-CN" dirty="0"/>
              <a:t>，</a:t>
            </a:r>
            <a:r>
              <a:rPr lang="en-US" altLang="zh-CN" dirty="0"/>
              <a:t>a</a:t>
            </a:r>
            <a:r>
              <a:rPr lang="zh-CN" altLang="zh-CN" dirty="0"/>
              <a:t>＞</a:t>
            </a:r>
            <a:r>
              <a:rPr lang="en-US" altLang="zh-CN" dirty="0"/>
              <a:t>b</a:t>
            </a:r>
          </a:p>
          <a:p>
            <a:r>
              <a:rPr lang="zh-CN" altLang="en-US" dirty="0"/>
              <a:t>标识符是</a:t>
            </a:r>
            <a:r>
              <a:rPr lang="zh-CN" altLang="en-US" dirty="0">
                <a:solidFill>
                  <a:srgbClr val="FF0000"/>
                </a:solidFill>
              </a:rPr>
              <a:t>大小写敏感</a:t>
            </a:r>
            <a:r>
              <a:rPr lang="zh-CN" altLang="en-US" dirty="0"/>
              <a:t>的：例如，</a:t>
            </a:r>
            <a:r>
              <a:rPr lang="en-US" altLang="zh-CN" dirty="0"/>
              <a:t>sum</a:t>
            </a:r>
            <a:r>
              <a:rPr lang="zh-CN" altLang="en-US" dirty="0"/>
              <a:t>和</a:t>
            </a:r>
            <a:r>
              <a:rPr lang="en-US" altLang="zh-CN" dirty="0"/>
              <a:t>Sum</a:t>
            </a:r>
            <a:r>
              <a:rPr lang="zh-CN" altLang="en-US" dirty="0"/>
              <a:t>是不同的标识符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0A916D8-E860-3C13-F84F-AA45092E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99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04CCC2D-ABFD-EC2F-A502-F48D91FC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solidFill>
                  <a:srgbClr val="FF0000"/>
                </a:solidFill>
              </a:rPr>
              <a:t>类型</a:t>
            </a:r>
            <a:r>
              <a:rPr lang="zh-CN" altLang="zh-CN" dirty="0"/>
              <a:t>就是</a:t>
            </a:r>
            <a:r>
              <a:rPr lang="zh-CN" altLang="en-US" dirty="0"/>
              <a:t>变量要存储的</a:t>
            </a:r>
            <a:r>
              <a:rPr lang="zh-CN" altLang="zh-CN" dirty="0"/>
              <a:t>数据</a:t>
            </a:r>
            <a:r>
              <a:rPr lang="zh-CN" altLang="en-US" dirty="0"/>
              <a:t>的类型，影响变量的内存</a:t>
            </a:r>
            <a:r>
              <a:rPr lang="zh-CN" altLang="zh-CN" dirty="0"/>
              <a:t>分配，包括</a:t>
            </a:r>
            <a:r>
              <a:rPr lang="zh-CN" altLang="en-US" dirty="0"/>
              <a:t>分配的内存空间</a:t>
            </a:r>
            <a:r>
              <a:rPr lang="zh-CN" altLang="zh-CN" dirty="0"/>
              <a:t>的</a:t>
            </a:r>
            <a:r>
              <a:rPr lang="zh-CN" altLang="en-US" dirty="0">
                <a:solidFill>
                  <a:srgbClr val="FF0000"/>
                </a:solidFill>
              </a:rPr>
              <a:t>大小</a:t>
            </a:r>
            <a:r>
              <a:rPr lang="zh-CN" altLang="en-US" dirty="0"/>
              <a:t>（</a:t>
            </a:r>
            <a:r>
              <a:rPr lang="zh-CN" altLang="zh-CN" dirty="0"/>
              <a:t>占多少字节</a:t>
            </a:r>
            <a:r>
              <a:rPr lang="zh-CN" altLang="en-US" dirty="0"/>
              <a:t>）</a:t>
            </a:r>
            <a:r>
              <a:rPr lang="zh-CN" altLang="zh-CN" dirty="0"/>
              <a:t>以及数据的存储</a:t>
            </a:r>
            <a:r>
              <a:rPr lang="zh-CN" altLang="en-US" dirty="0">
                <a:solidFill>
                  <a:srgbClr val="FF0000"/>
                </a:solidFill>
              </a:rPr>
              <a:t>格式</a:t>
            </a:r>
            <a:r>
              <a:rPr lang="zh-CN" altLang="en-US" dirty="0"/>
              <a:t>。类型包括：</a:t>
            </a:r>
            <a:endParaRPr lang="en-US" altLang="zh-CN" dirty="0"/>
          </a:p>
          <a:p>
            <a:pPr lvl="1"/>
            <a:r>
              <a:rPr lang="zh-CN" altLang="en-US" dirty="0"/>
              <a:t>基本类型</a:t>
            </a:r>
            <a:endParaRPr lang="en-US" altLang="zh-CN" dirty="0"/>
          </a:p>
          <a:p>
            <a:pPr lvl="1"/>
            <a:r>
              <a:rPr lang="zh-CN" altLang="en-US" dirty="0"/>
              <a:t>枚举类型</a:t>
            </a:r>
            <a:endParaRPr lang="en-US" altLang="zh-CN" dirty="0"/>
          </a:p>
          <a:p>
            <a:pPr lvl="1"/>
            <a:r>
              <a:rPr lang="zh-CN" altLang="en-US" dirty="0"/>
              <a:t>空类型 </a:t>
            </a:r>
            <a:r>
              <a:rPr lang="en-US" altLang="zh-CN" dirty="0"/>
              <a:t>void</a:t>
            </a:r>
          </a:p>
          <a:p>
            <a:pPr lvl="1">
              <a:lnSpc>
                <a:spcPct val="100000"/>
              </a:lnSpc>
            </a:pPr>
            <a:r>
              <a:rPr lang="zh-CN" altLang="zh-CN" dirty="0"/>
              <a:t>派生类型</a:t>
            </a:r>
            <a:endParaRPr lang="en-US" altLang="zh-CN" dirty="0"/>
          </a:p>
          <a:p>
            <a:pPr lvl="2">
              <a:lnSpc>
                <a:spcPct val="100000"/>
              </a:lnSpc>
            </a:pPr>
            <a:r>
              <a:rPr lang="zh-CN" altLang="zh-CN" dirty="0"/>
              <a:t>指针类型</a:t>
            </a:r>
            <a:endParaRPr lang="en-US" altLang="zh-CN" dirty="0"/>
          </a:p>
          <a:p>
            <a:pPr lvl="2">
              <a:lnSpc>
                <a:spcPct val="100000"/>
              </a:lnSpc>
            </a:pPr>
            <a:r>
              <a:rPr lang="zh-CN" altLang="zh-CN" dirty="0"/>
              <a:t>函数类型</a:t>
            </a:r>
            <a:endParaRPr lang="en-US" altLang="zh-CN" dirty="0"/>
          </a:p>
          <a:p>
            <a:pPr lvl="2">
              <a:lnSpc>
                <a:spcPct val="100000"/>
              </a:lnSpc>
            </a:pPr>
            <a:r>
              <a:rPr lang="zh-CN" altLang="zh-CN" dirty="0"/>
              <a:t>数组类型</a:t>
            </a:r>
            <a:endParaRPr lang="en-US" altLang="zh-CN" dirty="0"/>
          </a:p>
          <a:p>
            <a:pPr lvl="2">
              <a:lnSpc>
                <a:spcPct val="100000"/>
              </a:lnSpc>
            </a:pPr>
            <a:r>
              <a:rPr lang="zh-CN" altLang="zh-CN" dirty="0"/>
              <a:t>结构体类型</a:t>
            </a:r>
            <a:endParaRPr lang="en-US" altLang="zh-CN" dirty="0"/>
          </a:p>
          <a:p>
            <a:pPr lvl="2">
              <a:lnSpc>
                <a:spcPct val="100000"/>
              </a:lnSpc>
            </a:pPr>
            <a:r>
              <a:rPr lang="zh-CN" altLang="zh-CN" dirty="0"/>
              <a:t>共用体类型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22DD912-BF61-E07B-8A20-3D7B8460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241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2C95DF8-D525-8520-C26A-948A210DA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826571"/>
          </a:xfrm>
        </p:spPr>
        <p:txBody>
          <a:bodyPr/>
          <a:lstStyle/>
          <a:p>
            <a:r>
              <a:rPr lang="zh-CN" altLang="en-US" dirty="0"/>
              <a:t>基本类型的大小（</a:t>
            </a:r>
            <a:r>
              <a:rPr lang="en-US" altLang="zh-CN" dirty="0"/>
              <a:t>32</a:t>
            </a:r>
            <a:r>
              <a:rPr lang="zh-CN" altLang="en-US" dirty="0"/>
              <a:t>位程序）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8EF5724-9D7C-CD57-3B77-FA8D9B65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77" name="Text Box 83">
            <a:extLst>
              <a:ext uri="{FF2B5EF4-FFF2-40B4-BE49-F238E27FC236}">
                <a16:creationId xmlns:a16="http://schemas.microsoft.com/office/drawing/2014/main" id="{A27255CD-ED06-E4AF-7D38-3A416692F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786" y="5977181"/>
            <a:ext cx="787617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</a:rPr>
              <a:t>说明：基本类型所占位数随可执行文件位数的不同而不同</a:t>
            </a:r>
          </a:p>
        </p:txBody>
      </p:sp>
      <p:graphicFrame>
        <p:nvGraphicFramePr>
          <p:cNvPr id="78" name="表格 4">
            <a:extLst>
              <a:ext uri="{FF2B5EF4-FFF2-40B4-BE49-F238E27FC236}">
                <a16:creationId xmlns:a16="http://schemas.microsoft.com/office/drawing/2014/main" id="{EE79F6DA-3E2E-C05A-E2BE-52F7C7132A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894482"/>
              </p:ext>
            </p:extLst>
          </p:nvPr>
        </p:nvGraphicFramePr>
        <p:xfrm>
          <a:off x="350786" y="940165"/>
          <a:ext cx="856932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865">
                  <a:extLst>
                    <a:ext uri="{9D8B030D-6E8A-4147-A177-3AD203B41FA5}">
                      <a16:colId xmlns:a16="http://schemas.microsoft.com/office/drawing/2014/main" val="731652836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1845984141"/>
                    </a:ext>
                  </a:extLst>
                </a:gridCol>
                <a:gridCol w="1960880">
                  <a:extLst>
                    <a:ext uri="{9D8B030D-6E8A-4147-A177-3AD203B41FA5}">
                      <a16:colId xmlns:a16="http://schemas.microsoft.com/office/drawing/2014/main" val="241320999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605435322"/>
                    </a:ext>
                  </a:extLst>
                </a:gridCol>
                <a:gridCol w="3541395">
                  <a:extLst>
                    <a:ext uri="{9D8B030D-6E8A-4147-A177-3AD203B41FA5}">
                      <a16:colId xmlns:a16="http://schemas.microsoft.com/office/drawing/2014/main" val="2884121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类型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符号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关键字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位数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表示范围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47884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短整型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[signed] short [int]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-32768 ~ 32767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521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unsigned short [int]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~ 65535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43950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基本整型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[signed] int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-2147483648 ~ 2147483647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435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unsigned int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~ 4294967295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2596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长整型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[signed] long [int]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-2147483648 ~ 2147483647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4422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unsigned long [int]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~ 4294967295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3185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双长整型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[signed] long long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-9.223372e+18 ~ 9.223372e+18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805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unsigned long </a:t>
                      </a:r>
                      <a:r>
                        <a:rPr lang="en-US" altLang="zh-CN" dirty="0" err="1"/>
                        <a:t>long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~ 1.8446744e+19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03836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字符型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[signed] char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-128 ~ 127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9286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unsigned char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~ 255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416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单精度浮点型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float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3.4e-38 ~ 3.4e38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21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双精度浮点型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double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1.7e-308 ~ 1.7e308</a:t>
                      </a:r>
                      <a:endParaRPr lang="zh-CN" alt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049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125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2B511C5-EF61-6821-76B7-30346CD6E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5"/>
            <a:ext cx="8569517" cy="826936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例：编程输出基本类型的内存大小（位数）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378DE43-5707-362B-4529-B8802688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D0F5CBA-1FB5-EBB4-7FF6-2EA154EAF1BD}"/>
              </a:ext>
            </a:extLst>
          </p:cNvPr>
          <p:cNvSpPr txBox="1"/>
          <p:nvPr/>
        </p:nvSpPr>
        <p:spPr>
          <a:xfrm>
            <a:off x="708410" y="1097281"/>
            <a:ext cx="772519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lld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short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* 8);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lld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* 8);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lld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* 8);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lld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* 8);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lld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* 8);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lld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* 8);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lld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double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* 8);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3357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4AEECEC-489F-EAF2-3994-062F99D5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16</a:t>
            </a:fld>
            <a:endParaRPr lang="zh-CN" altLang="en-US" dirty="0"/>
          </a:p>
        </p:txBody>
      </p:sp>
      <p:sp>
        <p:nvSpPr>
          <p:cNvPr id="48" name="内容占位符 1">
            <a:extLst>
              <a:ext uri="{FF2B5EF4-FFF2-40B4-BE49-F238E27FC236}">
                <a16:creationId xmlns:a16="http://schemas.microsoft.com/office/drawing/2014/main" id="{D9A3F074-A86D-A3BA-F35B-C1405D972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826571"/>
          </a:xfrm>
        </p:spPr>
        <p:txBody>
          <a:bodyPr/>
          <a:lstStyle/>
          <a:p>
            <a:r>
              <a:rPr lang="zh-CN" altLang="en-US" dirty="0"/>
              <a:t>基本类型的格式</a:t>
            </a:r>
          </a:p>
        </p:txBody>
      </p:sp>
      <p:sp>
        <p:nvSpPr>
          <p:cNvPr id="49" name="Text Box 35">
            <a:extLst>
              <a:ext uri="{FF2B5EF4-FFF2-40B4-BE49-F238E27FC236}">
                <a16:creationId xmlns:a16="http://schemas.microsoft.com/office/drawing/2014/main" id="{04AE4611-C28E-5148-A11E-1B3E6DA32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56" y="2762775"/>
            <a:ext cx="2379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unsigned short</a:t>
            </a:r>
            <a:r>
              <a:rPr lang="zh-CN" altLang="zh-CN" sz="2000" dirty="0">
                <a:solidFill>
                  <a:schemeClr val="tx1"/>
                </a:solidFill>
                <a:latin typeface="Arial" charset="0"/>
              </a:rPr>
              <a:t>型：</a:t>
            </a:r>
            <a:endParaRPr lang="zh-CN" alt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Text Box 13">
            <a:extLst>
              <a:ext uri="{FF2B5EF4-FFF2-40B4-BE49-F238E27FC236}">
                <a16:creationId xmlns:a16="http://schemas.microsoft.com/office/drawing/2014/main" id="{E4482D6B-1AFA-B4B4-ED42-85639F037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36" y="940525"/>
            <a:ext cx="80703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short</a:t>
            </a:r>
            <a:r>
              <a:rPr lang="zh-CN" altLang="zh-CN" sz="2000" dirty="0">
                <a:solidFill>
                  <a:schemeClr val="tx1"/>
                </a:solidFill>
                <a:latin typeface="Arial" charset="0"/>
              </a:rPr>
              <a:t>型</a:t>
            </a:r>
            <a:r>
              <a:rPr lang="zh-CN" altLang="en-US" sz="2000" dirty="0">
                <a:solidFill>
                  <a:schemeClr val="tx1"/>
                </a:solidFill>
                <a:latin typeface="Arial" charset="0"/>
              </a:rPr>
              <a:t>：</a:t>
            </a:r>
            <a:r>
              <a:rPr lang="zh-CN" altLang="en-US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（</a:t>
            </a:r>
            <a:r>
              <a:rPr lang="zh-CN" altLang="en-US" sz="2000" b="0" i="0" dirty="0">
                <a:solidFill>
                  <a:srgbClr val="4D4D4D"/>
                </a:solidFill>
                <a:effectLst/>
                <a:latin typeface="-apple-system"/>
              </a:rPr>
              <a:t>负数使用补码：正数部分（不含符号）按位取反后加</a:t>
            </a:r>
            <a:r>
              <a:rPr lang="en-US" altLang="zh-CN" sz="2000" b="0" i="0" dirty="0">
                <a:solidFill>
                  <a:srgbClr val="4D4D4D"/>
                </a:solidFill>
                <a:effectLst/>
                <a:latin typeface="-apple-system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）</a:t>
            </a:r>
            <a:endParaRPr lang="zh-CN" altLang="en-US" sz="20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51" name="表格 51">
            <a:extLst>
              <a:ext uri="{FF2B5EF4-FFF2-40B4-BE49-F238E27FC236}">
                <a16:creationId xmlns:a16="http://schemas.microsoft.com/office/drawing/2014/main" id="{4D112857-6FD3-BBD3-BFF4-5FFBAE041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33239"/>
              </p:ext>
            </p:extLst>
          </p:nvPr>
        </p:nvGraphicFramePr>
        <p:xfrm>
          <a:off x="493356" y="1537425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34175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926176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9634557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236101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814208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438815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3628063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21722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graphicFrame>
        <p:nvGraphicFramePr>
          <p:cNvPr id="52" name="表格 51">
            <a:extLst>
              <a:ext uri="{FF2B5EF4-FFF2-40B4-BE49-F238E27FC236}">
                <a16:creationId xmlns:a16="http://schemas.microsoft.com/office/drawing/2014/main" id="{1356759E-2744-D159-86C2-0995D8E70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51534"/>
              </p:ext>
            </p:extLst>
          </p:nvPr>
        </p:nvGraphicFramePr>
        <p:xfrm>
          <a:off x="493356" y="215010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34175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926176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9634557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236101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814208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438815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3628063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21722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sp>
        <p:nvSpPr>
          <p:cNvPr id="53" name="Text Box 14">
            <a:extLst>
              <a:ext uri="{FF2B5EF4-FFF2-40B4-BE49-F238E27FC236}">
                <a16:creationId xmlns:a16="http://schemas.microsoft.com/office/drawing/2014/main" id="{C27B8FC3-D403-25D8-DEEE-0DF2658D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101" y="1524407"/>
            <a:ext cx="159261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latin typeface="Arial" charset="0"/>
              </a:rPr>
              <a:t>最大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zh-CN" altLang="zh-CN" sz="2000" dirty="0">
                <a:solidFill>
                  <a:schemeClr val="tx1"/>
                </a:solidFill>
                <a:latin typeface="Arial" charset="0"/>
              </a:rPr>
              <a:t>32767</a:t>
            </a:r>
            <a:endParaRPr lang="en-US" altLang="zh-CN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4" name="Text Box 24">
            <a:extLst>
              <a:ext uri="{FF2B5EF4-FFF2-40B4-BE49-F238E27FC236}">
                <a16:creationId xmlns:a16="http://schemas.microsoft.com/office/drawing/2014/main" id="{5C35D796-CFD4-ABEB-22B2-A8D86798C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101" y="2150336"/>
            <a:ext cx="168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latin typeface="Arial" charset="0"/>
              </a:rPr>
              <a:t>最小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: -</a:t>
            </a:r>
            <a:r>
              <a:rPr lang="zh-CN" altLang="zh-CN" sz="2000" dirty="0">
                <a:solidFill>
                  <a:schemeClr val="tx1"/>
                </a:solidFill>
                <a:latin typeface="Arial" charset="0"/>
              </a:rPr>
              <a:t>32768</a:t>
            </a:r>
            <a:endParaRPr lang="en-US" altLang="zh-CN" sz="20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55" name="表格 54">
            <a:extLst>
              <a:ext uri="{FF2B5EF4-FFF2-40B4-BE49-F238E27FC236}">
                <a16:creationId xmlns:a16="http://schemas.microsoft.com/office/drawing/2014/main" id="{0C15C712-4420-5CCF-543A-5E9BFBD8D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572886"/>
              </p:ext>
            </p:extLst>
          </p:nvPr>
        </p:nvGraphicFramePr>
        <p:xfrm>
          <a:off x="493356" y="340466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34175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926176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9634557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236101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814208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438815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3628063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21722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graphicFrame>
        <p:nvGraphicFramePr>
          <p:cNvPr id="56" name="表格 55">
            <a:extLst>
              <a:ext uri="{FF2B5EF4-FFF2-40B4-BE49-F238E27FC236}">
                <a16:creationId xmlns:a16="http://schemas.microsoft.com/office/drawing/2014/main" id="{3170766E-413B-F76F-1854-38E40A4DB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790148"/>
              </p:ext>
            </p:extLst>
          </p:nvPr>
        </p:nvGraphicFramePr>
        <p:xfrm>
          <a:off x="493356" y="4017335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34175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926176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9634557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236101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814208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438815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3628063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21722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sp>
        <p:nvSpPr>
          <p:cNvPr id="57" name="Text Box 45">
            <a:extLst>
              <a:ext uri="{FF2B5EF4-FFF2-40B4-BE49-F238E27FC236}">
                <a16:creationId xmlns:a16="http://schemas.microsoft.com/office/drawing/2014/main" id="{1769D820-6E44-18C3-D15F-1EF2FF874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101" y="3998634"/>
            <a:ext cx="9813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latin typeface="Arial" charset="0"/>
              </a:rPr>
              <a:t>最小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: 0</a:t>
            </a:r>
          </a:p>
        </p:txBody>
      </p:sp>
      <p:sp>
        <p:nvSpPr>
          <p:cNvPr id="58" name="Text Box 36">
            <a:extLst>
              <a:ext uri="{FF2B5EF4-FFF2-40B4-BE49-F238E27FC236}">
                <a16:creationId xmlns:a16="http://schemas.microsoft.com/office/drawing/2014/main" id="{08FE63BB-1736-A99C-6EB9-C0D4BD5F3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101" y="3386639"/>
            <a:ext cx="15520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latin typeface="Arial" charset="0"/>
              </a:rPr>
              <a:t>最大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zh-CN" altLang="zh-CN" sz="2000" dirty="0">
                <a:solidFill>
                  <a:schemeClr val="tx1"/>
                </a:solidFill>
                <a:latin typeface="Arial" charset="0"/>
              </a:rPr>
              <a:t>65535</a:t>
            </a:r>
            <a:endParaRPr lang="en-US" altLang="zh-CN" sz="20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59" name="表格 58">
            <a:extLst>
              <a:ext uri="{FF2B5EF4-FFF2-40B4-BE49-F238E27FC236}">
                <a16:creationId xmlns:a16="http://schemas.microsoft.com/office/drawing/2014/main" id="{FED89597-528B-ABFE-8510-15881352D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1855"/>
              </p:ext>
            </p:extLst>
          </p:nvPr>
        </p:nvGraphicFramePr>
        <p:xfrm>
          <a:off x="493356" y="5271955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34175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926176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9634557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236101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814208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438815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3628063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21722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graphicFrame>
        <p:nvGraphicFramePr>
          <p:cNvPr id="60" name="表格 59">
            <a:extLst>
              <a:ext uri="{FF2B5EF4-FFF2-40B4-BE49-F238E27FC236}">
                <a16:creationId xmlns:a16="http://schemas.microsoft.com/office/drawing/2014/main" id="{503B153B-3D76-8F58-167F-369ED44D3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0898"/>
              </p:ext>
            </p:extLst>
          </p:nvPr>
        </p:nvGraphicFramePr>
        <p:xfrm>
          <a:off x="493356" y="565095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34175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926176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9634557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236101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814208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438815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3628063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21722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sp>
        <p:nvSpPr>
          <p:cNvPr id="61" name="Text Box 35">
            <a:extLst>
              <a:ext uri="{FF2B5EF4-FFF2-40B4-BE49-F238E27FC236}">
                <a16:creationId xmlns:a16="http://schemas.microsoft.com/office/drawing/2014/main" id="{3E93691E-3AC9-ED41-E9F6-F3487C4AB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56" y="4630010"/>
            <a:ext cx="81515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float</a:t>
            </a:r>
            <a:r>
              <a:rPr lang="zh-CN" altLang="zh-CN" sz="2000" dirty="0">
                <a:solidFill>
                  <a:schemeClr val="tx1"/>
                </a:solidFill>
                <a:latin typeface="Arial" charset="0"/>
              </a:rPr>
              <a:t>型</a:t>
            </a:r>
            <a:r>
              <a:rPr lang="zh-CN" altLang="en-US" sz="2000" dirty="0">
                <a:solidFill>
                  <a:schemeClr val="tx1"/>
                </a:solidFill>
                <a:latin typeface="Arial" charset="0"/>
              </a:rPr>
              <a:t>：</a:t>
            </a:r>
            <a:r>
              <a:rPr lang="zh-CN" altLang="en-US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  <a:hlinkClick r:id="rId2"/>
              </a:rPr>
              <a:t>IEEE-754 Floating Point</a:t>
            </a:r>
            <a:r>
              <a:rPr lang="zh-CN" altLang="en-US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：符号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位、指数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8</a:t>
            </a:r>
            <a:r>
              <a:rPr lang="zh-CN" altLang="en-US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位、尾数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23</a:t>
            </a:r>
            <a:r>
              <a:rPr lang="zh-CN" altLang="en-US" sz="2000" dirty="0">
                <a:solidFill>
                  <a:schemeClr val="tx1"/>
                </a:solidFill>
                <a:latin typeface="Arial" charset="0"/>
                <a:sym typeface="Wingdings" panose="05000000000000000000" pitchFamily="2" charset="2"/>
              </a:rPr>
              <a:t>位）</a:t>
            </a:r>
            <a:endParaRPr lang="zh-CN" alt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2" name="Text Box 36">
            <a:extLst>
              <a:ext uri="{FF2B5EF4-FFF2-40B4-BE49-F238E27FC236}">
                <a16:creationId xmlns:a16="http://schemas.microsoft.com/office/drawing/2014/main" id="{0F5274F9-91FB-B775-EC4B-E9A1EE68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101" y="5257075"/>
            <a:ext cx="1622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latin typeface="Arial" charset="0"/>
              </a:rPr>
              <a:t>最大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: 3.4e38</a:t>
            </a:r>
          </a:p>
        </p:txBody>
      </p:sp>
      <p:sp>
        <p:nvSpPr>
          <p:cNvPr id="63" name="Text Box 45">
            <a:extLst>
              <a:ext uri="{FF2B5EF4-FFF2-40B4-BE49-F238E27FC236}">
                <a16:creationId xmlns:a16="http://schemas.microsoft.com/office/drawing/2014/main" id="{0168FC5D-BB28-337E-7C26-B870D1093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101" y="6071955"/>
            <a:ext cx="16995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1pPr>
            <a:lvl2pPr marL="742950" indent="-28575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2pPr>
            <a:lvl3pPr marL="11430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3pPr>
            <a:lvl4pPr marL="16002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4pPr>
            <a:lvl5pPr marL="2057400" indent="-228600"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0033CC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latin typeface="Arial" charset="0"/>
              </a:rPr>
              <a:t>最小</a:t>
            </a:r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: -3.4e38</a:t>
            </a:r>
          </a:p>
        </p:txBody>
      </p:sp>
    </p:spTree>
    <p:extLst>
      <p:ext uri="{BB962C8B-B14F-4D97-AF65-F5344CB8AC3E}">
        <p14:creationId xmlns:p14="http://schemas.microsoft.com/office/powerpoint/2010/main" val="4237117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849210B-9AD2-6835-6365-76349B1BE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6098651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ASCII</a:t>
            </a:r>
            <a:r>
              <a:rPr lang="zh-CN" altLang="zh-CN" dirty="0"/>
              <a:t>字符集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zh-CN" dirty="0"/>
              <a:t>字母：</a:t>
            </a:r>
            <a:r>
              <a:rPr lang="en-US" altLang="zh-CN" dirty="0"/>
              <a:t>A~Z</a:t>
            </a:r>
            <a:r>
              <a:rPr lang="zh-CN" altLang="zh-CN" dirty="0"/>
              <a:t>，</a:t>
            </a:r>
            <a:r>
              <a:rPr lang="en-US" altLang="zh-CN" dirty="0" err="1"/>
              <a:t>a~z</a:t>
            </a:r>
            <a:endParaRPr lang="zh-CN" altLang="zh-CN" dirty="0"/>
          </a:p>
          <a:p>
            <a:pPr lvl="1">
              <a:lnSpc>
                <a:spcPct val="100000"/>
              </a:lnSpc>
            </a:pPr>
            <a:r>
              <a:rPr lang="zh-CN" altLang="zh-CN" dirty="0"/>
              <a:t>数字：</a:t>
            </a:r>
            <a:r>
              <a:rPr lang="en-US" altLang="zh-CN" dirty="0"/>
              <a:t>0~9</a:t>
            </a:r>
            <a:endParaRPr lang="zh-CN" altLang="zh-CN" dirty="0"/>
          </a:p>
          <a:p>
            <a:pPr lvl="1">
              <a:lnSpc>
                <a:spcPct val="100000"/>
              </a:lnSpc>
            </a:pPr>
            <a:r>
              <a:rPr lang="zh-CN" altLang="zh-CN" dirty="0"/>
              <a:t>专门符号</a:t>
            </a:r>
            <a:r>
              <a:rPr lang="en-US" altLang="zh-CN" dirty="0"/>
              <a:t>29</a:t>
            </a:r>
            <a:r>
              <a:rPr lang="zh-CN" altLang="zh-CN" dirty="0"/>
              <a:t>个：</a:t>
            </a:r>
            <a:r>
              <a:rPr lang="en-US" altLang="zh-CN" dirty="0"/>
              <a:t>!  ”  #  &amp;  ‘  (  )  *</a:t>
            </a:r>
            <a:r>
              <a:rPr lang="zh-CN" altLang="en-US" dirty="0"/>
              <a:t>等</a:t>
            </a:r>
            <a:endParaRPr lang="zh-CN" altLang="zh-CN" dirty="0"/>
          </a:p>
          <a:p>
            <a:pPr lvl="1">
              <a:lnSpc>
                <a:spcPct val="100000"/>
              </a:lnSpc>
            </a:pPr>
            <a:r>
              <a:rPr lang="zh-CN" altLang="zh-CN" dirty="0"/>
              <a:t>空格符：空格、水平制表符、换行</a:t>
            </a:r>
            <a:r>
              <a:rPr lang="zh-CN" altLang="en-US" dirty="0"/>
              <a:t>等</a:t>
            </a:r>
            <a:endParaRPr lang="zh-CN" altLang="zh-CN" dirty="0"/>
          </a:p>
          <a:p>
            <a:pPr lvl="1">
              <a:lnSpc>
                <a:spcPct val="100000"/>
              </a:lnSpc>
            </a:pPr>
            <a:r>
              <a:rPr lang="zh-CN" altLang="zh-CN" dirty="0"/>
              <a:t>不能显示的字符：空字符</a:t>
            </a:r>
            <a:r>
              <a:rPr lang="en-US" altLang="zh-CN" dirty="0"/>
              <a:t>(</a:t>
            </a:r>
            <a:r>
              <a:rPr lang="zh-CN" altLang="zh-CN" dirty="0"/>
              <a:t>以</a:t>
            </a:r>
            <a:r>
              <a:rPr lang="en-US" altLang="zh-CN" dirty="0"/>
              <a:t>‘\0’</a:t>
            </a:r>
            <a:r>
              <a:rPr lang="zh-CN" altLang="zh-CN" dirty="0"/>
              <a:t>表示</a:t>
            </a:r>
            <a:r>
              <a:rPr lang="en-US" altLang="zh-CN" dirty="0"/>
              <a:t>)</a:t>
            </a:r>
            <a:r>
              <a:rPr lang="zh-CN" altLang="zh-CN" dirty="0"/>
              <a:t>、警告</a:t>
            </a:r>
            <a:r>
              <a:rPr lang="en-US" altLang="zh-CN" dirty="0"/>
              <a:t>(</a:t>
            </a:r>
            <a:r>
              <a:rPr lang="zh-CN" altLang="zh-CN" dirty="0"/>
              <a:t>以</a:t>
            </a:r>
            <a:r>
              <a:rPr lang="en-US" altLang="zh-CN" dirty="0"/>
              <a:t>‘\a’</a:t>
            </a:r>
            <a:r>
              <a:rPr lang="zh-CN" altLang="zh-CN" dirty="0"/>
              <a:t>表示</a:t>
            </a:r>
            <a:r>
              <a:rPr lang="en-US" altLang="zh-CN" dirty="0"/>
              <a:t>)</a:t>
            </a:r>
            <a:r>
              <a:rPr lang="zh-CN" altLang="zh-CN" dirty="0"/>
              <a:t>、退格</a:t>
            </a:r>
            <a:r>
              <a:rPr lang="en-US" altLang="zh-CN" dirty="0"/>
              <a:t>(</a:t>
            </a:r>
            <a:r>
              <a:rPr lang="zh-CN" altLang="zh-CN" dirty="0"/>
              <a:t>以</a:t>
            </a:r>
            <a:r>
              <a:rPr lang="en-US" altLang="zh-CN" dirty="0"/>
              <a:t>‘\b’</a:t>
            </a:r>
            <a:r>
              <a:rPr lang="zh-CN" altLang="zh-CN" dirty="0"/>
              <a:t>表示</a:t>
            </a:r>
            <a:r>
              <a:rPr lang="en-US" altLang="zh-CN" dirty="0"/>
              <a:t>)</a:t>
            </a:r>
            <a:r>
              <a:rPr lang="zh-CN" altLang="zh-CN" dirty="0"/>
              <a:t>、回车</a:t>
            </a:r>
            <a:r>
              <a:rPr lang="en-US" altLang="zh-CN" dirty="0"/>
              <a:t>(</a:t>
            </a:r>
            <a:r>
              <a:rPr lang="zh-CN" altLang="zh-CN" dirty="0"/>
              <a:t>以</a:t>
            </a:r>
            <a:r>
              <a:rPr lang="en-US" altLang="zh-CN" dirty="0"/>
              <a:t>‘\r’</a:t>
            </a:r>
            <a:r>
              <a:rPr lang="zh-CN" altLang="zh-CN" dirty="0"/>
              <a:t>表示</a:t>
            </a:r>
            <a:r>
              <a:rPr lang="en-US" altLang="zh-CN" dirty="0"/>
              <a:t>)</a:t>
            </a:r>
            <a:r>
              <a:rPr lang="zh-CN" altLang="zh-CN" dirty="0"/>
              <a:t>等</a:t>
            </a:r>
            <a:endParaRPr lang="en-US" altLang="zh-CN" dirty="0"/>
          </a:p>
          <a:p>
            <a:r>
              <a:rPr lang="en-US" altLang="zh-CN" dirty="0"/>
              <a:t>ASCII</a:t>
            </a:r>
            <a:r>
              <a:rPr lang="zh-CN" altLang="en-US" dirty="0"/>
              <a:t>码：每个</a:t>
            </a:r>
            <a:r>
              <a:rPr lang="en-US" altLang="zh-CN" dirty="0"/>
              <a:t>ASCII</a:t>
            </a:r>
            <a:r>
              <a:rPr lang="zh-CN" altLang="en-US" dirty="0"/>
              <a:t>字符对应一个整数</a:t>
            </a:r>
            <a:endParaRPr lang="en-US" altLang="zh-CN" dirty="0"/>
          </a:p>
          <a:p>
            <a:r>
              <a:rPr lang="zh-CN" altLang="en-US" dirty="0"/>
              <a:t>字符</a:t>
            </a:r>
            <a:r>
              <a:rPr lang="zh-CN" altLang="zh-CN" dirty="0"/>
              <a:t>型</a:t>
            </a:r>
            <a:r>
              <a:rPr lang="zh-CN" altLang="en-US" dirty="0"/>
              <a:t>（</a:t>
            </a:r>
            <a:r>
              <a:rPr lang="en-US" altLang="zh-CN" dirty="0"/>
              <a:t>char</a:t>
            </a:r>
            <a:r>
              <a:rPr lang="zh-CN" altLang="en-US" dirty="0"/>
              <a:t>）</a:t>
            </a:r>
            <a:r>
              <a:rPr lang="zh-CN" altLang="zh-CN" dirty="0"/>
              <a:t>变量</a:t>
            </a:r>
            <a:r>
              <a:rPr lang="zh-CN" altLang="en-US" dirty="0"/>
              <a:t>存储一个整数，表示这个</a:t>
            </a:r>
            <a:r>
              <a:rPr lang="en-US" altLang="zh-CN" dirty="0"/>
              <a:t>ASCII</a:t>
            </a:r>
            <a:r>
              <a:rPr lang="zh-CN" altLang="en-US" dirty="0"/>
              <a:t>码对应的字符，因此是一种整数类型。</a:t>
            </a:r>
            <a:endParaRPr lang="en-US" altLang="zh-CN" dirty="0"/>
          </a:p>
          <a:p>
            <a:pPr lvl="1"/>
            <a:r>
              <a:rPr lang="en-US" altLang="zh-CN" dirty="0"/>
              <a:t> </a:t>
            </a:r>
            <a:r>
              <a:rPr lang="zh-CN" altLang="en-US" dirty="0"/>
              <a:t>例如：对于“</a:t>
            </a:r>
            <a:r>
              <a:rPr lang="en-US" altLang="zh-CN" dirty="0"/>
              <a:t>char c</a:t>
            </a:r>
            <a:r>
              <a:rPr lang="zh-CN" altLang="en-US" dirty="0"/>
              <a:t>”，当需要存储符号</a:t>
            </a:r>
            <a:r>
              <a:rPr lang="en-US" altLang="zh-CN" dirty="0"/>
              <a:t>’?’</a:t>
            </a:r>
            <a:r>
              <a:rPr lang="zh-CN" altLang="en-US" dirty="0"/>
              <a:t>时，只需要存储整数</a:t>
            </a:r>
            <a:r>
              <a:rPr lang="en-US" altLang="zh-CN" dirty="0"/>
              <a:t>63</a:t>
            </a:r>
            <a:r>
              <a:rPr lang="zh-CN" altLang="en-US" dirty="0"/>
              <a:t>，因为</a:t>
            </a:r>
            <a:r>
              <a:rPr lang="en-US" altLang="zh-CN" dirty="0"/>
              <a:t>’?’</a:t>
            </a:r>
            <a:r>
              <a:rPr lang="zh-CN" altLang="en-US" dirty="0"/>
              <a:t>的</a:t>
            </a:r>
            <a:r>
              <a:rPr lang="en-US" altLang="zh-CN" dirty="0"/>
              <a:t>ASCII</a:t>
            </a:r>
            <a:r>
              <a:rPr lang="zh-CN" altLang="zh-CN" dirty="0"/>
              <a:t>码</a:t>
            </a:r>
            <a:r>
              <a:rPr lang="zh-CN" altLang="en-US" dirty="0"/>
              <a:t>为</a:t>
            </a:r>
            <a:r>
              <a:rPr lang="en-US" altLang="zh-CN" dirty="0"/>
              <a:t>63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4D2D236-0F50-9BE1-CF69-AC44C04F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903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481C987-514C-37C6-71F3-0C314F15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字符</a:t>
            </a:r>
            <a:r>
              <a:rPr lang="en-US" altLang="zh-CN" dirty="0"/>
              <a:t>’1’</a:t>
            </a:r>
            <a:r>
              <a:rPr lang="zh-CN" altLang="zh-CN" dirty="0"/>
              <a:t>和整数</a:t>
            </a:r>
            <a:r>
              <a:rPr lang="en-US" altLang="zh-CN" dirty="0"/>
              <a:t>1</a:t>
            </a:r>
            <a:r>
              <a:rPr lang="zh-CN" altLang="zh-CN" dirty="0"/>
              <a:t>是不同的概念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zh-CN" altLang="zh-CN" dirty="0"/>
              <a:t>字符</a:t>
            </a:r>
            <a:r>
              <a:rPr lang="en-US" altLang="zh-CN" dirty="0"/>
              <a:t>’1’</a:t>
            </a:r>
            <a:r>
              <a:rPr lang="zh-CN" altLang="zh-CN" dirty="0"/>
              <a:t>代表一个形状为</a:t>
            </a:r>
            <a:r>
              <a:rPr lang="en-US" altLang="zh-CN" dirty="0"/>
              <a:t>’1’</a:t>
            </a:r>
            <a:r>
              <a:rPr lang="zh-CN" altLang="zh-CN" dirty="0"/>
              <a:t>的符号，在内存中以</a:t>
            </a:r>
            <a:r>
              <a:rPr lang="en-US" altLang="zh-CN" dirty="0"/>
              <a:t>ASCII</a:t>
            </a:r>
            <a:r>
              <a:rPr lang="zh-CN" altLang="zh-CN" dirty="0"/>
              <a:t>码形式存储</a:t>
            </a:r>
            <a:r>
              <a:rPr lang="zh-CN" altLang="en-US" dirty="0"/>
              <a:t>（整数</a:t>
            </a:r>
            <a:r>
              <a:rPr lang="en-US" altLang="zh-CN" dirty="0"/>
              <a:t>49</a:t>
            </a:r>
            <a:r>
              <a:rPr lang="zh-CN" altLang="en-US" dirty="0"/>
              <a:t>）</a:t>
            </a:r>
            <a:r>
              <a:rPr lang="zh-CN" altLang="zh-CN" dirty="0"/>
              <a:t>，占</a:t>
            </a:r>
            <a:r>
              <a:rPr lang="en-US" altLang="zh-CN" dirty="0"/>
              <a:t>8</a:t>
            </a:r>
            <a:r>
              <a:rPr lang="zh-CN" altLang="en-US" dirty="0"/>
              <a:t>位</a:t>
            </a:r>
            <a:r>
              <a:rPr lang="zh-CN" altLang="zh-CN" dirty="0"/>
              <a:t>，在需要时按</a:t>
            </a:r>
            <a:r>
              <a:rPr lang="zh-CN" altLang="en-US" dirty="0"/>
              <a:t>字符</a:t>
            </a:r>
            <a:r>
              <a:rPr lang="zh-CN" altLang="zh-CN" dirty="0"/>
              <a:t>输出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endParaRPr lang="en-US" altLang="zh-CN" dirty="0"/>
          </a:p>
          <a:p>
            <a:pPr lvl="1">
              <a:buFont typeface="Wingdings" pitchFamily="2" charset="2"/>
              <a:buNone/>
            </a:pPr>
            <a:endParaRPr lang="en-US" altLang="zh-CN" dirty="0"/>
          </a:p>
          <a:p>
            <a:pPr lvl="1"/>
            <a:r>
              <a:rPr lang="zh-CN" altLang="zh-CN" dirty="0"/>
              <a:t>整数</a:t>
            </a:r>
            <a:r>
              <a:rPr lang="en-US" altLang="zh-CN" dirty="0"/>
              <a:t>1</a:t>
            </a:r>
            <a:r>
              <a:rPr lang="zh-CN" altLang="en-US" dirty="0"/>
              <a:t>代表数值</a:t>
            </a:r>
            <a:r>
              <a:rPr lang="en-US" altLang="zh-CN" dirty="0"/>
              <a:t>1</a:t>
            </a:r>
            <a:r>
              <a:rPr lang="zh-CN" altLang="en-US" dirty="0"/>
              <a:t>，在内存中</a:t>
            </a:r>
            <a:r>
              <a:rPr lang="zh-CN" altLang="zh-CN" dirty="0"/>
              <a:t>以整数</a:t>
            </a:r>
            <a:r>
              <a:rPr lang="zh-CN" altLang="en-US" dirty="0"/>
              <a:t>形式</a:t>
            </a:r>
            <a:r>
              <a:rPr lang="zh-CN" altLang="zh-CN" dirty="0"/>
              <a:t>存储</a:t>
            </a:r>
            <a:r>
              <a:rPr lang="zh-CN" altLang="en-US" dirty="0"/>
              <a:t>（整数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zh-CN" altLang="zh-CN" dirty="0"/>
              <a:t>，占</a:t>
            </a:r>
            <a:r>
              <a:rPr lang="en-US" altLang="zh-CN" dirty="0"/>
              <a:t>32</a:t>
            </a:r>
            <a:r>
              <a:rPr lang="zh-CN" altLang="en-US" dirty="0"/>
              <a:t>位，在需要时按整数输出。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E3ABD04-4E0B-1EA6-4C10-C2E59B80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18</a:t>
            </a:fld>
            <a:endParaRPr lang="zh-CN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4DBA0DA-FE3C-D594-C156-DB34162CA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12219"/>
              </p:ext>
            </p:extLst>
          </p:nvPr>
        </p:nvGraphicFramePr>
        <p:xfrm>
          <a:off x="737196" y="2487657"/>
          <a:ext cx="304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51AF532-D585-76F8-02D5-83BDCD4F1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33213"/>
              </p:ext>
            </p:extLst>
          </p:nvPr>
        </p:nvGraphicFramePr>
        <p:xfrm>
          <a:off x="737196" y="456273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34175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926176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9634557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236101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814208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438815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3628063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21722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8D6D5F1-4221-A90B-7B91-211FC1C58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38724"/>
              </p:ext>
            </p:extLst>
          </p:nvPr>
        </p:nvGraphicFramePr>
        <p:xfrm>
          <a:off x="737196" y="493357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34175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926176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9634557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236101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814208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9438815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3628063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21722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986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F9C3007F-B6D3-9393-BEEC-E34E1D9E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变量的内存空间和赋值语句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BF24C87-E43D-9E86-86FF-5886074BA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1176793"/>
            <a:ext cx="8569517" cy="1251447"/>
          </a:xfrm>
        </p:spPr>
        <p:txBody>
          <a:bodyPr/>
          <a:lstStyle/>
          <a:p>
            <a:r>
              <a:rPr lang="zh-CN" altLang="en-US" dirty="0"/>
              <a:t>内存以字节为单元组成，每个字节有一个地址。</a:t>
            </a:r>
            <a:endParaRPr lang="en-US" altLang="zh-CN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7AD16E4-A788-55D9-7754-24DB7276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19</a:t>
            </a:fld>
            <a:endParaRPr lang="zh-CN" altLang="en-US" dirty="0"/>
          </a:p>
        </p:txBody>
      </p:sp>
      <p:graphicFrame>
        <p:nvGraphicFramePr>
          <p:cNvPr id="24" name="表格 31">
            <a:extLst>
              <a:ext uri="{FF2B5EF4-FFF2-40B4-BE49-F238E27FC236}">
                <a16:creationId xmlns:a16="http://schemas.microsoft.com/office/drawing/2014/main" id="{721FDBE7-8CA8-FC2E-8A6D-A5FE1DC84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35172"/>
              </p:ext>
            </p:extLst>
          </p:nvPr>
        </p:nvGraphicFramePr>
        <p:xfrm>
          <a:off x="951182" y="2519729"/>
          <a:ext cx="1800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9905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121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…...</a:t>
                      </a:r>
                      <a:endParaRPr lang="zh-CN" altLang="en-US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888342"/>
                  </a:ext>
                </a:extLst>
              </a:tr>
            </a:tbl>
          </a:graphicData>
        </a:graphic>
      </p:graphicFrame>
      <p:graphicFrame>
        <p:nvGraphicFramePr>
          <p:cNvPr id="25" name="表格 31">
            <a:extLst>
              <a:ext uri="{FF2B5EF4-FFF2-40B4-BE49-F238E27FC236}">
                <a16:creationId xmlns:a16="http://schemas.microsoft.com/office/drawing/2014/main" id="{82506C29-8490-F212-803D-9663277A9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701495"/>
              </p:ext>
            </p:extLst>
          </p:nvPr>
        </p:nvGraphicFramePr>
        <p:xfrm>
          <a:off x="6368415" y="2123729"/>
          <a:ext cx="1800000" cy="43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…...</a:t>
                      </a:r>
                      <a:endParaRPr lang="zh-CN" altLang="en-US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9905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121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…...</a:t>
                      </a:r>
                      <a:endParaRPr lang="zh-CN" altLang="en-US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888342"/>
                  </a:ext>
                </a:extLst>
              </a:tr>
            </a:tbl>
          </a:graphicData>
        </a:graphic>
      </p:graphicFrame>
      <p:graphicFrame>
        <p:nvGraphicFramePr>
          <p:cNvPr id="26" name="表格 25">
            <a:extLst>
              <a:ext uri="{FF2B5EF4-FFF2-40B4-BE49-F238E27FC236}">
                <a16:creationId xmlns:a16="http://schemas.microsoft.com/office/drawing/2014/main" id="{57911297-CD18-C3A8-E699-B7D63CEA1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63526"/>
              </p:ext>
            </p:extLst>
          </p:nvPr>
        </p:nvGraphicFramePr>
        <p:xfrm>
          <a:off x="3990341" y="3792068"/>
          <a:ext cx="304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sp>
        <p:nvSpPr>
          <p:cNvPr id="27" name="矩形 26">
            <a:extLst>
              <a:ext uri="{FF2B5EF4-FFF2-40B4-BE49-F238E27FC236}">
                <a16:creationId xmlns:a16="http://schemas.microsoft.com/office/drawing/2014/main" id="{7929D7AC-6F1A-E11B-975E-00A86E348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182" y="3792068"/>
            <a:ext cx="1800000" cy="37084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8470EC32-0B03-5145-257C-836217F7F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292900"/>
              </p:ext>
            </p:extLst>
          </p:nvPr>
        </p:nvGraphicFramePr>
        <p:xfrm>
          <a:off x="497711" y="2386274"/>
          <a:ext cx="393456" cy="35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56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dirty="0"/>
                        <a:t>2</a:t>
                      </a:r>
                      <a:endParaRPr lang="zh-CN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dirty="0"/>
                        <a:t>3</a:t>
                      </a:r>
                      <a:endParaRPr lang="zh-CN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dirty="0"/>
                        <a:t>4</a:t>
                      </a:r>
                      <a:endParaRPr lang="zh-CN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dirty="0"/>
                        <a:t>5</a:t>
                      </a:r>
                      <a:endParaRPr lang="zh-CN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dirty="0"/>
                        <a:t>6</a:t>
                      </a:r>
                      <a:endParaRPr lang="zh-CN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dirty="0"/>
                        <a:t>7</a:t>
                      </a:r>
                      <a:endParaRPr lang="zh-CN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dirty="0"/>
                        <a:t>8</a:t>
                      </a:r>
                      <a:endParaRPr lang="zh-CN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9905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dirty="0"/>
                        <a:t>9</a:t>
                      </a:r>
                      <a:endParaRPr lang="zh-CN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1213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dirty="0"/>
                        <a:t>10</a:t>
                      </a:r>
                      <a:endParaRPr lang="zh-CN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609033"/>
                  </a:ext>
                </a:extLst>
              </a:tr>
            </a:tbl>
          </a:graphicData>
        </a:graphic>
      </p:graphicFrame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116523CD-6924-036D-2BF9-C29A716EB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16698"/>
              </p:ext>
            </p:extLst>
          </p:nvPr>
        </p:nvGraphicFramePr>
        <p:xfrm>
          <a:off x="5681065" y="2690279"/>
          <a:ext cx="672532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532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2001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2006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9905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12139"/>
                  </a:ext>
                </a:extLst>
              </a:tr>
            </a:tbl>
          </a:graphicData>
        </a:graphic>
      </p:graphicFrame>
      <p:sp>
        <p:nvSpPr>
          <p:cNvPr id="33" name="箭头: 右 32">
            <a:extLst>
              <a:ext uri="{FF2B5EF4-FFF2-40B4-BE49-F238E27FC236}">
                <a16:creationId xmlns:a16="http://schemas.microsoft.com/office/drawing/2014/main" id="{3390AEE4-98F6-A1EE-8666-2DCC02E9EB4E}"/>
              </a:ext>
            </a:extLst>
          </p:cNvPr>
          <p:cNvSpPr/>
          <p:nvPr/>
        </p:nvSpPr>
        <p:spPr>
          <a:xfrm>
            <a:off x="3016748" y="3735172"/>
            <a:ext cx="821723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67278C-297A-5A0A-0403-5C45162CA982}"/>
              </a:ext>
            </a:extLst>
          </p:cNvPr>
          <p:cNvSpPr txBox="1"/>
          <p:nvPr/>
        </p:nvSpPr>
        <p:spPr>
          <a:xfrm>
            <a:off x="3041438" y="1979249"/>
            <a:ext cx="3326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/>
              <a:t>内存的</a:t>
            </a:r>
            <a:r>
              <a:rPr lang="zh-CN" altLang="zh-CN" sz="2800" dirty="0">
                <a:solidFill>
                  <a:srgbClr val="9D138D"/>
                </a:solidFill>
              </a:rPr>
              <a:t>地址</a:t>
            </a:r>
            <a:r>
              <a:rPr lang="zh-CN" altLang="zh-CN" sz="2800" dirty="0"/>
              <a:t>相当于</a:t>
            </a:r>
            <a:endParaRPr lang="en-US" altLang="zh-CN" sz="2800" dirty="0"/>
          </a:p>
          <a:p>
            <a:r>
              <a:rPr lang="zh-CN" altLang="en-US" sz="2800" dirty="0"/>
              <a:t>货架的编号</a:t>
            </a:r>
          </a:p>
        </p:txBody>
      </p:sp>
    </p:spTree>
    <p:extLst>
      <p:ext uri="{BB962C8B-B14F-4D97-AF65-F5344CB8AC3E}">
        <p14:creationId xmlns:p14="http://schemas.microsoft.com/office/powerpoint/2010/main" val="102837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BD28C8D-1924-5BDD-FB39-5529EB58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84BA4707-47B5-4544-5A49-B7ADCAB93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89" y="832899"/>
            <a:ext cx="7492043" cy="5192202"/>
          </a:xfrm>
        </p:spPr>
        <p:txBody>
          <a:bodyPr>
            <a:normAutofit/>
          </a:bodyPr>
          <a:lstStyle/>
          <a:p>
            <a:r>
              <a:rPr lang="zh-CN" altLang="en-US" dirty="0"/>
              <a:t>二进制和进制转换</a:t>
            </a:r>
            <a:endParaRPr lang="en-US" altLang="zh-CN" dirty="0"/>
          </a:p>
          <a:p>
            <a:r>
              <a:rPr lang="zh-CN" altLang="en-US" dirty="0"/>
              <a:t>常量</a:t>
            </a:r>
            <a:endParaRPr lang="en-US" altLang="zh-CN" dirty="0"/>
          </a:p>
          <a:p>
            <a:r>
              <a:rPr lang="zh-CN" altLang="en-US" dirty="0"/>
              <a:t>变量和基本类型</a:t>
            </a:r>
            <a:endParaRPr lang="en-US" altLang="zh-CN" dirty="0"/>
          </a:p>
          <a:p>
            <a:r>
              <a:rPr lang="zh-CN" altLang="en-US" dirty="0"/>
              <a:t>变量的内存空间和赋值语句</a:t>
            </a:r>
            <a:endParaRPr lang="en-US" altLang="zh-CN" dirty="0"/>
          </a:p>
          <a:p>
            <a:r>
              <a:rPr lang="zh-CN" altLang="en-US" dirty="0"/>
              <a:t>枚举类型</a:t>
            </a:r>
            <a:endParaRPr lang="en-US" altLang="zh-CN" dirty="0"/>
          </a:p>
          <a:p>
            <a:r>
              <a:rPr lang="zh-CN" altLang="en-US" dirty="0"/>
              <a:t>指针变量</a:t>
            </a:r>
            <a:endParaRPr lang="en-US" altLang="zh-CN" dirty="0"/>
          </a:p>
          <a:p>
            <a:r>
              <a:rPr lang="zh-CN" altLang="en-US" dirty="0"/>
              <a:t>多级指针变量</a:t>
            </a:r>
            <a:endParaRPr lang="en-US" altLang="zh-CN" dirty="0"/>
          </a:p>
          <a:p>
            <a:r>
              <a:rPr lang="zh-CN" altLang="en-US" dirty="0"/>
              <a:t>常变量</a:t>
            </a:r>
            <a:endParaRPr lang="en-US" altLang="zh-CN" dirty="0"/>
          </a:p>
          <a:p>
            <a:r>
              <a:rPr lang="zh-CN" altLang="en-US" dirty="0"/>
              <a:t>输入函数和输出函数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41751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8AC5278-F7CB-1555-0BD7-50495B823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7" y="361136"/>
            <a:ext cx="8569517" cy="2157878"/>
          </a:xfrm>
        </p:spPr>
        <p:txBody>
          <a:bodyPr>
            <a:normAutofit/>
          </a:bodyPr>
          <a:lstStyle/>
          <a:p>
            <a:r>
              <a:rPr lang="zh-CN" altLang="en-US" dirty="0"/>
              <a:t>变量定义的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是：在运行时为该变量分配与它的类型相对应大小的内存空间。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例：</a:t>
            </a:r>
            <a:r>
              <a:rPr lang="en-US" altLang="zh-CN" dirty="0"/>
              <a:t>int </a:t>
            </a:r>
            <a:r>
              <a:rPr lang="en-US" altLang="zh-CN" dirty="0" err="1"/>
              <a:t>i</a:t>
            </a:r>
            <a:r>
              <a:rPr lang="en-US" altLang="zh-CN" dirty="0"/>
              <a:t>; char c; float f;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77D1768-4737-C8B2-9ABE-089AA977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20</a:t>
            </a:fld>
            <a:endParaRPr lang="zh-CN" altLang="en-US"/>
          </a:p>
        </p:txBody>
      </p:sp>
      <p:graphicFrame>
        <p:nvGraphicFramePr>
          <p:cNvPr id="4" name="表格 31">
            <a:extLst>
              <a:ext uri="{FF2B5EF4-FFF2-40B4-BE49-F238E27FC236}">
                <a16:creationId xmlns:a16="http://schemas.microsoft.com/office/drawing/2014/main" id="{1A6F3682-B0B6-3FB1-EA3B-7620671D9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336735"/>
              </p:ext>
            </p:extLst>
          </p:nvPr>
        </p:nvGraphicFramePr>
        <p:xfrm>
          <a:off x="6347840" y="1929329"/>
          <a:ext cx="1800000" cy="43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…...</a:t>
                      </a:r>
                      <a:endParaRPr lang="zh-CN" altLang="en-US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CN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09905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21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…...</a:t>
                      </a:r>
                      <a:endParaRPr lang="zh-CN" altLang="en-US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888342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97B5378-9E0F-E3F8-BFF5-908756E43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288554"/>
              </p:ext>
            </p:extLst>
          </p:nvPr>
        </p:nvGraphicFramePr>
        <p:xfrm>
          <a:off x="5480724" y="2487329"/>
          <a:ext cx="867116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116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2001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2006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9905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12139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4AA6FFBA-37C1-EEC1-40D5-63B32D10CFE8}"/>
              </a:ext>
            </a:extLst>
          </p:cNvPr>
          <p:cNvSpPr txBox="1"/>
          <p:nvPr/>
        </p:nvSpPr>
        <p:spPr>
          <a:xfrm>
            <a:off x="7028452" y="2816728"/>
            <a:ext cx="356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33C8599-2349-FF0D-2A78-FA1A383765FF}"/>
              </a:ext>
            </a:extLst>
          </p:cNvPr>
          <p:cNvSpPr txBox="1"/>
          <p:nvPr/>
        </p:nvSpPr>
        <p:spPr>
          <a:xfrm>
            <a:off x="6977958" y="3618402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F00C73D-5A53-4DCB-1B85-5E9B8D8A5842}"/>
              </a:ext>
            </a:extLst>
          </p:cNvPr>
          <p:cNvSpPr txBox="1"/>
          <p:nvPr/>
        </p:nvSpPr>
        <p:spPr>
          <a:xfrm>
            <a:off x="7011621" y="4447554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29E237E6-C5BE-F974-01F2-D498B72671B3}"/>
              </a:ext>
            </a:extLst>
          </p:cNvPr>
          <p:cNvSpPr txBox="1">
            <a:spLocks noChangeArrowheads="1"/>
          </p:cNvSpPr>
          <p:nvPr/>
        </p:nvSpPr>
        <p:spPr>
          <a:xfrm>
            <a:off x="319434" y="2007629"/>
            <a:ext cx="5050500" cy="413818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dirty="0"/>
              <a:t>这个内存空间有一个起始地址，</a:t>
            </a:r>
            <a:r>
              <a:rPr lang="zh-CN" altLang="zh-CN" dirty="0"/>
              <a:t>变量名实际上代表</a:t>
            </a:r>
            <a:r>
              <a:rPr lang="zh-CN" altLang="en-US" dirty="0"/>
              <a:t>这个</a:t>
            </a:r>
            <a:r>
              <a:rPr lang="zh-CN" altLang="zh-CN" dirty="0"/>
              <a:t>地址</a:t>
            </a:r>
            <a:r>
              <a:rPr lang="zh-CN" altLang="en-US" dirty="0"/>
              <a:t>。</a:t>
            </a:r>
            <a:endParaRPr lang="en-US" altLang="zh-CN" dirty="0"/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dirty="0"/>
              <a:t>访问</a:t>
            </a:r>
            <a:r>
              <a:rPr lang="zh-CN" altLang="zh-CN" dirty="0"/>
              <a:t>变量</a:t>
            </a:r>
            <a:r>
              <a:rPr lang="zh-CN" altLang="en-US" dirty="0"/>
              <a:t>（读</a:t>
            </a:r>
            <a:r>
              <a:rPr lang="en-US" altLang="zh-CN" dirty="0"/>
              <a:t>/</a:t>
            </a:r>
            <a:r>
              <a:rPr lang="zh-CN" altLang="en-US" dirty="0"/>
              <a:t>写）</a:t>
            </a:r>
            <a:r>
              <a:rPr lang="zh-CN" altLang="zh-CN" dirty="0"/>
              <a:t>是通过变量名找到相应的地址，</a:t>
            </a:r>
            <a:r>
              <a:rPr lang="zh-CN" altLang="en-US" dirty="0"/>
              <a:t>然后读写</a:t>
            </a:r>
            <a:r>
              <a:rPr lang="zh-CN" altLang="zh-CN" dirty="0"/>
              <a:t>该</a:t>
            </a:r>
            <a:r>
              <a:rPr lang="zh-CN" altLang="en-US" dirty="0"/>
              <a:t>地址上的内存空间。</a:t>
            </a:r>
          </a:p>
        </p:txBody>
      </p:sp>
    </p:spTree>
    <p:extLst>
      <p:ext uri="{BB962C8B-B14F-4D97-AF65-F5344CB8AC3E}">
        <p14:creationId xmlns:p14="http://schemas.microsoft.com/office/powerpoint/2010/main" val="39604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97A13BF-69E9-839F-72E4-3E8DEA232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zh-CN" altLang="zh-CN" dirty="0"/>
              <a:t>在地址所标</a:t>
            </a:r>
            <a:r>
              <a:rPr lang="zh-CN" altLang="en-US" dirty="0"/>
              <a:t>识</a:t>
            </a:r>
            <a:r>
              <a:rPr lang="zh-CN" altLang="zh-CN" dirty="0"/>
              <a:t>的内存</a:t>
            </a:r>
            <a:r>
              <a:rPr lang="zh-CN" altLang="en-US" dirty="0"/>
              <a:t>空间</a:t>
            </a:r>
            <a:r>
              <a:rPr lang="zh-CN" altLang="zh-CN" dirty="0"/>
              <a:t>中存放数据，相当于</a:t>
            </a:r>
            <a:r>
              <a:rPr lang="zh-CN" altLang="en-US" dirty="0"/>
              <a:t>在编号的货架上存放货物</a:t>
            </a:r>
            <a:r>
              <a:rPr lang="zh-CN" altLang="zh-CN" dirty="0"/>
              <a:t>。</a:t>
            </a:r>
            <a:endParaRPr lang="en-US" altLang="zh-CN" dirty="0"/>
          </a:p>
          <a:p>
            <a:pPr marL="360000" indent="-360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zh-CN" altLang="zh-CN" dirty="0"/>
              <a:t>通过地址能找到所需变量</a:t>
            </a:r>
            <a:r>
              <a:rPr lang="zh-CN" altLang="en-US" dirty="0"/>
              <a:t>的内存空间</a:t>
            </a:r>
            <a:r>
              <a:rPr lang="zh-CN" altLang="zh-CN" dirty="0"/>
              <a:t>，</a:t>
            </a:r>
            <a:r>
              <a:rPr lang="zh-CN" altLang="en-US" dirty="0"/>
              <a:t>也就是说</a:t>
            </a:r>
            <a:r>
              <a:rPr lang="zh-CN" altLang="zh-CN" dirty="0"/>
              <a:t>，地址指向该变量。</a:t>
            </a:r>
            <a:r>
              <a:rPr lang="zh-CN" altLang="en-US" dirty="0"/>
              <a:t>所以将</a:t>
            </a:r>
            <a:r>
              <a:rPr lang="zh-CN" altLang="zh-CN" dirty="0"/>
              <a:t>地址形象地称为“</a:t>
            </a:r>
            <a:r>
              <a:rPr lang="zh-CN" altLang="zh-CN" dirty="0">
                <a:solidFill>
                  <a:srgbClr val="FF0000"/>
                </a:solidFill>
              </a:rPr>
              <a:t>指针</a:t>
            </a:r>
            <a:r>
              <a:rPr lang="zh-CN" altLang="zh-CN" dirty="0"/>
              <a:t>”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87B7186-AC0C-8B2E-2CB5-5BBD4947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322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8311F38-1208-5042-9A8E-F08B687AC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赋值操作符是等号‘</a:t>
            </a:r>
            <a:r>
              <a:rPr lang="en-US" altLang="zh-CN" dirty="0"/>
              <a:t>=</a:t>
            </a:r>
            <a:r>
              <a:rPr lang="zh-CN" altLang="en-US" dirty="0"/>
              <a:t>’</a:t>
            </a:r>
            <a:endParaRPr lang="en-US" altLang="zh-CN" dirty="0"/>
          </a:p>
          <a:p>
            <a:r>
              <a:rPr lang="zh-CN" altLang="en-US" dirty="0"/>
              <a:t>赋值表达式的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为：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</a:t>
            </a:r>
            <a:r>
              <a:rPr lang="en-US" altLang="zh-CN" dirty="0" err="1"/>
              <a:t>Lhs</a:t>
            </a:r>
            <a:r>
              <a:rPr lang="zh-CN" altLang="en-US" dirty="0"/>
              <a:t> </a:t>
            </a:r>
            <a:r>
              <a:rPr lang="en-US" altLang="zh-CN" dirty="0"/>
              <a:t>‘=‘ </a:t>
            </a:r>
            <a:r>
              <a:rPr lang="en-US" altLang="zh-CN" dirty="0" err="1"/>
              <a:t>Rhs</a:t>
            </a:r>
            <a:endParaRPr lang="en-US" altLang="zh-CN" dirty="0"/>
          </a:p>
          <a:p>
            <a:pPr lvl="1"/>
            <a:r>
              <a:rPr lang="en-US" altLang="zh-CN" dirty="0" err="1"/>
              <a:t>Lhs</a:t>
            </a:r>
            <a:r>
              <a:rPr lang="zh-CN" altLang="en-US" dirty="0"/>
              <a:t>是左表达式，可以是变量名</a:t>
            </a:r>
            <a:endParaRPr lang="en-US" altLang="zh-CN" dirty="0"/>
          </a:p>
          <a:p>
            <a:pPr lvl="1"/>
            <a:r>
              <a:rPr lang="en-US" altLang="zh-CN" dirty="0" err="1"/>
              <a:t>Rhs</a:t>
            </a:r>
            <a:r>
              <a:rPr lang="zh-CN" altLang="en-US" dirty="0"/>
              <a:t>是右表达式，可以是常量或者变量名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3200" dirty="0"/>
              <a:t>    </a:t>
            </a:r>
            <a:r>
              <a:rPr lang="zh-CN" altLang="en-US" sz="3200" dirty="0"/>
              <a:t>例如： </a:t>
            </a:r>
            <a:r>
              <a:rPr lang="en-US" altLang="zh-CN" sz="3200" dirty="0" err="1"/>
              <a:t>i</a:t>
            </a:r>
            <a:r>
              <a:rPr lang="en-US" altLang="zh-CN" sz="3200" dirty="0"/>
              <a:t> = 3 </a:t>
            </a:r>
            <a:r>
              <a:rPr lang="zh-CN" altLang="en-US" sz="3200" dirty="0"/>
              <a:t>和</a:t>
            </a:r>
            <a:r>
              <a:rPr lang="en-US" altLang="zh-CN" sz="3200" dirty="0"/>
              <a:t> j = </a:t>
            </a:r>
            <a:r>
              <a:rPr lang="en-US" altLang="zh-CN" sz="3200" dirty="0" err="1"/>
              <a:t>i</a:t>
            </a:r>
            <a:endParaRPr lang="en-US" altLang="zh-CN" sz="3200" dirty="0"/>
          </a:p>
          <a:p>
            <a:r>
              <a:rPr lang="zh-CN" altLang="en-US" dirty="0"/>
              <a:t>赋值表达式的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为：先求右表达式的值，然后将这个值存入左表达式所代表的内存空间。赋值表达式的值为赋值后左表达式</a:t>
            </a:r>
            <a:r>
              <a:rPr lang="zh-CN" altLang="en-US"/>
              <a:t>的值。例如</a:t>
            </a:r>
            <a:r>
              <a:rPr lang="zh-CN" altLang="en-US" dirty="0"/>
              <a:t>，在 </a:t>
            </a:r>
            <a:r>
              <a:rPr lang="en-US" altLang="zh-CN" dirty="0" err="1"/>
              <a:t>i</a:t>
            </a:r>
            <a:r>
              <a:rPr lang="en-US" altLang="zh-CN" dirty="0"/>
              <a:t>=3+5 </a:t>
            </a:r>
            <a:r>
              <a:rPr lang="zh-CN" altLang="en-US" dirty="0"/>
              <a:t>完成赋值后，变量 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zh-CN" altLang="en-US" dirty="0"/>
              <a:t>的值和表达式的值都是</a:t>
            </a:r>
            <a:r>
              <a:rPr lang="en-US" altLang="zh-CN" dirty="0"/>
              <a:t>8</a:t>
            </a:r>
            <a:r>
              <a:rPr lang="zh-CN" altLang="en-US" dirty="0"/>
              <a:t>。</a:t>
            </a:r>
            <a:endParaRPr lang="en-US" altLang="zh-CN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DE749B-42E9-9040-E471-12754C65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4510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593D68D-1569-DBE7-6B23-A9DBBCAD3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注意：</a:t>
            </a:r>
            <a:endParaRPr lang="en-US" altLang="zh-CN" dirty="0"/>
          </a:p>
          <a:p>
            <a:pPr lvl="1"/>
            <a:r>
              <a:rPr lang="zh-CN" altLang="en-US" dirty="0"/>
              <a:t>赋值表达式也是一种表达式，因此可以出现在赋值表达式的右边。</a:t>
            </a:r>
            <a:endParaRPr lang="en-US" altLang="zh-CN" dirty="0"/>
          </a:p>
          <a:p>
            <a:pPr marL="201168" lvl="1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例如，</a:t>
            </a:r>
            <a:r>
              <a:rPr lang="en-US" altLang="zh-CN" dirty="0"/>
              <a:t>a=(b=5)</a:t>
            </a:r>
            <a:r>
              <a:rPr lang="zh-CN" altLang="en-US" dirty="0"/>
              <a:t>相当于先执行</a:t>
            </a:r>
            <a:r>
              <a:rPr lang="en-US" altLang="zh-CN" dirty="0"/>
              <a:t>b=5</a:t>
            </a:r>
            <a:r>
              <a:rPr lang="zh-CN" altLang="en-US" dirty="0"/>
              <a:t>，</a:t>
            </a:r>
            <a:endParaRPr lang="en-US" altLang="zh-CN" dirty="0"/>
          </a:p>
          <a:p>
            <a:pPr marL="201168" lvl="1" indent="0">
              <a:buNone/>
            </a:pPr>
            <a:r>
              <a:rPr lang="en-US" altLang="zh-CN" dirty="0"/>
              <a:t>               </a:t>
            </a:r>
            <a:r>
              <a:rPr lang="zh-CN" altLang="en-US" dirty="0"/>
              <a:t>然后执行</a:t>
            </a:r>
            <a:r>
              <a:rPr lang="en-US" altLang="zh-CN" dirty="0"/>
              <a:t>a=5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赋值操作符是右结合的。</a:t>
            </a:r>
            <a:endParaRPr lang="en-US" altLang="zh-CN" dirty="0"/>
          </a:p>
          <a:p>
            <a:pPr marL="201168" lvl="1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例如，</a:t>
            </a:r>
            <a:r>
              <a:rPr lang="en-US" altLang="zh-CN" dirty="0"/>
              <a:t>a=b=5</a:t>
            </a:r>
            <a:r>
              <a:rPr lang="zh-CN" altLang="en-US" dirty="0"/>
              <a:t>和</a:t>
            </a:r>
            <a:r>
              <a:rPr lang="en-US" altLang="zh-CN" dirty="0"/>
              <a:t>a=(b=5)</a:t>
            </a:r>
            <a:r>
              <a:rPr lang="zh-CN" altLang="en-US" dirty="0"/>
              <a:t>等价。</a:t>
            </a:r>
          </a:p>
          <a:p>
            <a:pPr lvl="1"/>
            <a:r>
              <a:rPr lang="zh-CN" altLang="en-US" dirty="0"/>
              <a:t>赋值操作符左右两侧的变量有不同的作用，分别为写和读，例如，</a:t>
            </a:r>
            <a:r>
              <a:rPr lang="en-US" altLang="zh-CN" dirty="0"/>
              <a:t>a=b</a:t>
            </a:r>
            <a:r>
              <a:rPr lang="zh-CN" altLang="en-US" dirty="0"/>
              <a:t>和</a:t>
            </a:r>
            <a:r>
              <a:rPr lang="en-US" altLang="zh-CN" dirty="0"/>
              <a:t>b=a</a:t>
            </a:r>
            <a:r>
              <a:rPr lang="zh-CN" altLang="en-US" dirty="0"/>
              <a:t>含义不同。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C35C00D-3EE9-E51C-0F8B-786A2397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710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6E24726-ED6F-B854-49F7-458C5C0C8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赋值语句的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为：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            </a:t>
            </a:r>
            <a:r>
              <a:rPr lang="zh-CN" altLang="en-US" dirty="0">
                <a:solidFill>
                  <a:srgbClr val="0070C0"/>
                </a:solidFill>
              </a:rPr>
              <a:t>赋值表达式 </a:t>
            </a:r>
            <a:r>
              <a:rPr lang="en-US" altLang="zh-CN" dirty="0">
                <a:solidFill>
                  <a:srgbClr val="0070C0"/>
                </a:solidFill>
              </a:rPr>
              <a:t>‘;’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例如：</a:t>
            </a:r>
            <a:r>
              <a:rPr lang="en-US" altLang="zh-CN" dirty="0" err="1"/>
              <a:t>i</a:t>
            </a:r>
            <a:r>
              <a:rPr lang="en-US" altLang="zh-CN" dirty="0"/>
              <a:t> = 3; </a:t>
            </a:r>
            <a:r>
              <a:rPr lang="zh-CN" altLang="en-US" dirty="0"/>
              <a:t>和</a:t>
            </a:r>
            <a:r>
              <a:rPr lang="en-US" altLang="zh-CN" dirty="0"/>
              <a:t> j = </a:t>
            </a:r>
            <a:r>
              <a:rPr lang="en-US" altLang="zh-CN" dirty="0" err="1"/>
              <a:t>i</a:t>
            </a:r>
            <a:r>
              <a:rPr lang="en-US" altLang="zh-CN" dirty="0"/>
              <a:t>;</a:t>
            </a:r>
          </a:p>
          <a:p>
            <a:r>
              <a:rPr lang="zh-CN" altLang="zh-CN" dirty="0"/>
              <a:t>变量赋初值</a:t>
            </a:r>
            <a:r>
              <a:rPr lang="zh-CN" altLang="en-US" dirty="0"/>
              <a:t>相当于定义变量后赋值。</a:t>
            </a:r>
            <a:endParaRPr lang="en-US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zh-CN" altLang="en-US" sz="3600" dirty="0"/>
              <a:t>  例如：</a:t>
            </a:r>
            <a:r>
              <a:rPr lang="en-US" altLang="zh-CN" sz="3600" dirty="0"/>
              <a:t>int </a:t>
            </a:r>
            <a:r>
              <a:rPr lang="en-US" altLang="zh-CN" sz="3600" dirty="0" err="1"/>
              <a:t>i</a:t>
            </a:r>
            <a:r>
              <a:rPr lang="en-US" altLang="zh-CN" sz="3600" dirty="0"/>
              <a:t>=3;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zh-CN" altLang="en-US" sz="3600" dirty="0"/>
              <a:t>  相当于：</a:t>
            </a:r>
            <a:r>
              <a:rPr lang="en-US" altLang="zh-CN" sz="3600" dirty="0"/>
              <a:t>int </a:t>
            </a:r>
            <a:r>
              <a:rPr lang="en-US" altLang="zh-CN" sz="3600" dirty="0" err="1"/>
              <a:t>i</a:t>
            </a:r>
            <a:r>
              <a:rPr lang="en-US" altLang="zh-CN" sz="3600" dirty="0"/>
              <a:t>;   i=3;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A1A9AF9-A28D-384A-24A5-4E06DB95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85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158BA76-E10E-C7A3-E9C0-4F394367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31A784-7052-19F4-BB0B-2DA33D76C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642938"/>
            <a:ext cx="357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>
                <a:latin typeface="+mn-lt"/>
                <a:ea typeface="+mn-ea"/>
              </a:rPr>
              <a:t>int </a:t>
            </a:r>
            <a:r>
              <a:rPr lang="en-US" altLang="zh-CN" sz="2800" b="1" kern="0" dirty="0" err="1">
                <a:latin typeface="+mn-lt"/>
                <a:ea typeface="+mn-ea"/>
              </a:rPr>
              <a:t>i</a:t>
            </a:r>
            <a:r>
              <a:rPr lang="en-US" altLang="zh-CN" sz="2800" b="1" kern="0" dirty="0">
                <a:latin typeface="+mn-lt"/>
                <a:ea typeface="+mn-ea"/>
              </a:rPr>
              <a:t>=3, j=6, k;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949BC3-2441-66A3-546F-651F71196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428750"/>
            <a:ext cx="32146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 err="1">
                <a:latin typeface="+mn-lt"/>
                <a:ea typeface="+mn-ea"/>
              </a:rPr>
              <a:t>printf</a:t>
            </a:r>
            <a:r>
              <a:rPr lang="en-US" altLang="zh-CN" sz="2800" b="1" kern="0" dirty="0">
                <a:latin typeface="+mn-lt"/>
                <a:ea typeface="+mn-ea"/>
              </a:rPr>
              <a:t>(“%d”, </a:t>
            </a:r>
            <a:r>
              <a:rPr lang="en-US" altLang="zh-CN" sz="2800" b="1" kern="0" dirty="0" err="1">
                <a:latin typeface="+mn-lt"/>
                <a:ea typeface="+mn-ea"/>
              </a:rPr>
              <a:t>i</a:t>
            </a:r>
            <a:r>
              <a:rPr lang="en-US" altLang="zh-CN" sz="2800" b="1" kern="0" dirty="0">
                <a:latin typeface="+mn-lt"/>
                <a:ea typeface="+mn-ea"/>
              </a:rPr>
              <a:t>);</a:t>
            </a:r>
          </a:p>
        </p:txBody>
      </p:sp>
      <p:sp>
        <p:nvSpPr>
          <p:cNvPr id="7" name="圆角矩形标注 8">
            <a:extLst>
              <a:ext uri="{FF2B5EF4-FFF2-40B4-BE49-F238E27FC236}">
                <a16:creationId xmlns:a16="http://schemas.microsoft.com/office/drawing/2014/main" id="{266AE466-BC31-32C8-8D3E-44BAF1AF5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647" y="2607469"/>
            <a:ext cx="2684263" cy="1643062"/>
          </a:xfrm>
          <a:prstGeom prst="wedgeRoundRectCallout">
            <a:avLst>
              <a:gd name="adj1" fmla="val -69794"/>
              <a:gd name="adj2" fmla="val -8322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/>
              <a:t>找到</a:t>
            </a:r>
            <a:r>
              <a:rPr lang="en-US" altLang="zh-CN" sz="2800" b="1" dirty="0"/>
              <a:t> </a:t>
            </a:r>
            <a:r>
              <a:rPr lang="en-US" altLang="zh-CN" sz="2800" b="1" dirty="0" err="1">
                <a:solidFill>
                  <a:srgbClr val="FF0000"/>
                </a:solidFill>
              </a:rPr>
              <a:t>i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zh-CN" altLang="zh-CN" sz="2800" b="1" dirty="0"/>
              <a:t>的地址</a:t>
            </a:r>
            <a:r>
              <a:rPr lang="en-US" altLang="zh-CN" sz="2800" b="1" dirty="0"/>
              <a:t>2000</a:t>
            </a:r>
            <a:r>
              <a:rPr lang="zh-CN" altLang="zh-CN" sz="2800" b="1" dirty="0"/>
              <a:t>，</a:t>
            </a:r>
            <a:r>
              <a:rPr lang="zh-CN" altLang="en-US" sz="2800" b="1" dirty="0"/>
              <a:t>然后从内存读</a:t>
            </a:r>
            <a:r>
              <a:rPr lang="zh-CN" altLang="zh-CN" sz="2800" b="1" dirty="0"/>
              <a:t>取</a:t>
            </a:r>
            <a:r>
              <a:rPr lang="en-US" altLang="zh-CN" sz="2800" b="1" dirty="0"/>
              <a:t>3</a:t>
            </a:r>
            <a:endParaRPr lang="zh-CN" altLang="en-US" sz="2800" b="1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91D8B67-24DA-F839-30A2-F844A3AC1380}"/>
              </a:ext>
            </a:extLst>
          </p:cNvPr>
          <p:cNvSpPr txBox="1">
            <a:spLocks noChangeArrowheads="1"/>
          </p:cNvSpPr>
          <p:nvPr/>
        </p:nvSpPr>
        <p:spPr>
          <a:xfrm>
            <a:off x="1226578" y="4794529"/>
            <a:ext cx="4029435" cy="12694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dirty="0">
                <a:solidFill>
                  <a:srgbClr val="FF0000"/>
                </a:solidFill>
              </a:rPr>
              <a:t>变量</a:t>
            </a:r>
            <a:r>
              <a:rPr lang="zh-CN" altLang="en-US" dirty="0">
                <a:solidFill>
                  <a:srgbClr val="FF0000"/>
                </a:solidFill>
              </a:rPr>
              <a:t>地址</a:t>
            </a:r>
            <a:r>
              <a:rPr lang="zh-CN" altLang="zh-CN" dirty="0"/>
              <a:t>和</a:t>
            </a:r>
            <a:r>
              <a:rPr lang="zh-CN" altLang="zh-CN" dirty="0">
                <a:solidFill>
                  <a:srgbClr val="FF0000"/>
                </a:solidFill>
              </a:rPr>
              <a:t>变量值</a:t>
            </a:r>
            <a:r>
              <a:rPr lang="zh-CN" altLang="en-US" dirty="0"/>
              <a:t>是</a:t>
            </a:r>
            <a:r>
              <a:rPr lang="zh-CN" altLang="zh-CN" dirty="0"/>
              <a:t>两个不同的概念</a:t>
            </a:r>
            <a:endParaRPr lang="en-US" altLang="zh-CN" dirty="0"/>
          </a:p>
        </p:txBody>
      </p:sp>
      <p:graphicFrame>
        <p:nvGraphicFramePr>
          <p:cNvPr id="11" name="表格 31">
            <a:extLst>
              <a:ext uri="{FF2B5EF4-FFF2-40B4-BE49-F238E27FC236}">
                <a16:creationId xmlns:a16="http://schemas.microsoft.com/office/drawing/2014/main" id="{D271A73A-2428-FC14-7CF8-7EB4FFE70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3618"/>
              </p:ext>
            </p:extLst>
          </p:nvPr>
        </p:nvGraphicFramePr>
        <p:xfrm>
          <a:off x="6117422" y="650760"/>
          <a:ext cx="1800000" cy="55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sz="3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/>
                        <a:t>3</a:t>
                      </a:r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/>
                        <a:t>6</a:t>
                      </a:r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CN" altLang="en-US" sz="3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CN" alt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888342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84461F1-06E5-7028-7500-709E59181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036572"/>
              </p:ext>
            </p:extLst>
          </p:nvPr>
        </p:nvGraphicFramePr>
        <p:xfrm>
          <a:off x="7987437" y="1426638"/>
          <a:ext cx="1056473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473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zh-CN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3100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3104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CE313273-1A5A-6579-311D-3E8C8C38C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811389"/>
              </p:ext>
            </p:extLst>
          </p:nvPr>
        </p:nvGraphicFramePr>
        <p:xfrm>
          <a:off x="5529808" y="1729510"/>
          <a:ext cx="41598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85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</a:tbl>
          </a:graphicData>
        </a:graphic>
      </p:graphicFrame>
      <p:sp>
        <p:nvSpPr>
          <p:cNvPr id="2" name="圆角矩形标注 8">
            <a:extLst>
              <a:ext uri="{FF2B5EF4-FFF2-40B4-BE49-F238E27FC236}">
                <a16:creationId xmlns:a16="http://schemas.microsoft.com/office/drawing/2014/main" id="{61CE6730-640F-F79A-0C82-E8B10AE22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51" y="945120"/>
            <a:ext cx="2684263" cy="1643062"/>
          </a:xfrm>
          <a:prstGeom prst="wedgeRoundRectCallout">
            <a:avLst>
              <a:gd name="adj1" fmla="val -109158"/>
              <a:gd name="adj2" fmla="val -34989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/>
              <a:t>找到</a:t>
            </a:r>
            <a:r>
              <a:rPr lang="en-US" altLang="zh-CN" sz="2800" b="1" dirty="0"/>
              <a:t> </a:t>
            </a:r>
            <a:r>
              <a:rPr lang="en-US" altLang="zh-CN" sz="2800" b="1" dirty="0" err="1">
                <a:solidFill>
                  <a:srgbClr val="FF0000"/>
                </a:solidFill>
              </a:rPr>
              <a:t>i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zh-CN" altLang="zh-CN" sz="2800" b="1" dirty="0"/>
              <a:t>的地址</a:t>
            </a:r>
            <a:r>
              <a:rPr lang="en-US" altLang="zh-CN" sz="2800" b="1" dirty="0"/>
              <a:t>2000</a:t>
            </a:r>
            <a:r>
              <a:rPr lang="zh-CN" altLang="zh-CN" sz="2800" b="1" dirty="0"/>
              <a:t>，</a:t>
            </a:r>
            <a:r>
              <a:rPr lang="zh-CN" altLang="en-US" sz="2800" b="1" dirty="0"/>
              <a:t>然后将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写入内存</a:t>
            </a:r>
          </a:p>
        </p:txBody>
      </p:sp>
    </p:spTree>
    <p:extLst>
      <p:ext uri="{BB962C8B-B14F-4D97-AF65-F5344CB8AC3E}">
        <p14:creationId xmlns:p14="http://schemas.microsoft.com/office/powerpoint/2010/main" val="191180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6B178B-C7FA-2C5E-F878-6C6D366B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1AD666-72E7-0AAC-E305-13B12C96A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642938"/>
            <a:ext cx="357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>
                <a:latin typeface="+mn-lt"/>
                <a:ea typeface="+mn-ea"/>
              </a:rPr>
              <a:t>int </a:t>
            </a:r>
            <a:r>
              <a:rPr lang="en-US" altLang="zh-CN" sz="2800" b="1" kern="0" dirty="0" err="1">
                <a:latin typeface="+mn-lt"/>
                <a:ea typeface="+mn-ea"/>
              </a:rPr>
              <a:t>i</a:t>
            </a:r>
            <a:r>
              <a:rPr lang="en-US" altLang="zh-CN" sz="2800" b="1" kern="0" dirty="0">
                <a:latin typeface="+mn-lt"/>
                <a:ea typeface="+mn-ea"/>
              </a:rPr>
              <a:t>=3, j=6, k;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5B9ABA-6419-198F-8CF5-205F9BDC2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357313"/>
            <a:ext cx="18573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>
                <a:latin typeface="+mn-lt"/>
                <a:ea typeface="+mn-ea"/>
              </a:rPr>
              <a:t>k = </a:t>
            </a:r>
            <a:r>
              <a:rPr lang="en-US" altLang="zh-CN" sz="2800" b="1" kern="0" dirty="0" err="1">
                <a:latin typeface="+mn-lt"/>
                <a:ea typeface="+mn-ea"/>
              </a:rPr>
              <a:t>i</a:t>
            </a:r>
            <a:r>
              <a:rPr lang="en-US" altLang="zh-CN" sz="2800" b="1" kern="0" dirty="0">
                <a:latin typeface="+mn-lt"/>
                <a:ea typeface="+mn-ea"/>
              </a:rPr>
              <a:t> + j;</a:t>
            </a:r>
          </a:p>
        </p:txBody>
      </p:sp>
      <p:sp>
        <p:nvSpPr>
          <p:cNvPr id="6" name="圆角矩形标注 7">
            <a:extLst>
              <a:ext uri="{FF2B5EF4-FFF2-40B4-BE49-F238E27FC236}">
                <a16:creationId xmlns:a16="http://schemas.microsoft.com/office/drawing/2014/main" id="{D17BED3A-1D70-5A62-77FA-F02B64EB8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1498745"/>
            <a:ext cx="1958975" cy="642938"/>
          </a:xfrm>
          <a:prstGeom prst="wedgeRoundRectCallout">
            <a:avLst>
              <a:gd name="adj1" fmla="val 102039"/>
              <a:gd name="adj2" fmla="val -1058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/>
              <a:t>从这里取</a:t>
            </a:r>
            <a:r>
              <a:rPr lang="en-US" altLang="zh-CN" sz="2800" b="1" dirty="0"/>
              <a:t>3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圆角矩形标注 8">
            <a:extLst>
              <a:ext uri="{FF2B5EF4-FFF2-40B4-BE49-F238E27FC236}">
                <a16:creationId xmlns:a16="http://schemas.microsoft.com/office/drawing/2014/main" id="{B7954EBD-5DE1-7020-E886-A97F8D70A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3190276"/>
            <a:ext cx="2357438" cy="571500"/>
          </a:xfrm>
          <a:prstGeom prst="wedgeRoundRectCallout">
            <a:avLst>
              <a:gd name="adj1" fmla="val 89663"/>
              <a:gd name="adj2" fmla="val -104322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800" b="1" dirty="0"/>
              <a:t>将</a:t>
            </a:r>
            <a:r>
              <a:rPr lang="en-US" altLang="zh-CN" sz="2800" b="1" dirty="0"/>
              <a:t>9</a:t>
            </a:r>
            <a:r>
              <a:rPr lang="zh-CN" altLang="en-US" sz="2800" b="1" dirty="0"/>
              <a:t>写入这里</a:t>
            </a:r>
          </a:p>
        </p:txBody>
      </p:sp>
      <p:sp>
        <p:nvSpPr>
          <p:cNvPr id="8" name="圆角矩形标注 9">
            <a:extLst>
              <a:ext uri="{FF2B5EF4-FFF2-40B4-BE49-F238E27FC236}">
                <a16:creationId xmlns:a16="http://schemas.microsoft.com/office/drawing/2014/main" id="{E91B8AE1-8734-CA61-A571-5DE371A9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246664"/>
            <a:ext cx="2000250" cy="642937"/>
          </a:xfrm>
          <a:prstGeom prst="wedgeRoundRectCallout">
            <a:avLst>
              <a:gd name="adj1" fmla="val 97128"/>
              <a:gd name="adj2" fmla="val -4168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/>
              <a:t>从这里取</a:t>
            </a:r>
            <a:r>
              <a:rPr lang="en-US" altLang="zh-CN" sz="2800" b="1" dirty="0"/>
              <a:t>6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表格 31">
            <a:extLst>
              <a:ext uri="{FF2B5EF4-FFF2-40B4-BE49-F238E27FC236}">
                <a16:creationId xmlns:a16="http://schemas.microsoft.com/office/drawing/2014/main" id="{FAE8E802-3B81-581E-3E48-1ACA3FAE7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763243"/>
              </p:ext>
            </p:extLst>
          </p:nvPr>
        </p:nvGraphicFramePr>
        <p:xfrm>
          <a:off x="6117422" y="650760"/>
          <a:ext cx="1800000" cy="55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sz="3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/>
                        <a:t>3</a:t>
                      </a:r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/>
                        <a:t>6</a:t>
                      </a:r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CN" altLang="en-US" sz="3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CN" alt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888342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B7A65E1A-AB50-7DD4-DF08-BECE38E20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96874"/>
              </p:ext>
            </p:extLst>
          </p:nvPr>
        </p:nvGraphicFramePr>
        <p:xfrm>
          <a:off x="7987437" y="1426638"/>
          <a:ext cx="1056473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473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zh-CN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3100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3104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707EA56-2ADE-6C92-F517-10A8E1491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06597"/>
              </p:ext>
            </p:extLst>
          </p:nvPr>
        </p:nvGraphicFramePr>
        <p:xfrm>
          <a:off x="5529808" y="1729510"/>
          <a:ext cx="41598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85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</a:tbl>
          </a:graphicData>
        </a:graphic>
      </p:graphicFrame>
      <p:sp>
        <p:nvSpPr>
          <p:cNvPr id="16" name="TextBox 25">
            <a:extLst>
              <a:ext uri="{FF2B5EF4-FFF2-40B4-BE49-F238E27FC236}">
                <a16:creationId xmlns:a16="http://schemas.microsoft.com/office/drawing/2014/main" id="{3F398180-8194-FE5B-2923-32B944619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2115" y="2924055"/>
            <a:ext cx="622300" cy="430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t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宋体" pitchFamily="2" charset="-122"/>
              </a:rPr>
              <a:t>9</a:t>
            </a:r>
            <a:endParaRPr lang="zh-CN" altLang="en-US" sz="2800" b="1" dirty="0">
              <a:solidFill>
                <a:srgbClr val="FF000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964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969F83F-7300-DBDC-D059-AA5D2B632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例：</a:t>
            </a:r>
            <a:r>
              <a:rPr lang="zh-CN" altLang="zh-CN" dirty="0"/>
              <a:t>输入两个实数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zh-CN" dirty="0"/>
              <a:t>，</a:t>
            </a:r>
            <a:r>
              <a:rPr lang="zh-CN" altLang="en-US" dirty="0"/>
              <a:t>交换二者的</a:t>
            </a:r>
            <a:r>
              <a:rPr lang="zh-CN" altLang="zh-CN" dirty="0"/>
              <a:t>值</a:t>
            </a:r>
            <a:r>
              <a:rPr lang="zh-CN" altLang="en-US" dirty="0"/>
              <a:t>，然后</a:t>
            </a:r>
            <a:r>
              <a:rPr lang="zh-CN" altLang="zh-CN" dirty="0"/>
              <a:t>输出这两个数。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4E1E9B9-CB95-F2CE-B85D-EF640BD8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27</a:t>
            </a:fld>
            <a:endParaRPr lang="zh-CN" altLang="en-US"/>
          </a:p>
        </p:txBody>
      </p:sp>
      <p:sp>
        <p:nvSpPr>
          <p:cNvPr id="4" name="圆柱形 6">
            <a:extLst>
              <a:ext uri="{FF2B5EF4-FFF2-40B4-BE49-F238E27FC236}">
                <a16:creationId xmlns:a16="http://schemas.microsoft.com/office/drawing/2014/main" id="{EE8CD510-C8E8-15CA-9EAE-CFBB9F953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8258" y="3381693"/>
            <a:ext cx="571500" cy="928687"/>
          </a:xfrm>
          <a:prstGeom prst="can">
            <a:avLst>
              <a:gd name="adj" fmla="val 24999"/>
            </a:avLst>
          </a:prstGeom>
          <a:noFill/>
          <a:ln w="38100" algn="ctr">
            <a:solidFill>
              <a:srgbClr val="00B05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600" dirty="0">
              <a:solidFill>
                <a:srgbClr val="00B050"/>
              </a:solidFill>
            </a:endParaRPr>
          </a:p>
        </p:txBody>
      </p:sp>
      <p:sp>
        <p:nvSpPr>
          <p:cNvPr id="5" name="圆柱形 7">
            <a:extLst>
              <a:ext uri="{FF2B5EF4-FFF2-40B4-BE49-F238E27FC236}">
                <a16:creationId xmlns:a16="http://schemas.microsoft.com/office/drawing/2014/main" id="{965980AF-645F-4940-4AF5-5D7D7AD7A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840" y="3381693"/>
            <a:ext cx="571500" cy="928687"/>
          </a:xfrm>
          <a:prstGeom prst="can">
            <a:avLst>
              <a:gd name="adj" fmla="val 24999"/>
            </a:avLst>
          </a:prstGeom>
          <a:noFill/>
          <a:ln w="381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 sz="3600" dirty="0">
              <a:solidFill>
                <a:srgbClr val="0000CC"/>
              </a:solidFill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29948B92-92AD-B805-D415-21731F43D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195" y="3524568"/>
            <a:ext cx="428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B050"/>
                </a:solidFill>
              </a:rPr>
              <a:t>a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07A5F4C1-8259-40CB-ECA4-996246A22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778" y="3524568"/>
            <a:ext cx="428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CC"/>
                </a:solidFill>
              </a:rPr>
              <a:t>b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3786150B-23CC-914C-0D3F-B9CA54FC7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695" y="3524568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</a:rPr>
              <a:t>互换前</a:t>
            </a:r>
          </a:p>
        </p:txBody>
      </p:sp>
      <p:sp>
        <p:nvSpPr>
          <p:cNvPr id="9" name="圆柱形 11">
            <a:extLst>
              <a:ext uri="{FF2B5EF4-FFF2-40B4-BE49-F238E27FC236}">
                <a16:creationId xmlns:a16="http://schemas.microsoft.com/office/drawing/2014/main" id="{099C8030-332C-DCDB-E1ED-FB6AD9627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8258" y="4524693"/>
            <a:ext cx="571500" cy="928687"/>
          </a:xfrm>
          <a:prstGeom prst="can">
            <a:avLst>
              <a:gd name="adj" fmla="val 24999"/>
            </a:avLst>
          </a:prstGeom>
          <a:noFill/>
          <a:ln w="38100" algn="ctr">
            <a:solidFill>
              <a:srgbClr val="00B05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>
                <a:solidFill>
                  <a:srgbClr val="0000CC"/>
                </a:solidFill>
              </a:rPr>
              <a:t>●</a:t>
            </a:r>
            <a:endParaRPr lang="zh-CN" altLang="en-US" sz="3600" dirty="0">
              <a:solidFill>
                <a:srgbClr val="0000CC"/>
              </a:solidFill>
            </a:endParaRPr>
          </a:p>
        </p:txBody>
      </p:sp>
      <p:sp>
        <p:nvSpPr>
          <p:cNvPr id="10" name="圆柱形 12">
            <a:extLst>
              <a:ext uri="{FF2B5EF4-FFF2-40B4-BE49-F238E27FC236}">
                <a16:creationId xmlns:a16="http://schemas.microsoft.com/office/drawing/2014/main" id="{56E97762-D137-2986-6493-863BE2C7A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840" y="4524693"/>
            <a:ext cx="571500" cy="928687"/>
          </a:xfrm>
          <a:prstGeom prst="can">
            <a:avLst>
              <a:gd name="adj" fmla="val 24999"/>
            </a:avLst>
          </a:prstGeom>
          <a:noFill/>
          <a:ln w="381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altLang="zh-CN" sz="3600" dirty="0">
                <a:solidFill>
                  <a:srgbClr val="00B050"/>
                </a:solidFill>
              </a:rPr>
              <a:t>★</a:t>
            </a:r>
            <a:endParaRPr lang="zh-CN" altLang="en-US" sz="3600" dirty="0">
              <a:solidFill>
                <a:srgbClr val="00B050"/>
              </a:solidFill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A4B1E5F8-3222-B528-DE65-99B8AD766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195" y="4667568"/>
            <a:ext cx="428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B050"/>
                </a:solidFill>
              </a:rPr>
              <a:t>a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F304432B-B8F0-A0EC-E366-985FFF01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778" y="4667568"/>
            <a:ext cx="428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CC"/>
                </a:solidFill>
              </a:rPr>
              <a:t>b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2BF6CCA4-08B6-7007-6F51-C418BFD66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695" y="4667568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互换后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636FF6AA-8DC7-68D8-92AE-4A8DB12FD2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52258" y="4432618"/>
            <a:ext cx="5707062" cy="1196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圆柱形 19">
            <a:extLst>
              <a:ext uri="{FF2B5EF4-FFF2-40B4-BE49-F238E27FC236}">
                <a16:creationId xmlns:a16="http://schemas.microsoft.com/office/drawing/2014/main" id="{2DDF5802-7BB7-19AF-F1A4-C9E4D79E4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290" y="2150518"/>
            <a:ext cx="571500" cy="928688"/>
          </a:xfrm>
          <a:prstGeom prst="can">
            <a:avLst>
              <a:gd name="adj" fmla="val 24999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zh-CN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0B386B-9B05-F2F9-36D9-F597D3EE8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955" y="1889285"/>
            <a:ext cx="428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c</a:t>
            </a:r>
            <a:endParaRPr lang="zh-CN" altLang="en-US" sz="3200" dirty="0"/>
          </a:p>
        </p:txBody>
      </p:sp>
      <p:sp>
        <p:nvSpPr>
          <p:cNvPr id="22" name="上箭头 23">
            <a:extLst>
              <a:ext uri="{FF2B5EF4-FFF2-40B4-BE49-F238E27FC236}">
                <a16:creationId xmlns:a16="http://schemas.microsoft.com/office/drawing/2014/main" id="{C910ED0D-EDB0-3195-897C-17FAE3CEB4DD}"/>
              </a:ext>
            </a:extLst>
          </p:cNvPr>
          <p:cNvSpPr>
            <a:spLocks noChangeArrowheads="1"/>
          </p:cNvSpPr>
          <p:nvPr/>
        </p:nvSpPr>
        <p:spPr bwMode="auto">
          <a:xfrm rot="2133267">
            <a:off x="4168008" y="2448943"/>
            <a:ext cx="357187" cy="785812"/>
          </a:xfrm>
          <a:prstGeom prst="upArrow">
            <a:avLst>
              <a:gd name="adj1" fmla="val 50000"/>
              <a:gd name="adj2" fmla="val 49999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TextBox 24">
            <a:extLst>
              <a:ext uri="{FF2B5EF4-FFF2-40B4-BE49-F238E27FC236}">
                <a16:creationId xmlns:a16="http://schemas.microsoft.com/office/drawing/2014/main" id="{7F72B698-86B8-4600-943D-23E566557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6820" y="3473126"/>
            <a:ext cx="642938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B050"/>
                </a:solidFill>
              </a:rPr>
              <a:t>★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3" name="TextBox 24">
            <a:extLst>
              <a:ext uri="{FF2B5EF4-FFF2-40B4-BE49-F238E27FC236}">
                <a16:creationId xmlns:a16="http://schemas.microsoft.com/office/drawing/2014/main" id="{B0DA844E-D44C-F4D3-0F04-6E20D55CF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477" y="2276046"/>
            <a:ext cx="642938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B050"/>
                </a:solidFill>
              </a:rPr>
              <a:t>★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4" name="上箭头 23">
            <a:extLst>
              <a:ext uri="{FF2B5EF4-FFF2-40B4-BE49-F238E27FC236}">
                <a16:creationId xmlns:a16="http://schemas.microsoft.com/office/drawing/2014/main" id="{C23CA360-F86A-5938-A931-2FE177ED388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970466" y="3408508"/>
            <a:ext cx="357187" cy="785812"/>
          </a:xfrm>
          <a:prstGeom prst="upArrow">
            <a:avLst>
              <a:gd name="adj1" fmla="val 50000"/>
              <a:gd name="adj2" fmla="val 49999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TextBox 14">
            <a:extLst>
              <a:ext uri="{FF2B5EF4-FFF2-40B4-BE49-F238E27FC236}">
                <a16:creationId xmlns:a16="http://schemas.microsoft.com/office/drawing/2014/main" id="{C0DB0C8E-189F-FDAE-FFAE-2028CFDC8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779" y="3560396"/>
            <a:ext cx="428625" cy="6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dirty="0">
                <a:solidFill>
                  <a:srgbClr val="0000CC"/>
                </a:solidFill>
              </a:rPr>
              <a:t>●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26" name="上箭头 23">
            <a:extLst>
              <a:ext uri="{FF2B5EF4-FFF2-40B4-BE49-F238E27FC236}">
                <a16:creationId xmlns:a16="http://schemas.microsoft.com/office/drawing/2014/main" id="{3FE440D0-F2B7-1FFE-A35B-54AB09440809}"/>
              </a:ext>
            </a:extLst>
          </p:cNvPr>
          <p:cNvSpPr>
            <a:spLocks noChangeArrowheads="1"/>
          </p:cNvSpPr>
          <p:nvPr/>
        </p:nvSpPr>
        <p:spPr bwMode="auto">
          <a:xfrm rot="8527934">
            <a:off x="5745542" y="2485068"/>
            <a:ext cx="357187" cy="785812"/>
          </a:xfrm>
          <a:prstGeom prst="upArrow">
            <a:avLst>
              <a:gd name="adj1" fmla="val 50000"/>
              <a:gd name="adj2" fmla="val 49999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TextBox 14">
            <a:extLst>
              <a:ext uri="{FF2B5EF4-FFF2-40B4-BE49-F238E27FC236}">
                <a16:creationId xmlns:a16="http://schemas.microsoft.com/office/drawing/2014/main" id="{FA1548E5-CD07-A936-B5D3-EDF2E2200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277" y="3560396"/>
            <a:ext cx="428625" cy="6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dirty="0">
                <a:solidFill>
                  <a:srgbClr val="0000CC"/>
                </a:solidFill>
              </a:rPr>
              <a:t>●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29" name="TextBox 24">
            <a:extLst>
              <a:ext uri="{FF2B5EF4-FFF2-40B4-BE49-F238E27FC236}">
                <a16:creationId xmlns:a16="http://schemas.microsoft.com/office/drawing/2014/main" id="{5A6F1B71-7F33-D468-9959-B020F3D38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120" y="3438158"/>
            <a:ext cx="642938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0B050"/>
                </a:solidFill>
              </a:rPr>
              <a:t>★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2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20" grpId="0" animBg="1"/>
      <p:bldP spid="21" grpId="0"/>
      <p:bldP spid="22" grpId="0" animBg="1"/>
      <p:bldP spid="30" grpId="0"/>
      <p:bldP spid="30" grpId="1"/>
      <p:bldP spid="23" grpId="0"/>
      <p:bldP spid="24" grpId="0" animBg="1"/>
      <p:bldP spid="25" grpId="0"/>
      <p:bldP spid="26" grpId="0" animBg="1"/>
      <p:bldP spid="31" grpId="0"/>
      <p:bldP spid="31" grpId="1"/>
      <p:bldP spid="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ED27FF-6003-A7A9-5AA9-CAF18B347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6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6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36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f,%f</a:t>
            </a:r>
            <a:r>
              <a:rPr lang="en-US" altLang="zh-CN" sz="3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 &amp;b);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c = a;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a = b;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b = c;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printf(</a:t>
            </a:r>
            <a:r>
              <a:rPr lang="pt-BR" altLang="zh-CN" sz="3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"%5.2f,%5.2f\n"</a:t>
            </a:r>
            <a:r>
              <a:rPr lang="pt-BR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b);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C6A5B50-1BB9-A0C9-DB45-99BA51FE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28</a:t>
            </a:fld>
            <a:endParaRPr lang="zh-CN" altLang="en-US"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B9778692-FCFA-EA01-D02F-4BFA7DF82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9376" y="3208020"/>
            <a:ext cx="3571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zh-CN" sz="3200" b="1" dirty="0">
                <a:solidFill>
                  <a:srgbClr val="0000CC"/>
                </a:solidFill>
              </a:rPr>
              <a:t>将</a:t>
            </a:r>
            <a:r>
              <a:rPr lang="en-US" altLang="zh-CN" sz="3200" b="1" dirty="0">
                <a:solidFill>
                  <a:srgbClr val="0000CC"/>
                </a:solidFill>
              </a:rPr>
              <a:t>a</a:t>
            </a:r>
            <a:r>
              <a:rPr lang="zh-CN" altLang="zh-CN" sz="3200" b="1" dirty="0">
                <a:solidFill>
                  <a:srgbClr val="0000CC"/>
                </a:solidFill>
              </a:rPr>
              <a:t>和</a:t>
            </a:r>
            <a:r>
              <a:rPr lang="en-US" altLang="zh-CN" sz="3200" b="1" dirty="0">
                <a:solidFill>
                  <a:srgbClr val="0000CC"/>
                </a:solidFill>
              </a:rPr>
              <a:t>b</a:t>
            </a:r>
            <a:r>
              <a:rPr lang="zh-CN" altLang="zh-CN" sz="3200" b="1" dirty="0">
                <a:solidFill>
                  <a:srgbClr val="0000CC"/>
                </a:solidFill>
              </a:rPr>
              <a:t>的值互换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4A36A82-A2FB-47F7-2DC0-609994BDB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316" y="2882900"/>
            <a:ext cx="1504764" cy="142875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96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C408DE8F-7B79-EAB8-6B84-F91D6857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枚举类型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AA65CA8-24BF-DB36-9C2D-F17131A64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如果一个变量只有几种可能的值，则可以定义一个包含这些可能的值的枚举类型，“枚举”就是把可能的值一一列举出来，变量的值只限于列举出来的范围</a:t>
            </a:r>
          </a:p>
          <a:p>
            <a:pPr marL="201168" lvl="1" indent="0">
              <a:buNone/>
            </a:pPr>
            <a:r>
              <a:rPr lang="zh-CN" altLang="en-US" sz="3600" dirty="0"/>
              <a:t>  例如：</a:t>
            </a:r>
            <a:endParaRPr lang="en-US" altLang="zh-CN" sz="3600" dirty="0"/>
          </a:p>
          <a:p>
            <a:pPr marL="201168" lvl="1" indent="0">
              <a:buNone/>
            </a:pPr>
            <a:r>
              <a:rPr lang="en-US" altLang="zh-CN" sz="3600" dirty="0"/>
              <a:t>  </a:t>
            </a:r>
            <a:r>
              <a:rPr lang="en-US" altLang="zh-CN" sz="3600" dirty="0" err="1"/>
              <a:t>enum</a:t>
            </a:r>
            <a:r>
              <a:rPr lang="en-US" altLang="zh-CN" sz="3600" dirty="0"/>
              <a:t> Weekday {</a:t>
            </a:r>
            <a:r>
              <a:rPr lang="en-US" altLang="zh-CN" sz="3600" dirty="0" err="1"/>
              <a:t>sun,mon,tue,wed,thu,fri,sat</a:t>
            </a:r>
            <a:r>
              <a:rPr lang="en-US" altLang="zh-CN" sz="3600" dirty="0"/>
              <a:t>};</a:t>
            </a:r>
          </a:p>
          <a:p>
            <a:r>
              <a:rPr lang="zh-CN" altLang="en-US" dirty="0"/>
              <a:t>枚举类型定义中的每一个枚举元素都代表一个整型常量，按顺序依次为</a:t>
            </a:r>
            <a:r>
              <a:rPr lang="en-US" altLang="zh-CN" dirty="0"/>
              <a:t>0, 1, 2, 3, 4, 5, …</a:t>
            </a:r>
          </a:p>
          <a:p>
            <a:pPr marL="201168" lvl="1" indent="0">
              <a:buNone/>
            </a:pPr>
            <a:r>
              <a:rPr lang="zh-CN" altLang="en-US" sz="3600" dirty="0"/>
              <a:t>  例如，</a:t>
            </a:r>
            <a:r>
              <a:rPr lang="en-US" altLang="zh-CN" sz="3600" dirty="0"/>
              <a:t>Weekday</a:t>
            </a:r>
            <a:r>
              <a:rPr lang="zh-CN" altLang="en-US" sz="3600" dirty="0"/>
              <a:t>中，</a:t>
            </a:r>
            <a:r>
              <a:rPr lang="en-US" altLang="zh-CN" sz="3600" dirty="0"/>
              <a:t>sun</a:t>
            </a:r>
            <a:r>
              <a:rPr lang="zh-CN" altLang="en-US" sz="3600" dirty="0"/>
              <a:t>的值为</a:t>
            </a:r>
            <a:r>
              <a:rPr lang="en-US" altLang="zh-CN" sz="3600" dirty="0"/>
              <a:t>0</a:t>
            </a:r>
            <a:r>
              <a:rPr lang="zh-CN" altLang="en-US" sz="3600" dirty="0"/>
              <a:t>，</a:t>
            </a:r>
            <a:endParaRPr lang="en-US" altLang="zh-CN" sz="3600" dirty="0"/>
          </a:p>
          <a:p>
            <a:pPr marL="201168" lvl="1" indent="0">
              <a:buNone/>
            </a:pPr>
            <a:r>
              <a:rPr lang="en-US" altLang="zh-CN" sz="3600" dirty="0"/>
              <a:t>     </a:t>
            </a:r>
            <a:r>
              <a:rPr lang="en-US" altLang="zh-CN" sz="3600" dirty="0" err="1"/>
              <a:t>mon</a:t>
            </a:r>
            <a:r>
              <a:rPr lang="zh-CN" altLang="en-US" sz="3600" dirty="0"/>
              <a:t>的值为</a:t>
            </a:r>
            <a:r>
              <a:rPr lang="en-US" altLang="zh-CN" sz="3600" dirty="0"/>
              <a:t>1</a:t>
            </a:r>
            <a:r>
              <a:rPr lang="zh-CN" altLang="en-US" sz="3600" dirty="0"/>
              <a:t>，</a:t>
            </a:r>
            <a:r>
              <a:rPr lang="en-US" altLang="zh-CN" sz="3600" dirty="0"/>
              <a:t>…</a:t>
            </a:r>
            <a:r>
              <a:rPr lang="zh-CN" altLang="en-US" sz="3600" dirty="0"/>
              <a:t>，</a:t>
            </a:r>
            <a:r>
              <a:rPr lang="en-US" altLang="zh-CN" sz="3600" dirty="0"/>
              <a:t>sat</a:t>
            </a:r>
            <a:r>
              <a:rPr lang="zh-CN" altLang="en-US" sz="3600" dirty="0"/>
              <a:t>的值为</a:t>
            </a:r>
            <a:r>
              <a:rPr lang="en-US" altLang="zh-CN" sz="3600" dirty="0"/>
              <a:t>6</a:t>
            </a:r>
          </a:p>
          <a:p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84B2977-06C2-3BCF-E9A0-31E75291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29</a:t>
            </a:fld>
            <a:endParaRPr lang="zh-CN" altLang="en-US" dirty="0"/>
          </a:p>
        </p:txBody>
      </p:sp>
      <p:sp>
        <p:nvSpPr>
          <p:cNvPr id="3" name="圆角矩形标注 3">
            <a:extLst>
              <a:ext uri="{FF2B5EF4-FFF2-40B4-BE49-F238E27FC236}">
                <a16:creationId xmlns:a16="http://schemas.microsoft.com/office/drawing/2014/main" id="{75FE76BB-1D58-BD83-9565-DA1490669FCA}"/>
              </a:ext>
            </a:extLst>
          </p:cNvPr>
          <p:cNvSpPr/>
          <p:nvPr/>
        </p:nvSpPr>
        <p:spPr bwMode="auto">
          <a:xfrm>
            <a:off x="5800058" y="2997877"/>
            <a:ext cx="2071687" cy="642937"/>
          </a:xfrm>
          <a:prstGeom prst="wedgeRoundRectCallout">
            <a:avLst>
              <a:gd name="adj1" fmla="val -101500"/>
              <a:gd name="adj2" fmla="val 64115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zh-CN" sz="2800" b="1" dirty="0">
                <a:solidFill>
                  <a:srgbClr val="0000CC"/>
                </a:solidFill>
                <a:latin typeface="+mn-lt"/>
                <a:ea typeface="+mn-ea"/>
              </a:rPr>
              <a:t>枚举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元素</a:t>
            </a:r>
          </a:p>
        </p:txBody>
      </p:sp>
    </p:spTree>
    <p:extLst>
      <p:ext uri="{BB962C8B-B14F-4D97-AF65-F5344CB8AC3E}">
        <p14:creationId xmlns:p14="http://schemas.microsoft.com/office/powerpoint/2010/main" val="23883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1409828E-9E90-A168-0651-A39BA556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二进制和进制转换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C820375-DAB8-B4C8-CB48-875A68B83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数码、基与权</a:t>
            </a:r>
          </a:p>
          <a:p>
            <a:pPr lvl="1"/>
            <a:r>
              <a:rPr lang="zh-CN" altLang="en-US" dirty="0"/>
              <a:t>数码：表示数的符号</a:t>
            </a:r>
          </a:p>
          <a:p>
            <a:pPr lvl="1"/>
            <a:r>
              <a:rPr lang="zh-CN" altLang="en-US" dirty="0"/>
              <a:t>基：数码的个数</a:t>
            </a:r>
          </a:p>
          <a:p>
            <a:pPr lvl="1"/>
            <a:r>
              <a:rPr lang="zh-CN" altLang="en-US" dirty="0"/>
              <a:t>权：每一位所具有的值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DA3AD7F-43C0-3F90-E146-20F0404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graphicFrame>
        <p:nvGraphicFramePr>
          <p:cNvPr id="25" name="表格 25">
            <a:extLst>
              <a:ext uri="{FF2B5EF4-FFF2-40B4-BE49-F238E27FC236}">
                <a16:creationId xmlns:a16="http://schemas.microsoft.com/office/drawing/2014/main" id="{9E611C15-487A-7A66-C0BF-4663E745C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664612"/>
              </p:ext>
            </p:extLst>
          </p:nvPr>
        </p:nvGraphicFramePr>
        <p:xfrm>
          <a:off x="559443" y="3429000"/>
          <a:ext cx="802511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945">
                  <a:extLst>
                    <a:ext uri="{9D8B030D-6E8A-4147-A177-3AD203B41FA5}">
                      <a16:colId xmlns:a16="http://schemas.microsoft.com/office/drawing/2014/main" val="783245572"/>
                    </a:ext>
                  </a:extLst>
                </a:gridCol>
                <a:gridCol w="1492007">
                  <a:extLst>
                    <a:ext uri="{9D8B030D-6E8A-4147-A177-3AD203B41FA5}">
                      <a16:colId xmlns:a16="http://schemas.microsoft.com/office/drawing/2014/main" val="3872366462"/>
                    </a:ext>
                  </a:extLst>
                </a:gridCol>
                <a:gridCol w="1770927">
                  <a:extLst>
                    <a:ext uri="{9D8B030D-6E8A-4147-A177-3AD203B41FA5}">
                      <a16:colId xmlns:a16="http://schemas.microsoft.com/office/drawing/2014/main" val="43935540"/>
                    </a:ext>
                  </a:extLst>
                </a:gridCol>
                <a:gridCol w="1840374">
                  <a:extLst>
                    <a:ext uri="{9D8B030D-6E8A-4147-A177-3AD203B41FA5}">
                      <a16:colId xmlns:a16="http://schemas.microsoft.com/office/drawing/2014/main" val="1423281581"/>
                    </a:ext>
                  </a:extLst>
                </a:gridCol>
                <a:gridCol w="2044860">
                  <a:extLst>
                    <a:ext uri="{9D8B030D-6E8A-4147-A177-3AD203B41FA5}">
                      <a16:colId xmlns:a16="http://schemas.microsoft.com/office/drawing/2014/main" val="2537622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500" dirty="0"/>
                        <a:t>数制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500" dirty="0"/>
                        <a:t>十进制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500" dirty="0"/>
                        <a:t>二进制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500" dirty="0"/>
                        <a:t>八进制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500" dirty="0"/>
                        <a:t>十六进制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2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数码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0~9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0~1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0~7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0~9, A~F, </a:t>
                      </a:r>
                      <a:r>
                        <a:rPr lang="en-US" altLang="zh-CN" sz="25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a~f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50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13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altLang="zh-CN" sz="25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0</a:t>
                      </a:r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, 10¹, 10², …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25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0</a:t>
                      </a:r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, 2¹, 2², …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altLang="zh-CN" sz="25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0</a:t>
                      </a:r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, 8¹, 8², …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altLang="zh-CN" sz="25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0</a:t>
                      </a:r>
                      <a:r>
                        <a:rPr lang="en-US" altLang="zh-CN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, 16¹, 16², …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47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特点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逢十进一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逢二进一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逢八进一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逢十六进一</a:t>
                      </a:r>
                      <a:endParaRPr lang="zh-CN" altLang="en-US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791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196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CCCB598-F118-1B9B-873A-9CAC8FFFD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可以用枚举类型来定义变量，相当于定义了一个整型变量。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例如：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 err="1"/>
              <a:t>enum</a:t>
            </a:r>
            <a:r>
              <a:rPr lang="en-US" altLang="zh-CN" dirty="0"/>
              <a:t> Weekday  workday, weekend;</a:t>
            </a:r>
          </a:p>
          <a:p>
            <a:r>
              <a:rPr lang="zh-CN" altLang="en-US" dirty="0"/>
              <a:t>可以将枚举元素赋值给这个变量，相当于整数赋值。例如：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workday=</a:t>
            </a:r>
            <a:r>
              <a:rPr lang="en-US" altLang="zh-CN" dirty="0" err="1"/>
              <a:t>mon</a:t>
            </a:r>
            <a:r>
              <a:rPr lang="en-US" altLang="zh-CN" dirty="0"/>
              <a:t>;       </a:t>
            </a:r>
            <a:r>
              <a:rPr lang="zh-CN" altLang="en-US" dirty="0">
                <a:solidFill>
                  <a:srgbClr val="FF0000"/>
                </a:solidFill>
              </a:rPr>
              <a:t>正确</a:t>
            </a:r>
          </a:p>
          <a:p>
            <a:pPr marL="0" indent="0">
              <a:buNone/>
            </a:pPr>
            <a:r>
              <a:rPr lang="zh-CN" altLang="en-US" dirty="0"/>
              <a:t>   相当于</a:t>
            </a:r>
            <a:r>
              <a:rPr lang="en-US" altLang="zh-CN" dirty="0"/>
              <a:t>workday=1;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weekend=sun;        </a:t>
            </a:r>
            <a:r>
              <a:rPr lang="zh-CN" altLang="en-US" dirty="0">
                <a:solidFill>
                  <a:srgbClr val="FF0000"/>
                </a:solidFill>
              </a:rPr>
              <a:t>正确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    相当于</a:t>
            </a:r>
            <a:r>
              <a:rPr lang="en-US" altLang="zh-CN" dirty="0"/>
              <a:t>weekend=0;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weekday=</a:t>
            </a:r>
            <a:r>
              <a:rPr lang="en-US" altLang="zh-CN" dirty="0" err="1"/>
              <a:t>monday</a:t>
            </a:r>
            <a:r>
              <a:rPr lang="en-US" altLang="zh-CN" dirty="0"/>
              <a:t>;     </a:t>
            </a:r>
            <a:r>
              <a:rPr lang="zh-CN" altLang="en-US" dirty="0">
                <a:solidFill>
                  <a:srgbClr val="FF0000"/>
                </a:solidFill>
              </a:rPr>
              <a:t>错误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15776EA-33F1-0F31-96C6-3D631F0F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773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82ABB94-9F35-C050-2FCA-4BE73997C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说明</a:t>
            </a:r>
            <a:r>
              <a:rPr lang="en-US" altLang="zh-CN" dirty="0"/>
              <a:t>:</a:t>
            </a:r>
            <a:endParaRPr lang="zh-CN" altLang="zh-CN" dirty="0"/>
          </a:p>
          <a:p>
            <a:pPr lvl="1"/>
            <a:r>
              <a:rPr lang="zh-CN" altLang="zh-CN" dirty="0"/>
              <a:t>枚举元素</a:t>
            </a:r>
            <a:r>
              <a:rPr lang="zh-CN" altLang="en-US" dirty="0"/>
              <a:t>相当于符号</a:t>
            </a:r>
            <a:r>
              <a:rPr lang="zh-CN" altLang="zh-CN" dirty="0"/>
              <a:t>常量，不要因为它们是标识符而把它们看作变量，不能对它们赋值。</a:t>
            </a:r>
            <a:endParaRPr lang="en-US" altLang="zh-CN" dirty="0"/>
          </a:p>
          <a:p>
            <a:pPr marL="201168" lvl="1" indent="0">
              <a:buNone/>
            </a:pPr>
            <a:r>
              <a:rPr lang="en-US" altLang="zh-CN" dirty="0"/>
              <a:t>     </a:t>
            </a:r>
            <a:r>
              <a:rPr lang="zh-CN" altLang="zh-CN" dirty="0"/>
              <a:t>例如</a:t>
            </a:r>
            <a:r>
              <a:rPr lang="zh-CN" altLang="en-US" dirty="0"/>
              <a:t>：</a:t>
            </a:r>
            <a:r>
              <a:rPr lang="en-US" altLang="zh-CN" dirty="0"/>
              <a:t>sun=0; </a:t>
            </a:r>
            <a:r>
              <a:rPr lang="en-US" altLang="zh-CN" dirty="0" err="1"/>
              <a:t>mon</a:t>
            </a:r>
            <a:r>
              <a:rPr lang="en-US" altLang="zh-CN" dirty="0"/>
              <a:t>=1;   </a:t>
            </a:r>
            <a:r>
              <a:rPr lang="zh-CN" altLang="zh-CN" dirty="0">
                <a:solidFill>
                  <a:srgbClr val="FF0000"/>
                </a:solidFill>
              </a:rPr>
              <a:t>错误</a:t>
            </a:r>
          </a:p>
          <a:p>
            <a:pPr lvl="1"/>
            <a:r>
              <a:rPr lang="zh-CN" altLang="zh-CN" dirty="0"/>
              <a:t>也可以指定枚举元素的值，例如</a:t>
            </a:r>
            <a:r>
              <a:rPr lang="zh-CN" altLang="en-US" dirty="0"/>
              <a:t>，以下定义</a:t>
            </a:r>
            <a:r>
              <a:rPr lang="zh-CN" altLang="zh-CN" dirty="0"/>
              <a:t>指定枚举</a:t>
            </a:r>
            <a:r>
              <a:rPr lang="zh-CN" altLang="en-US" dirty="0"/>
              <a:t>元素</a:t>
            </a:r>
            <a:r>
              <a:rPr lang="en-US" altLang="zh-CN" dirty="0"/>
              <a:t>sun</a:t>
            </a:r>
            <a:r>
              <a:rPr lang="zh-CN" altLang="zh-CN" dirty="0"/>
              <a:t>的值为</a:t>
            </a:r>
            <a:r>
              <a:rPr lang="en-US" altLang="zh-CN" dirty="0"/>
              <a:t>7</a:t>
            </a:r>
            <a:r>
              <a:rPr lang="zh-CN" altLang="zh-CN" dirty="0"/>
              <a:t>，</a:t>
            </a:r>
            <a:r>
              <a:rPr lang="en-US" altLang="zh-CN" dirty="0" err="1"/>
              <a:t>mon</a:t>
            </a:r>
            <a:r>
              <a:rPr lang="zh-CN" altLang="zh-CN" dirty="0"/>
              <a:t>为</a:t>
            </a:r>
            <a:r>
              <a:rPr lang="en-US" altLang="zh-CN" dirty="0"/>
              <a:t>1</a:t>
            </a:r>
            <a:r>
              <a:rPr lang="zh-CN" altLang="zh-CN" dirty="0"/>
              <a:t>，</a:t>
            </a:r>
            <a:r>
              <a:rPr lang="zh-CN" altLang="en-US" dirty="0"/>
              <a:t>后面元素的值按</a:t>
            </a:r>
            <a:r>
              <a:rPr lang="zh-CN" altLang="zh-CN" dirty="0"/>
              <a:t>顺序</a:t>
            </a:r>
            <a:r>
              <a:rPr lang="zh-CN" altLang="en-US" dirty="0"/>
              <a:t>依次</a:t>
            </a:r>
            <a:r>
              <a:rPr lang="zh-CN" altLang="zh-CN" dirty="0"/>
              <a:t>加</a:t>
            </a:r>
            <a:r>
              <a:rPr lang="en-US" altLang="zh-CN" dirty="0"/>
              <a:t>1</a:t>
            </a:r>
            <a:r>
              <a:rPr lang="zh-CN" altLang="zh-CN" dirty="0"/>
              <a:t>，</a:t>
            </a:r>
            <a:r>
              <a:rPr lang="en-US" altLang="zh-CN" dirty="0"/>
              <a:t>sat</a:t>
            </a:r>
            <a:r>
              <a:rPr lang="zh-CN" altLang="zh-CN" dirty="0"/>
              <a:t>为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 err="1"/>
              <a:t>enum</a:t>
            </a:r>
            <a:r>
              <a:rPr lang="en-US" altLang="zh-CN" dirty="0"/>
              <a:t> Weekday {sun=7,mon=1,tue,wed,thu,fri,sat};</a:t>
            </a:r>
          </a:p>
          <a:p>
            <a:pPr marL="0" indent="0">
              <a:buNone/>
            </a:pPr>
            <a:r>
              <a:rPr lang="en-US" altLang="zh-CN" sz="3200" dirty="0"/>
              <a:t>  weekend=sun;</a:t>
            </a:r>
          </a:p>
          <a:p>
            <a:pPr marL="0" indent="0">
              <a:buNone/>
            </a:pPr>
            <a:r>
              <a:rPr lang="zh-CN" altLang="en-US" sz="3200" dirty="0"/>
              <a:t>  相当于</a:t>
            </a:r>
            <a:r>
              <a:rPr lang="en-US" altLang="zh-CN" sz="3200" dirty="0"/>
              <a:t>weekend=7;</a:t>
            </a:r>
            <a:endParaRPr lang="zh-CN" altLang="en-US" sz="3200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 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9F18988-25C9-DEAF-DDD7-4BDEF678B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748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0710CC38-740D-E6AA-3539-3A547F07E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指针变量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CCA2A6-6EC6-CF29-E1F7-7111EE0C4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一个变量的</a:t>
            </a:r>
            <a:r>
              <a:rPr lang="zh-CN" altLang="zh-CN" dirty="0">
                <a:solidFill>
                  <a:srgbClr val="FF0000"/>
                </a:solidFill>
              </a:rPr>
              <a:t>地址</a:t>
            </a:r>
            <a:r>
              <a:rPr lang="zh-CN" altLang="zh-CN" dirty="0"/>
              <a:t>称为该变量的“</a:t>
            </a:r>
            <a:r>
              <a:rPr lang="zh-CN" altLang="zh-CN" dirty="0">
                <a:solidFill>
                  <a:srgbClr val="FF0000"/>
                </a:solidFill>
              </a:rPr>
              <a:t>指针</a:t>
            </a:r>
            <a:r>
              <a:rPr lang="zh-CN" altLang="zh-CN" dirty="0"/>
              <a:t>”</a:t>
            </a:r>
            <a:r>
              <a:rPr lang="zh-CN" altLang="en-US" dirty="0"/>
              <a:t>，</a:t>
            </a:r>
            <a:r>
              <a:rPr lang="zh-CN" altLang="zh-CN" dirty="0"/>
              <a:t>例如，地址</a:t>
            </a:r>
            <a:r>
              <a:rPr lang="en-US" altLang="zh-CN" dirty="0"/>
              <a:t>2000</a:t>
            </a:r>
            <a:r>
              <a:rPr lang="zh-CN" altLang="zh-CN" dirty="0"/>
              <a:t>是变量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zh-CN" altLang="zh-CN" dirty="0"/>
              <a:t>的指针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zh-CN" dirty="0"/>
              <a:t>如果一个变量专门存放</a:t>
            </a:r>
            <a:r>
              <a:rPr lang="zh-CN" altLang="en-US" dirty="0"/>
              <a:t>其他</a:t>
            </a:r>
            <a:r>
              <a:rPr lang="zh-CN" altLang="zh-CN" dirty="0"/>
              <a:t>变量的地址（即指针），则称</a:t>
            </a:r>
            <a:r>
              <a:rPr lang="zh-CN" altLang="en-US" dirty="0"/>
              <a:t>之</a:t>
            </a:r>
            <a:r>
              <a:rPr lang="zh-CN" altLang="zh-CN" dirty="0"/>
              <a:t>为“</a:t>
            </a:r>
            <a:r>
              <a:rPr lang="zh-CN" altLang="zh-CN" dirty="0">
                <a:solidFill>
                  <a:srgbClr val="FF0000"/>
                </a:solidFill>
              </a:rPr>
              <a:t>指针变量</a:t>
            </a:r>
            <a:r>
              <a:rPr lang="zh-CN" altLang="zh-CN" dirty="0"/>
              <a:t>”。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8E2623C-3D09-C618-75F1-F8A7E453B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32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3843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4501C71-26B3-F877-80D4-A09BAD619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指针变量定义的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是</a:t>
            </a:r>
            <a:r>
              <a:rPr lang="zh-CN" altLang="zh-CN" dirty="0"/>
              <a:t>：</a:t>
            </a:r>
          </a:p>
          <a:p>
            <a:pPr>
              <a:buFont typeface="Wingdings" pitchFamily="2" charset="2"/>
              <a:buNone/>
            </a:pPr>
            <a:r>
              <a:rPr lang="en-US" altLang="zh-CN" sz="3200" dirty="0">
                <a:solidFill>
                  <a:srgbClr val="0070C0"/>
                </a:solidFill>
              </a:rPr>
              <a:t>    Type</a:t>
            </a:r>
            <a:r>
              <a:rPr lang="zh-CN" altLang="zh-CN" sz="3200" dirty="0">
                <a:solidFill>
                  <a:srgbClr val="0070C0"/>
                </a:solidFill>
              </a:rPr>
              <a:t> </a:t>
            </a:r>
            <a:r>
              <a:rPr lang="en-US" altLang="zh-CN" sz="3200" dirty="0">
                <a:solidFill>
                  <a:srgbClr val="0070C0"/>
                </a:solidFill>
              </a:rPr>
              <a:t>‘*’ IDENTIFIER [‘,’ ‘*’ IDENTIFIER]* ’;’</a:t>
            </a:r>
          </a:p>
          <a:p>
            <a:pPr lvl="1"/>
            <a:r>
              <a:rPr lang="en-US" altLang="zh-CN" dirty="0"/>
              <a:t>Type</a:t>
            </a:r>
            <a:r>
              <a:rPr lang="zh-CN" altLang="en-US" dirty="0"/>
              <a:t>是</a:t>
            </a:r>
            <a:r>
              <a:rPr lang="zh-CN" altLang="en-US" dirty="0">
                <a:solidFill>
                  <a:srgbClr val="FF0000"/>
                </a:solidFill>
              </a:rPr>
              <a:t>基</a:t>
            </a:r>
            <a:r>
              <a:rPr lang="zh-CN" altLang="zh-CN" dirty="0">
                <a:solidFill>
                  <a:srgbClr val="FF0000"/>
                </a:solidFill>
              </a:rPr>
              <a:t>类型</a:t>
            </a:r>
            <a:r>
              <a:rPr lang="zh-CN" altLang="en-US" dirty="0"/>
              <a:t>，即</a:t>
            </a:r>
            <a:r>
              <a:rPr lang="zh-CN" altLang="zh-CN" dirty="0"/>
              <a:t>指针变量</a:t>
            </a:r>
            <a:r>
              <a:rPr lang="zh-CN" altLang="en-US" dirty="0"/>
              <a:t>所</a:t>
            </a:r>
            <a:r>
              <a:rPr lang="zh-CN" altLang="zh-CN" dirty="0"/>
              <a:t>指向变量</a:t>
            </a:r>
            <a:r>
              <a:rPr lang="zh-CN" altLang="en-US" dirty="0"/>
              <a:t>的</a:t>
            </a:r>
            <a:r>
              <a:rPr lang="zh-CN" altLang="zh-CN" dirty="0"/>
              <a:t>类型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01168" lvl="1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例如：</a:t>
            </a:r>
            <a:r>
              <a:rPr lang="en-US" altLang="zh-CN" dirty="0"/>
              <a:t>int *p, *q; char *pc;</a:t>
            </a:r>
          </a:p>
          <a:p>
            <a:pPr lvl="1"/>
            <a:r>
              <a:rPr lang="zh-CN" altLang="en-US" dirty="0"/>
              <a:t>该指针变量的类型是 </a:t>
            </a:r>
            <a:r>
              <a:rPr lang="en-US" altLang="zh-CN" dirty="0"/>
              <a:t>Type*</a:t>
            </a:r>
          </a:p>
          <a:p>
            <a:r>
              <a:rPr lang="zh-CN" altLang="zh-CN" dirty="0"/>
              <a:t>指针变量定义的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是</a:t>
            </a:r>
            <a:r>
              <a:rPr lang="zh-CN" altLang="zh-CN" dirty="0"/>
              <a:t>：</a:t>
            </a:r>
            <a:r>
              <a:rPr lang="zh-CN" altLang="en-US" dirty="0"/>
              <a:t>在运行时为该变量分配与可执行文件位数相同大小的内存空间（相当于</a:t>
            </a:r>
            <a:r>
              <a:rPr lang="en-US" altLang="zh-CN" dirty="0"/>
              <a:t>unsigned long</a:t>
            </a:r>
            <a:r>
              <a:rPr lang="zh-CN" altLang="en-US" dirty="0"/>
              <a:t>类型的大小）。例如，对于</a:t>
            </a:r>
            <a:r>
              <a:rPr lang="en-US" altLang="zh-CN" dirty="0"/>
              <a:t>32</a:t>
            </a:r>
            <a:r>
              <a:rPr lang="zh-CN" altLang="en-US" dirty="0"/>
              <a:t>位程序分配</a:t>
            </a:r>
            <a:r>
              <a:rPr lang="en-US" altLang="zh-CN" dirty="0"/>
              <a:t>32</a:t>
            </a:r>
            <a:r>
              <a:rPr lang="zh-CN" altLang="en-US" dirty="0"/>
              <a:t>位，对于</a:t>
            </a:r>
            <a:r>
              <a:rPr lang="en-US" altLang="zh-CN" dirty="0"/>
              <a:t>64</a:t>
            </a:r>
            <a:r>
              <a:rPr lang="zh-CN" altLang="en-US" dirty="0"/>
              <a:t>位程序分配</a:t>
            </a:r>
            <a:r>
              <a:rPr lang="en-US" altLang="zh-CN" dirty="0"/>
              <a:t>64</a:t>
            </a:r>
            <a:r>
              <a:rPr lang="zh-CN" altLang="en-US" dirty="0"/>
              <a:t>位。</a:t>
            </a:r>
            <a:endParaRPr lang="en-US" altLang="zh-CN" dirty="0"/>
          </a:p>
          <a:p>
            <a:pPr lvl="1"/>
            <a:r>
              <a:rPr lang="zh-CN" altLang="en-US" dirty="0"/>
              <a:t>注意分配的内存空间大小与基类型没有关系。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98B06B1-2771-9B3D-729C-6795FD52F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326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1AAA11E-45C2-E945-6B83-79BA26A1B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掌握两个</a:t>
            </a:r>
            <a:r>
              <a:rPr lang="zh-CN" altLang="en-US" dirty="0"/>
              <a:t>与指针相关</a:t>
            </a:r>
            <a:r>
              <a:rPr lang="zh-CN" altLang="zh-CN" dirty="0"/>
              <a:t>的</a:t>
            </a:r>
            <a:r>
              <a:rPr lang="zh-CN" altLang="en-US" dirty="0"/>
              <a:t>操作符</a:t>
            </a:r>
            <a:r>
              <a:rPr lang="zh-CN" altLang="zh-CN" dirty="0"/>
              <a:t>：</a:t>
            </a:r>
          </a:p>
          <a:p>
            <a:pPr lvl="1"/>
            <a:r>
              <a:rPr lang="en-US" altLang="zh-CN" dirty="0"/>
              <a:t>&amp;</a:t>
            </a:r>
            <a:r>
              <a:rPr lang="zh-CN" altLang="en-US" dirty="0"/>
              <a:t>：取地址操作符</a:t>
            </a:r>
          </a:p>
          <a:p>
            <a:pPr marL="0" indent="0">
              <a:buNone/>
            </a:pPr>
            <a:r>
              <a:rPr lang="zh-CN" altLang="en-US" sz="3200" dirty="0"/>
              <a:t>    例如：</a:t>
            </a:r>
            <a:r>
              <a:rPr lang="en-US" altLang="zh-CN" sz="3200" dirty="0"/>
              <a:t>&amp;</a:t>
            </a:r>
            <a:r>
              <a:rPr lang="en-US" altLang="zh-CN" sz="3200" dirty="0" err="1"/>
              <a:t>i</a:t>
            </a:r>
            <a:r>
              <a:rPr lang="zh-CN" altLang="en-US" sz="3200" dirty="0"/>
              <a:t>是变量</a:t>
            </a:r>
            <a:r>
              <a:rPr lang="en-US" altLang="zh-CN" sz="3200" dirty="0"/>
              <a:t>int i=4;</a:t>
            </a:r>
            <a:r>
              <a:rPr lang="zh-CN" altLang="en-US" sz="3200" dirty="0"/>
              <a:t>的地址，类型为</a:t>
            </a:r>
            <a:r>
              <a:rPr lang="en-US" altLang="zh-CN" sz="3200" dirty="0"/>
              <a:t>int*</a:t>
            </a:r>
          </a:p>
          <a:p>
            <a:pPr marL="0" indent="0">
              <a:buNone/>
            </a:pPr>
            <a:r>
              <a:rPr lang="en-US" altLang="zh-CN" sz="3200" dirty="0"/>
              <a:t>         int *p = &amp;</a:t>
            </a:r>
            <a:r>
              <a:rPr lang="en-US" altLang="zh-CN" sz="3200" dirty="0" err="1"/>
              <a:t>i</a:t>
            </a:r>
            <a:r>
              <a:rPr lang="en-US" altLang="zh-CN" sz="3200" dirty="0"/>
              <a:t>;  </a:t>
            </a:r>
            <a:r>
              <a:rPr lang="zh-CN" altLang="en-US" sz="3200" dirty="0"/>
              <a:t>表示把</a:t>
            </a:r>
            <a:r>
              <a:rPr lang="en-US" altLang="zh-CN" sz="3200" dirty="0"/>
              <a:t>i</a:t>
            </a:r>
            <a:r>
              <a:rPr lang="zh-CN" altLang="en-US" sz="3200" dirty="0"/>
              <a:t>的地址赋给</a:t>
            </a:r>
            <a:r>
              <a:rPr lang="en-US" altLang="zh-CN" sz="3200" dirty="0"/>
              <a:t>p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pPr lvl="1"/>
            <a:r>
              <a:rPr lang="en-US" altLang="zh-CN" dirty="0"/>
              <a:t>*</a:t>
            </a:r>
            <a:r>
              <a:rPr lang="zh-CN" altLang="en-US" dirty="0"/>
              <a:t>：解引用操作符（间接访问指向的变量）</a:t>
            </a:r>
          </a:p>
          <a:p>
            <a:pPr marL="0" indent="0">
              <a:buNone/>
            </a:pPr>
            <a:r>
              <a:rPr lang="zh-CN" altLang="en-US" sz="3200" dirty="0"/>
              <a:t>    例如：</a:t>
            </a:r>
            <a:r>
              <a:rPr lang="en-US" altLang="zh-CN" sz="3200" dirty="0"/>
              <a:t>p</a:t>
            </a:r>
            <a:r>
              <a:rPr lang="zh-CN" altLang="en-US" sz="3200" dirty="0"/>
              <a:t>指向变量</a:t>
            </a:r>
            <a:r>
              <a:rPr lang="en-US" altLang="zh-CN" sz="3200" dirty="0"/>
              <a:t>i</a:t>
            </a:r>
            <a:r>
              <a:rPr lang="zh-CN" altLang="en-US" sz="3200" dirty="0"/>
              <a:t>，则*</a:t>
            </a:r>
            <a:r>
              <a:rPr lang="en-US" altLang="zh-CN" sz="3200" dirty="0"/>
              <a:t>p</a:t>
            </a:r>
            <a:r>
              <a:rPr lang="zh-CN" altLang="en-US" sz="3200" dirty="0"/>
              <a:t>就代表</a:t>
            </a:r>
            <a:r>
              <a:rPr lang="en-US" altLang="zh-CN" sz="3200" dirty="0" err="1"/>
              <a:t>i</a:t>
            </a:r>
            <a:r>
              <a:rPr lang="zh-CN" altLang="en-US" sz="3200" dirty="0"/>
              <a:t>，类型为</a:t>
            </a:r>
            <a:r>
              <a:rPr lang="en-US" altLang="zh-CN" sz="3200" dirty="0"/>
              <a:t>int</a:t>
            </a:r>
            <a:endParaRPr lang="zh-CN" altLang="en-US" sz="3200" dirty="0"/>
          </a:p>
          <a:p>
            <a:pPr marL="0" indent="0">
              <a:buNone/>
            </a:pPr>
            <a:r>
              <a:rPr lang="zh-CN" altLang="en-US" sz="3200" dirty="0"/>
              <a:t>         </a:t>
            </a:r>
            <a:r>
              <a:rPr lang="en-US" altLang="zh-CN" sz="3200" dirty="0"/>
              <a:t>k=*p;       </a:t>
            </a:r>
            <a:r>
              <a:rPr lang="zh-CN" altLang="en-US" sz="3200" dirty="0"/>
              <a:t>表示把 </a:t>
            </a:r>
            <a:r>
              <a:rPr lang="en-US" altLang="zh-CN" sz="3200" dirty="0" err="1"/>
              <a:t>i</a:t>
            </a:r>
            <a:r>
              <a:rPr lang="en-US" altLang="zh-CN" sz="3200" dirty="0"/>
              <a:t> </a:t>
            </a:r>
            <a:r>
              <a:rPr lang="zh-CN" altLang="en-US" sz="3200" dirty="0"/>
              <a:t>的值赋给</a:t>
            </a:r>
            <a:r>
              <a:rPr lang="en-US" altLang="zh-CN" sz="3200" dirty="0"/>
              <a:t>k</a:t>
            </a:r>
          </a:p>
          <a:p>
            <a:pPr marL="0" indent="0">
              <a:buNone/>
            </a:pPr>
            <a:r>
              <a:rPr lang="en-US" altLang="zh-CN" sz="3200" dirty="0"/>
              <a:t>         *p=1;       </a:t>
            </a:r>
            <a:r>
              <a:rPr lang="zh-CN" altLang="en-US" sz="3200" dirty="0"/>
              <a:t>表示把 </a:t>
            </a:r>
            <a:r>
              <a:rPr lang="en-US" altLang="zh-CN" sz="3200" dirty="0"/>
              <a:t>1 </a:t>
            </a:r>
            <a:r>
              <a:rPr lang="zh-CN" altLang="en-US" sz="3200" dirty="0"/>
              <a:t>赋给</a:t>
            </a:r>
            <a:r>
              <a:rPr lang="en-US" altLang="zh-CN" sz="3200" dirty="0"/>
              <a:t>i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EAE9BC1-D73E-22C1-4671-3D7DF47A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34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B516EF6-2CC7-B458-2CC1-BE2DA6FEE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396" y="3005613"/>
            <a:ext cx="1080000" cy="720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tIns="180000"/>
          <a:lstStyle/>
          <a:p>
            <a:pPr algn="ctr"/>
            <a:r>
              <a:rPr lang="en-US" altLang="zh-CN" sz="2800" b="1" dirty="0"/>
              <a:t>4</a:t>
            </a:r>
            <a:endParaRPr lang="zh-CN" altLang="en-US" sz="2800" b="1" dirty="0"/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251D2818-9251-40BA-AD44-A80398F0A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758" y="2481950"/>
            <a:ext cx="451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p</a:t>
            </a:r>
            <a:endParaRPr lang="zh-CN" altLang="en-US" sz="2800" b="1" dirty="0"/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9AA1FCAE-5FA6-8C3A-CE9D-0D2D3BAFC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761" y="2481950"/>
            <a:ext cx="451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 err="1"/>
              <a:t>i</a:t>
            </a:r>
            <a:endParaRPr lang="zh-CN" altLang="en-US" sz="2800" b="1" dirty="0"/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DB57F53B-4164-75C2-441F-8F09C0890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047" y="2768013"/>
            <a:ext cx="1039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2000</a:t>
            </a:r>
            <a:endParaRPr lang="zh-CN" altLang="en-US" sz="2800" b="1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5B3288BD-CA09-7317-8CD8-D166DA5678D4}"/>
              </a:ext>
            </a:extLst>
          </p:cNvPr>
          <p:cNvCxnSpPr>
            <a:cxnSpLocks noChangeShapeType="1"/>
            <a:stCxn id="13" idx="3"/>
            <a:endCxn id="4" idx="1"/>
          </p:cNvCxnSpPr>
          <p:nvPr/>
        </p:nvCxnSpPr>
        <p:spPr bwMode="auto">
          <a:xfrm>
            <a:off x="3292658" y="3365613"/>
            <a:ext cx="1865738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18">
            <a:extLst>
              <a:ext uri="{FF2B5EF4-FFF2-40B4-BE49-F238E27FC236}">
                <a16:creationId xmlns:a16="http://schemas.microsoft.com/office/drawing/2014/main" id="{69206092-2DAD-3EA7-DCA6-7CE8B28FE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338" y="2768013"/>
            <a:ext cx="10398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3100</a:t>
            </a:r>
            <a:endParaRPr lang="zh-CN" altLang="en-US" sz="2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0335B6E-3DF7-F2C9-58FF-5B5EA502F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658" y="3005613"/>
            <a:ext cx="1080000" cy="720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tIns="180000"/>
          <a:lstStyle/>
          <a:p>
            <a:pPr algn="ctr"/>
            <a:r>
              <a:rPr lang="en-US" altLang="zh-CN" sz="2800" b="1" dirty="0"/>
              <a:t>2000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000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10" grpId="0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0BA39E6-E56B-F87B-46C6-98917316A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在</a:t>
            </a:r>
            <a:r>
              <a:rPr lang="zh-CN" altLang="en-US" dirty="0"/>
              <a:t>使用</a:t>
            </a:r>
            <a:r>
              <a:rPr lang="zh-CN" altLang="zh-CN" dirty="0"/>
              <a:t>指针变量时，可能有</a:t>
            </a:r>
            <a:r>
              <a:rPr lang="zh-CN" altLang="en-US" dirty="0"/>
              <a:t>四</a:t>
            </a:r>
            <a:r>
              <a:rPr lang="zh-CN" altLang="zh-CN" dirty="0"/>
              <a:t>种情况：</a:t>
            </a:r>
            <a:endParaRPr lang="en-US" altLang="zh-CN" dirty="0"/>
          </a:p>
          <a:p>
            <a:pPr lvl="1"/>
            <a:r>
              <a:rPr lang="zh-CN" altLang="zh-CN" dirty="0"/>
              <a:t>给指针变量赋值</a:t>
            </a:r>
            <a:endParaRPr lang="en-US" altLang="zh-CN" dirty="0"/>
          </a:p>
          <a:p>
            <a:pPr marL="201168" lvl="1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例如</a:t>
            </a:r>
            <a:r>
              <a:rPr lang="zh-CN" altLang="zh-CN" dirty="0"/>
              <a:t>：</a:t>
            </a:r>
            <a:r>
              <a:rPr lang="en-US" altLang="zh-CN" dirty="0"/>
              <a:t>p=&amp;</a:t>
            </a:r>
            <a:r>
              <a:rPr lang="en-US" altLang="zh-CN" dirty="0" err="1"/>
              <a:t>i</a:t>
            </a:r>
            <a:r>
              <a:rPr lang="en-US" altLang="zh-CN" dirty="0"/>
              <a:t>;</a:t>
            </a:r>
          </a:p>
          <a:p>
            <a:pPr lvl="1"/>
            <a:r>
              <a:rPr lang="zh-CN" altLang="en-US" dirty="0"/>
              <a:t>访问</a:t>
            </a:r>
            <a:r>
              <a:rPr lang="zh-CN" altLang="zh-CN" dirty="0"/>
              <a:t>指针变量指向的变量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  </a:t>
            </a:r>
            <a:r>
              <a:rPr lang="zh-CN" altLang="en-US" dirty="0"/>
              <a:t>例如：</a:t>
            </a:r>
            <a:r>
              <a:rPr lang="en-US" altLang="zh-CN" dirty="0"/>
              <a:t>k=*p; </a:t>
            </a:r>
            <a:r>
              <a:rPr lang="zh-CN" altLang="en-US" dirty="0"/>
              <a:t>读取</a:t>
            </a:r>
            <a:r>
              <a:rPr lang="en-US" altLang="zh-CN" dirty="0" err="1"/>
              <a:t>i</a:t>
            </a:r>
            <a:r>
              <a:rPr lang="zh-CN" altLang="en-US" dirty="0"/>
              <a:t>的值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               *p=1; </a:t>
            </a:r>
            <a:r>
              <a:rPr lang="zh-CN" altLang="en-US" dirty="0"/>
              <a:t>把</a:t>
            </a:r>
            <a:r>
              <a:rPr lang="en-US" altLang="zh-CN" dirty="0"/>
              <a:t>1</a:t>
            </a:r>
            <a:r>
              <a:rPr lang="zh-CN" altLang="en-US" dirty="0"/>
              <a:t>赋给</a:t>
            </a:r>
            <a:r>
              <a:rPr lang="en-US" altLang="zh-CN" dirty="0" err="1"/>
              <a:t>i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  </a:t>
            </a:r>
            <a:r>
              <a:rPr lang="zh-CN" altLang="en-US" dirty="0"/>
              <a:t>             </a:t>
            </a:r>
            <a:r>
              <a:rPr lang="en-US" altLang="zh-CN" dirty="0" err="1"/>
              <a:t>printf</a:t>
            </a:r>
            <a:r>
              <a:rPr lang="en-US" altLang="zh-CN" dirty="0"/>
              <a:t>(“%d”,*p);  </a:t>
            </a:r>
            <a:r>
              <a:rPr lang="zh-CN" altLang="en-US" dirty="0"/>
              <a:t>输出</a:t>
            </a:r>
            <a:r>
              <a:rPr lang="en-US" altLang="zh-CN" dirty="0"/>
              <a:t>1</a:t>
            </a:r>
          </a:p>
          <a:p>
            <a:pPr lvl="1"/>
            <a:r>
              <a:rPr lang="zh-CN" altLang="en-US" dirty="0"/>
              <a:t>访问</a:t>
            </a:r>
            <a:r>
              <a:rPr lang="zh-CN" altLang="zh-CN" dirty="0"/>
              <a:t>指针变量的</a:t>
            </a:r>
            <a:r>
              <a:rPr lang="zh-CN" altLang="en-US" dirty="0"/>
              <a:t>地址</a:t>
            </a:r>
            <a:endParaRPr lang="en-US" altLang="zh-CN" dirty="0"/>
          </a:p>
          <a:p>
            <a:pPr marL="201168" lvl="1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例如</a:t>
            </a:r>
            <a:r>
              <a:rPr lang="zh-CN" altLang="zh-CN" dirty="0"/>
              <a:t>：</a:t>
            </a:r>
            <a:r>
              <a:rPr lang="en-US" altLang="zh-CN" dirty="0" err="1"/>
              <a:t>printf</a:t>
            </a:r>
            <a:r>
              <a:rPr lang="en-US" altLang="zh-CN" dirty="0"/>
              <a:t>(“%p”, &amp;p); </a:t>
            </a:r>
            <a:r>
              <a:rPr lang="zh-CN" altLang="en-US" dirty="0"/>
              <a:t>输出</a:t>
            </a:r>
            <a:r>
              <a:rPr lang="en-US" altLang="zh-CN" dirty="0"/>
              <a:t>p</a:t>
            </a:r>
            <a:r>
              <a:rPr lang="zh-CN" altLang="en-US" dirty="0"/>
              <a:t>的地址</a:t>
            </a:r>
            <a:endParaRPr lang="en-US" altLang="zh-CN" dirty="0"/>
          </a:p>
          <a:p>
            <a:pPr lvl="1"/>
            <a:r>
              <a:rPr lang="zh-CN" altLang="en-US" dirty="0"/>
              <a:t>访问</a:t>
            </a:r>
            <a:r>
              <a:rPr lang="zh-CN" altLang="zh-CN" dirty="0"/>
              <a:t>指针变量的值</a:t>
            </a:r>
            <a:endParaRPr lang="en-US" altLang="zh-CN" dirty="0"/>
          </a:p>
          <a:p>
            <a:pPr marL="201168" lvl="1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例如</a:t>
            </a:r>
            <a:r>
              <a:rPr lang="zh-CN" altLang="zh-CN" dirty="0"/>
              <a:t>：</a:t>
            </a:r>
            <a:r>
              <a:rPr lang="en-US" altLang="zh-CN" dirty="0" err="1"/>
              <a:t>printf</a:t>
            </a:r>
            <a:r>
              <a:rPr lang="en-US" altLang="zh-CN" dirty="0"/>
              <a:t>(“%p”, p); </a:t>
            </a:r>
            <a:r>
              <a:rPr lang="zh-CN" altLang="en-US" dirty="0"/>
              <a:t>输出</a:t>
            </a:r>
            <a:r>
              <a:rPr lang="en-US" altLang="zh-CN" dirty="0" err="1"/>
              <a:t>i</a:t>
            </a:r>
            <a:r>
              <a:rPr lang="zh-CN" altLang="en-US" dirty="0"/>
              <a:t>的地址</a:t>
            </a:r>
            <a:endParaRPr lang="en-US" altLang="zh-CN" dirty="0"/>
          </a:p>
          <a:p>
            <a:pPr marL="201168" lvl="1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60AE352-BC60-38F4-CBC7-ABF6DE67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4" name="圆角矩形标注 3">
            <a:extLst>
              <a:ext uri="{FF2B5EF4-FFF2-40B4-BE49-F238E27FC236}">
                <a16:creationId xmlns:a16="http://schemas.microsoft.com/office/drawing/2014/main" id="{5CD10B65-319C-2280-D34E-6F06A4314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54" y="1157677"/>
            <a:ext cx="2476966" cy="642937"/>
          </a:xfrm>
          <a:prstGeom prst="wedgeRoundRectCallout">
            <a:avLst>
              <a:gd name="adj1" fmla="val -171618"/>
              <a:gd name="adj2" fmla="val 17594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0000CC"/>
                </a:solidFill>
              </a:rPr>
              <a:t>使</a:t>
            </a:r>
            <a:r>
              <a:rPr lang="en-US" altLang="zh-CN" sz="2800" b="1" dirty="0">
                <a:solidFill>
                  <a:srgbClr val="0000CC"/>
                </a:solidFill>
              </a:rPr>
              <a:t>p</a:t>
            </a:r>
            <a:r>
              <a:rPr lang="zh-CN" altLang="zh-CN" sz="2800" b="1" dirty="0">
                <a:solidFill>
                  <a:srgbClr val="0000CC"/>
                </a:solidFill>
              </a:rPr>
              <a:t>指向</a:t>
            </a:r>
            <a:r>
              <a:rPr lang="en-US" altLang="zh-CN" sz="2800" b="1" dirty="0" err="1">
                <a:solidFill>
                  <a:srgbClr val="0000CC"/>
                </a:solidFill>
              </a:rPr>
              <a:t>i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5" name="圆角矩形标注 4">
            <a:extLst>
              <a:ext uri="{FF2B5EF4-FFF2-40B4-BE49-F238E27FC236}">
                <a16:creationId xmlns:a16="http://schemas.microsoft.com/office/drawing/2014/main" id="{DC4A6B66-873B-FB7E-847C-76815858E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54" y="2191926"/>
            <a:ext cx="2476966" cy="642938"/>
          </a:xfrm>
          <a:prstGeom prst="wedgeRoundRectCallout">
            <a:avLst>
              <a:gd name="adj1" fmla="val -107283"/>
              <a:gd name="adj2" fmla="val 14697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800" b="1" dirty="0">
                <a:solidFill>
                  <a:srgbClr val="0000CC"/>
                </a:solidFill>
              </a:rPr>
              <a:t>*p</a:t>
            </a:r>
            <a:r>
              <a:rPr lang="zh-CN" altLang="en-US" sz="2800" b="1" dirty="0">
                <a:solidFill>
                  <a:srgbClr val="0000CC"/>
                </a:solidFill>
              </a:rPr>
              <a:t>相当于</a:t>
            </a:r>
            <a:r>
              <a:rPr lang="en-US" altLang="zh-CN" sz="2800" b="1" dirty="0" err="1">
                <a:solidFill>
                  <a:srgbClr val="0000CC"/>
                </a:solidFill>
              </a:rPr>
              <a:t>i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0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6B178B-C7FA-2C5E-F878-6C6D366B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36</a:t>
            </a:fld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1AD666-72E7-0AAC-E305-13B12C96A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642938"/>
            <a:ext cx="357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>
                <a:latin typeface="+mn-lt"/>
                <a:ea typeface="+mn-ea"/>
              </a:rPr>
              <a:t>int </a:t>
            </a:r>
            <a:r>
              <a:rPr lang="en-US" altLang="zh-CN" sz="2800" b="1" kern="0" dirty="0" err="1">
                <a:latin typeface="+mn-lt"/>
                <a:ea typeface="+mn-ea"/>
              </a:rPr>
              <a:t>i</a:t>
            </a:r>
            <a:r>
              <a:rPr lang="en-US" altLang="zh-CN" sz="2800" b="1" kern="0" dirty="0">
                <a:latin typeface="+mn-lt"/>
                <a:ea typeface="+mn-ea"/>
              </a:rPr>
              <a:t>;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5B9ABA-6419-198F-8CF5-205F9BDC2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357313"/>
            <a:ext cx="18573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/>
              <a:t>i</a:t>
            </a:r>
            <a:r>
              <a:rPr lang="en-US" altLang="zh-CN" sz="2800" b="1" kern="0" dirty="0">
                <a:latin typeface="+mn-lt"/>
                <a:ea typeface="+mn-ea"/>
              </a:rPr>
              <a:t> = </a:t>
            </a:r>
            <a:r>
              <a:rPr lang="en-US" altLang="zh-CN" sz="2800" b="1" kern="0" dirty="0"/>
              <a:t>4</a:t>
            </a:r>
            <a:r>
              <a:rPr lang="en-US" altLang="zh-CN" sz="2800" b="1" kern="0" dirty="0">
                <a:latin typeface="+mn-lt"/>
                <a:ea typeface="+mn-ea"/>
              </a:rPr>
              <a:t>;</a:t>
            </a:r>
          </a:p>
        </p:txBody>
      </p:sp>
      <p:sp>
        <p:nvSpPr>
          <p:cNvPr id="7" name="圆角矩形标注 8">
            <a:extLst>
              <a:ext uri="{FF2B5EF4-FFF2-40B4-BE49-F238E27FC236}">
                <a16:creationId xmlns:a16="http://schemas.microsoft.com/office/drawing/2014/main" id="{B7954EBD-5DE1-7020-E886-A97F8D70A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677" y="2536031"/>
            <a:ext cx="2572116" cy="571500"/>
          </a:xfrm>
          <a:prstGeom prst="wedgeRoundRectCallout">
            <a:avLst>
              <a:gd name="adj1" fmla="val 89663"/>
              <a:gd name="adj2" fmla="val -104322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/>
              <a:t>将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送到这里</a:t>
            </a:r>
          </a:p>
        </p:txBody>
      </p:sp>
      <p:sp>
        <p:nvSpPr>
          <p:cNvPr id="9" name="横卷形 10">
            <a:extLst>
              <a:ext uri="{FF2B5EF4-FFF2-40B4-BE49-F238E27FC236}">
                <a16:creationId xmlns:a16="http://schemas.microsoft.com/office/drawing/2014/main" id="{618BEB78-52A2-D26B-4530-DBDE089DF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357813"/>
            <a:ext cx="2357438" cy="785812"/>
          </a:xfrm>
          <a:prstGeom prst="horizontalScroll">
            <a:avLst>
              <a:gd name="adj" fmla="val 12500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</a:rPr>
              <a:t>直接存取</a:t>
            </a:r>
          </a:p>
        </p:txBody>
      </p:sp>
      <p:graphicFrame>
        <p:nvGraphicFramePr>
          <p:cNvPr id="13" name="表格 31">
            <a:extLst>
              <a:ext uri="{FF2B5EF4-FFF2-40B4-BE49-F238E27FC236}">
                <a16:creationId xmlns:a16="http://schemas.microsoft.com/office/drawing/2014/main" id="{FAE8E802-3B81-581E-3E48-1ACA3FAE7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065310"/>
              </p:ext>
            </p:extLst>
          </p:nvPr>
        </p:nvGraphicFramePr>
        <p:xfrm>
          <a:off x="6117422" y="650760"/>
          <a:ext cx="1800000" cy="55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sz="3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CN" altLang="en-US" sz="3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CN" alt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888342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B7A65E1A-AB50-7DD4-DF08-BECE38E207F6}"/>
              </a:ext>
            </a:extLst>
          </p:cNvPr>
          <p:cNvGraphicFramePr>
            <a:graphicFrameLocks noGrp="1"/>
          </p:cNvGraphicFramePr>
          <p:nvPr/>
        </p:nvGraphicFramePr>
        <p:xfrm>
          <a:off x="7987437" y="1426638"/>
          <a:ext cx="1056473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473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zh-CN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3100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3104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707EA56-2ADE-6C92-F517-10A8E1491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952613"/>
              </p:ext>
            </p:extLst>
          </p:nvPr>
        </p:nvGraphicFramePr>
        <p:xfrm>
          <a:off x="5529808" y="1729510"/>
          <a:ext cx="41598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85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</a:tbl>
          </a:graphicData>
        </a:graphic>
      </p:graphicFrame>
      <p:sp>
        <p:nvSpPr>
          <p:cNvPr id="16" name="TextBox 25">
            <a:extLst>
              <a:ext uri="{FF2B5EF4-FFF2-40B4-BE49-F238E27FC236}">
                <a16:creationId xmlns:a16="http://schemas.microsoft.com/office/drawing/2014/main" id="{3F398180-8194-FE5B-2923-32B944619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4955" y="1750219"/>
            <a:ext cx="6223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t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宋体" pitchFamily="2" charset="-122"/>
              </a:rPr>
              <a:t>4</a:t>
            </a:r>
            <a:endParaRPr lang="zh-CN" altLang="en-US" sz="2800" b="1" dirty="0">
              <a:solidFill>
                <a:srgbClr val="FF000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20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31">
            <a:extLst>
              <a:ext uri="{FF2B5EF4-FFF2-40B4-BE49-F238E27FC236}">
                <a16:creationId xmlns:a16="http://schemas.microsoft.com/office/drawing/2014/main" id="{751E3A5F-9F0C-4C04-36B7-A033D656F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88332"/>
              </p:ext>
            </p:extLst>
          </p:nvPr>
        </p:nvGraphicFramePr>
        <p:xfrm>
          <a:off x="6117422" y="650760"/>
          <a:ext cx="1800000" cy="55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sz="3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/>
                        <a:t>3</a:t>
                      </a:r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CN" altLang="en-US" sz="3200" b="1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540471">
                <a:tc>
                  <a:txBody>
                    <a:bodyPr/>
                    <a:lstStyle/>
                    <a:p>
                      <a:pPr algn="ctr"/>
                      <a:endParaRPr lang="zh-CN" alt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3639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CN" alt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888342"/>
                  </a:ext>
                </a:extLst>
              </a:tr>
            </a:tbl>
          </a:graphicData>
        </a:graphic>
      </p:graphicFrame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AAB28719-5C6E-0CE0-8BAF-B6F269931B0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95720" y="2032723"/>
            <a:ext cx="0" cy="2846387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2D2A042C-3A38-941A-FCB2-3DB512C44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85777"/>
              </p:ext>
            </p:extLst>
          </p:nvPr>
        </p:nvGraphicFramePr>
        <p:xfrm>
          <a:off x="5529808" y="1729510"/>
          <a:ext cx="41598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85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32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endParaRPr lang="zh-CN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763440A-2AC9-C8DD-AC82-04A5950A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37</a:t>
            </a:fld>
            <a:endParaRPr lang="zh-CN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EFB04D-047A-C283-EACB-19ADADFA7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642938"/>
            <a:ext cx="35718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>
                <a:latin typeface="+mn-lt"/>
                <a:ea typeface="+mn-ea"/>
              </a:rPr>
              <a:t>int </a:t>
            </a:r>
            <a:r>
              <a:rPr lang="en-US" altLang="zh-CN" sz="2800" b="1" kern="0" dirty="0" err="1">
                <a:latin typeface="+mn-lt"/>
                <a:ea typeface="+mn-ea"/>
              </a:rPr>
              <a:t>i</a:t>
            </a:r>
            <a:r>
              <a:rPr lang="en-US" altLang="zh-CN" sz="2800" b="1" kern="0" dirty="0">
                <a:latin typeface="+mn-lt"/>
                <a:ea typeface="+mn-ea"/>
              </a:rPr>
              <a:t>=3;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FED5F05-6791-56A6-AF84-80069380B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88" y="1285875"/>
            <a:ext cx="43576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/>
              <a:t>i</a:t>
            </a:r>
            <a:r>
              <a:rPr lang="en-US" altLang="zh-CN" sz="2800" b="1" kern="0" dirty="0">
                <a:latin typeface="+mn-lt"/>
                <a:ea typeface="+mn-ea"/>
              </a:rPr>
              <a:t>nt *p;</a:t>
            </a:r>
          </a:p>
        </p:txBody>
      </p:sp>
      <p:sp>
        <p:nvSpPr>
          <p:cNvPr id="7" name="圆角矩形标注 8">
            <a:extLst>
              <a:ext uri="{FF2B5EF4-FFF2-40B4-BE49-F238E27FC236}">
                <a16:creationId xmlns:a16="http://schemas.microsoft.com/office/drawing/2014/main" id="{FDC8EFA9-9141-34AA-1FED-81A54CAB1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485" y="5163619"/>
            <a:ext cx="2000250" cy="1000125"/>
          </a:xfrm>
          <a:prstGeom prst="wedgeRoundRectCallout">
            <a:avLst>
              <a:gd name="adj1" fmla="val 87504"/>
              <a:gd name="adj2" fmla="val -7049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800" b="1" dirty="0"/>
              <a:t>将</a:t>
            </a:r>
            <a:r>
              <a:rPr lang="en-US" altLang="zh-CN" sz="2800" b="1" dirty="0" err="1"/>
              <a:t>i</a:t>
            </a:r>
            <a:r>
              <a:rPr lang="zh-CN" altLang="en-US" sz="2800" b="1" dirty="0"/>
              <a:t>的地址存到这里</a:t>
            </a:r>
          </a:p>
        </p:txBody>
      </p:sp>
      <p:sp>
        <p:nvSpPr>
          <p:cNvPr id="8" name="横卷形 10">
            <a:extLst>
              <a:ext uri="{FF2B5EF4-FFF2-40B4-BE49-F238E27FC236}">
                <a16:creationId xmlns:a16="http://schemas.microsoft.com/office/drawing/2014/main" id="{CEE7652B-8419-5E0E-6B4F-0B79063EA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357813"/>
            <a:ext cx="2357438" cy="785812"/>
          </a:xfrm>
          <a:prstGeom prst="horizontalScroll">
            <a:avLst>
              <a:gd name="adj" fmla="val 12500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</a:rPr>
              <a:t>间接存取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86840C8-D7AC-E5E3-32CE-E8223DAC0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75" y="2000250"/>
            <a:ext cx="307181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/>
              <a:t>p</a:t>
            </a:r>
            <a:r>
              <a:rPr lang="en-US" altLang="zh-CN" sz="2800" b="1" kern="0" dirty="0">
                <a:latin typeface="+mn-lt"/>
                <a:ea typeface="+mn-ea"/>
              </a:rPr>
              <a:t>=&amp;</a:t>
            </a:r>
            <a:r>
              <a:rPr lang="en-US" altLang="zh-CN" sz="2800" b="1" kern="0" dirty="0" err="1">
                <a:latin typeface="+mn-lt"/>
                <a:ea typeface="+mn-ea"/>
              </a:rPr>
              <a:t>i</a:t>
            </a:r>
            <a:r>
              <a:rPr lang="en-US" altLang="zh-CN" sz="2800" b="1" kern="0" dirty="0">
                <a:latin typeface="+mn-lt"/>
                <a:ea typeface="+mn-ea"/>
              </a:rPr>
              <a:t>;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8E368158-9AC9-1C2D-BD95-5B21F387F19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278933" y="4879110"/>
            <a:ext cx="82737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1945D4DB-C919-F146-1E46-DB6D093C01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78933" y="2034311"/>
            <a:ext cx="832514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3">
            <a:extLst>
              <a:ext uri="{FF2B5EF4-FFF2-40B4-BE49-F238E27FC236}">
                <a16:creationId xmlns:a16="http://schemas.microsoft.com/office/drawing/2014/main" id="{F0AE6366-6DA4-951E-8544-EE5CFF28A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714625"/>
            <a:ext cx="30718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800" b="1" kern="0" dirty="0">
                <a:latin typeface="+mn-lt"/>
                <a:ea typeface="+mn-ea"/>
              </a:rPr>
              <a:t>*</a:t>
            </a:r>
            <a:r>
              <a:rPr lang="en-US" altLang="zh-CN" sz="2800" b="1" kern="0" dirty="0"/>
              <a:t>p</a:t>
            </a:r>
            <a:r>
              <a:rPr lang="en-US" altLang="zh-CN" sz="2800" b="1" kern="0" dirty="0">
                <a:latin typeface="+mn-lt"/>
                <a:ea typeface="+mn-ea"/>
              </a:rPr>
              <a:t>=4;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C2B54892-D851-600B-BAEA-558CE6300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272" y="1794076"/>
            <a:ext cx="6223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t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宋体" pitchFamily="2" charset="-122"/>
              </a:rPr>
              <a:t>4</a:t>
            </a:r>
            <a:endParaRPr lang="zh-CN" altLang="en-US" sz="2800" b="1" dirty="0">
              <a:solidFill>
                <a:srgbClr val="FF0000"/>
              </a:solidFill>
              <a:latin typeface="宋体" pitchFamily="2" charset="-122"/>
            </a:endParaRPr>
          </a:p>
        </p:txBody>
      </p:sp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887BE226-611A-3C5D-ED21-88CA3E22A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59250"/>
              </p:ext>
            </p:extLst>
          </p:nvPr>
        </p:nvGraphicFramePr>
        <p:xfrm>
          <a:off x="7987437" y="1426638"/>
          <a:ext cx="1056473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473">
                  <a:extLst>
                    <a:ext uri="{9D8B030D-6E8A-4147-A177-3AD203B41FA5}">
                      <a16:colId xmlns:a16="http://schemas.microsoft.com/office/drawing/2014/main" val="183776384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2160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330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47176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513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zh-CN" alt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9315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3100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637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3104</a:t>
                      </a:r>
                      <a:endParaRPr lang="zh-CN" altLang="en-US" sz="3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613369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9F59CF37-4782-3EF5-905D-15BA0C6AF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053" y="4581325"/>
            <a:ext cx="97582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宋体" pitchFamily="2" charset="-122"/>
              </a:rPr>
              <a:t>2000</a:t>
            </a:r>
            <a:endParaRPr lang="zh-CN" altLang="en-US" sz="2800" b="1" dirty="0">
              <a:solidFill>
                <a:srgbClr val="FF000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36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/>
      <p:bldP spid="17" grpId="0" animBg="1"/>
      <p:bldP spid="2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C37DCAC-BF03-9453-7233-023350DA0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将数值</a:t>
            </a:r>
            <a:r>
              <a:rPr lang="en-US" altLang="zh-CN" dirty="0"/>
              <a:t>4</a:t>
            </a:r>
            <a:r>
              <a:rPr lang="zh-CN" altLang="zh-CN" dirty="0"/>
              <a:t>送到变量</a:t>
            </a:r>
            <a:r>
              <a:rPr lang="en-US" altLang="zh-CN" dirty="0" err="1"/>
              <a:t>i</a:t>
            </a:r>
            <a:r>
              <a:rPr lang="zh-CN" altLang="zh-CN" dirty="0"/>
              <a:t>中有两种方法：</a:t>
            </a:r>
            <a:endParaRPr lang="en-US" altLang="zh-CN" dirty="0"/>
          </a:p>
          <a:p>
            <a:pPr lvl="1"/>
            <a:r>
              <a:rPr lang="zh-CN" altLang="zh-CN" dirty="0"/>
              <a:t>将</a:t>
            </a:r>
            <a:r>
              <a:rPr lang="en-US" altLang="zh-CN" dirty="0"/>
              <a:t>4</a:t>
            </a:r>
            <a:r>
              <a:rPr lang="zh-CN" altLang="zh-CN" dirty="0"/>
              <a:t>直接送到变量</a:t>
            </a:r>
            <a:r>
              <a:rPr lang="en-US" altLang="zh-CN" dirty="0" err="1"/>
              <a:t>i</a:t>
            </a:r>
            <a:r>
              <a:rPr lang="zh-CN" altLang="zh-CN" dirty="0"/>
              <a:t>中，例如：</a:t>
            </a:r>
            <a:r>
              <a:rPr lang="zh-CN" altLang="en-US" dirty="0"/>
              <a:t>“</a:t>
            </a:r>
            <a:r>
              <a:rPr lang="en-US" altLang="zh-CN" dirty="0" err="1"/>
              <a:t>i</a:t>
            </a:r>
            <a:r>
              <a:rPr lang="en-US" altLang="zh-CN" dirty="0"/>
              <a:t>=4;</a:t>
            </a:r>
            <a:r>
              <a:rPr lang="zh-CN" altLang="en-US" dirty="0"/>
              <a:t>”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令变量</a:t>
            </a:r>
            <a:r>
              <a:rPr lang="en-US" altLang="zh-CN" dirty="0"/>
              <a:t>p</a:t>
            </a:r>
            <a:r>
              <a:rPr lang="zh-CN" altLang="en-US" dirty="0"/>
              <a:t>指向变量</a:t>
            </a:r>
            <a:r>
              <a:rPr lang="en-US" altLang="zh-CN" dirty="0" err="1"/>
              <a:t>i</a:t>
            </a:r>
            <a:r>
              <a:rPr lang="zh-CN" altLang="en-US" dirty="0"/>
              <a:t>，然后</a:t>
            </a:r>
            <a:r>
              <a:rPr lang="zh-CN" altLang="zh-CN" dirty="0"/>
              <a:t>将</a:t>
            </a:r>
            <a:r>
              <a:rPr lang="en-US" altLang="zh-CN" dirty="0"/>
              <a:t>4</a:t>
            </a:r>
            <a:r>
              <a:rPr lang="zh-CN" altLang="zh-CN" dirty="0"/>
              <a:t>送到变量</a:t>
            </a:r>
            <a:r>
              <a:rPr lang="en-US" altLang="zh-CN" dirty="0"/>
              <a:t>p</a:t>
            </a:r>
            <a:r>
              <a:rPr lang="zh-CN" altLang="zh-CN" dirty="0"/>
              <a:t>所指向的</a:t>
            </a:r>
            <a:r>
              <a:rPr lang="zh-CN" altLang="en-US" dirty="0"/>
              <a:t>内存空间</a:t>
            </a:r>
            <a:r>
              <a:rPr lang="zh-CN" altLang="zh-CN" dirty="0"/>
              <a:t>（即变量</a:t>
            </a:r>
            <a:r>
              <a:rPr lang="en-US" altLang="zh-CN" dirty="0" err="1"/>
              <a:t>i</a:t>
            </a:r>
            <a:r>
              <a:rPr lang="zh-CN" altLang="zh-CN" dirty="0"/>
              <a:t>的</a:t>
            </a:r>
            <a:r>
              <a:rPr lang="zh-CN" altLang="en-US" dirty="0"/>
              <a:t>内存空间</a:t>
            </a:r>
            <a:r>
              <a:rPr lang="zh-CN" altLang="zh-CN" dirty="0"/>
              <a:t>），例如：</a:t>
            </a:r>
            <a:r>
              <a:rPr lang="zh-CN" altLang="en-US" dirty="0"/>
              <a:t>“</a:t>
            </a:r>
            <a:r>
              <a:rPr lang="en-US" altLang="zh-CN" dirty="0"/>
              <a:t>*p=4;</a:t>
            </a:r>
            <a:r>
              <a:rPr lang="zh-CN" altLang="en-US" dirty="0"/>
              <a:t>”，</a:t>
            </a:r>
            <a:r>
              <a:rPr lang="zh-CN" altLang="zh-CN" sz="2800" dirty="0"/>
              <a:t>其中</a:t>
            </a:r>
            <a:r>
              <a:rPr lang="en-US" altLang="zh-CN" sz="2800" dirty="0"/>
              <a:t>*p</a:t>
            </a:r>
            <a:r>
              <a:rPr lang="zh-CN" altLang="zh-CN" sz="2800" dirty="0"/>
              <a:t>表示</a:t>
            </a:r>
            <a:r>
              <a:rPr lang="en-US" altLang="zh-CN" sz="2800" dirty="0"/>
              <a:t>p</a:t>
            </a:r>
            <a:r>
              <a:rPr lang="zh-CN" altLang="zh-CN" sz="2800" dirty="0"/>
              <a:t>指向的</a:t>
            </a:r>
            <a:r>
              <a:rPr lang="zh-CN" altLang="en-US" sz="2800" dirty="0"/>
              <a:t>内存空间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5FA35CE-8C98-A269-1839-928C96A46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38</a:t>
            </a:fld>
            <a:endParaRPr lang="zh-CN" altLang="en-US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D7936542-84AF-BFE2-C492-07A5A1B50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2880" y="1471996"/>
            <a:ext cx="500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i</a:t>
            </a:r>
            <a:endParaRPr lang="zh-CN" altLang="en-US" sz="2800" b="1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A6A5995C-9A76-9FE4-D61B-348F1725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5287" y="1699307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2000</a:t>
            </a:r>
            <a:endParaRPr lang="zh-CN" altLang="en-US" sz="2800" b="1" dirty="0"/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7F64AF59-0321-7467-BCFD-486819226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37" y="2077765"/>
            <a:ext cx="438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4</a:t>
            </a:r>
            <a:endParaRPr lang="zh-CN" altLang="en-US" sz="2800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181B73A-FD8C-FC80-F785-02FAC27AA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337" y="5233139"/>
            <a:ext cx="1080000" cy="720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tIns="180000"/>
          <a:lstStyle/>
          <a:p>
            <a:pPr algn="ctr"/>
            <a:r>
              <a:rPr lang="en-US" altLang="zh-CN" sz="2800" b="1" dirty="0"/>
              <a:t>2000</a:t>
            </a:r>
            <a:endParaRPr lang="zh-CN" altLang="en-US" sz="2800" b="1" dirty="0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4DB09C03-0515-8033-1ABB-A5826E975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3078" y="4683980"/>
            <a:ext cx="451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p</a:t>
            </a:r>
            <a:endParaRPr lang="zh-CN" altLang="en-US" sz="2800" b="1" dirty="0"/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C1AA0AC8-7C86-EC78-B2D3-09FE2E04F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956" y="4704520"/>
            <a:ext cx="5711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 err="1"/>
              <a:t>i</a:t>
            </a:r>
            <a:endParaRPr lang="zh-CN" altLang="en-US" sz="2800" b="1" dirty="0"/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id="{B6D4D1BA-B206-75DB-C964-D23451E22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744" y="495194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2000</a:t>
            </a:r>
            <a:endParaRPr lang="zh-CN" altLang="en-US" sz="2800" b="1" dirty="0"/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BC9B4C77-02E9-040A-E7CB-066FF0529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713" y="5331529"/>
            <a:ext cx="488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4</a:t>
            </a:r>
            <a:endParaRPr lang="zh-CN" altLang="en-US" sz="2800" b="1" dirty="0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5329C4E4-9B56-1291-0435-169BD0DE4935}"/>
              </a:ext>
            </a:extLst>
          </p:cNvPr>
          <p:cNvCxnSpPr>
            <a:cxnSpLocks noChangeShapeType="1"/>
            <a:stCxn id="8" idx="3"/>
            <a:endCxn id="20" idx="1"/>
          </p:cNvCxnSpPr>
          <p:nvPr/>
        </p:nvCxnSpPr>
        <p:spPr bwMode="auto">
          <a:xfrm>
            <a:off x="5050337" y="5593139"/>
            <a:ext cx="116486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" name="Picture 5">
            <a:extLst>
              <a:ext uri="{FF2B5EF4-FFF2-40B4-BE49-F238E27FC236}">
                <a16:creationId xmlns:a16="http://schemas.microsoft.com/office/drawing/2014/main" id="{C7D93866-DD6C-DC0C-41F9-0ECDC9D35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2001238"/>
            <a:ext cx="952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>
            <a:extLst>
              <a:ext uri="{FF2B5EF4-FFF2-40B4-BE49-F238E27FC236}">
                <a16:creationId xmlns:a16="http://schemas.microsoft.com/office/drawing/2014/main" id="{40FE9744-0CD2-A9B2-DBA1-3B8979190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5255002"/>
            <a:ext cx="952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横卷形 26">
            <a:extLst>
              <a:ext uri="{FF2B5EF4-FFF2-40B4-BE49-F238E27FC236}">
                <a16:creationId xmlns:a16="http://schemas.microsoft.com/office/drawing/2014/main" id="{A4220E7D-6EA3-D134-1C70-FA7F440F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1643460"/>
            <a:ext cx="1928692" cy="785812"/>
          </a:xfrm>
          <a:prstGeom prst="horizontalScroll">
            <a:avLst>
              <a:gd name="adj" fmla="val 12500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直接存取</a:t>
            </a:r>
          </a:p>
        </p:txBody>
      </p:sp>
      <p:sp>
        <p:nvSpPr>
          <p:cNvPr id="18" name="横卷形 27">
            <a:extLst>
              <a:ext uri="{FF2B5EF4-FFF2-40B4-BE49-F238E27FC236}">
                <a16:creationId xmlns:a16="http://schemas.microsoft.com/office/drawing/2014/main" id="{45D75B87-E949-DD8D-9DEB-DCFD8B904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4999363"/>
            <a:ext cx="1928692" cy="785813"/>
          </a:xfrm>
          <a:prstGeom prst="horizontalScroll">
            <a:avLst>
              <a:gd name="adj" fmla="val 12500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间接存取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D598F71-4E79-CF8A-EB30-1F8CAF779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964" y="1979375"/>
            <a:ext cx="1080000" cy="720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tIns="180000"/>
          <a:lstStyle/>
          <a:p>
            <a:pPr algn="ctr"/>
            <a:endParaRPr lang="zh-CN" altLang="en-US" sz="2800" b="1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7A9FB46-7612-3E7D-259E-D0BD0BA45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197" y="5233139"/>
            <a:ext cx="1080000" cy="720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tIns="180000"/>
          <a:lstStyle/>
          <a:p>
            <a:pPr algn="ctr"/>
            <a:endParaRPr lang="zh-CN" altLang="en-US" sz="2800" b="1" dirty="0"/>
          </a:p>
        </p:txBody>
      </p:sp>
      <p:sp>
        <p:nvSpPr>
          <p:cNvPr id="22" name="TextBox 18">
            <a:extLst>
              <a:ext uri="{FF2B5EF4-FFF2-40B4-BE49-F238E27FC236}">
                <a16:creationId xmlns:a16="http://schemas.microsoft.com/office/drawing/2014/main" id="{16FC3B7D-967F-E9C4-11EB-4B28A471A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076" y="494559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3100</a:t>
            </a:r>
            <a:endParaRPr lang="zh-CN" altLang="en-US" sz="2800" b="1" dirty="0"/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DC797C24-1374-4789-280C-29A21C869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183" y="5923883"/>
            <a:ext cx="617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*p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9634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1" grpId="0"/>
      <p:bldP spid="12" grpId="0"/>
      <p:bldP spid="13" grpId="0"/>
      <p:bldP spid="17" grpId="0" animBg="1"/>
      <p:bldP spid="18" grpId="0" animBg="1"/>
      <p:bldP spid="19" grpId="0" animBg="1"/>
      <p:bldP spid="20" grpId="0" animBg="1"/>
      <p:bldP spid="22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54A1424-3020-04E6-8872-DD3BB5F14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下面都是</a:t>
            </a:r>
            <a:r>
              <a:rPr lang="zh-CN" altLang="en-US" dirty="0">
                <a:solidFill>
                  <a:srgbClr val="FF0000"/>
                </a:solidFill>
              </a:rPr>
              <a:t>合法的</a:t>
            </a:r>
            <a:r>
              <a:rPr lang="zh-CN" altLang="en-US" dirty="0"/>
              <a:t>指针变量使用：</a:t>
            </a:r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en-US" altLang="zh-CN" dirty="0"/>
              <a:t>int  a, b; float f; char c;</a:t>
            </a:r>
          </a:p>
          <a:p>
            <a:pPr marL="0" indent="0">
              <a:buNone/>
            </a:pPr>
            <a:r>
              <a:rPr lang="en-US" altLang="zh-CN" dirty="0"/>
              <a:t> int *pointer_1 = &amp;a, *pointer_2;</a:t>
            </a:r>
          </a:p>
          <a:p>
            <a:pPr marL="0" indent="0">
              <a:buNone/>
            </a:pPr>
            <a:r>
              <a:rPr lang="en-US" altLang="zh-CN" dirty="0"/>
              <a:t> float *pointer_3 = &amp;f;</a:t>
            </a:r>
          </a:p>
          <a:p>
            <a:pPr marL="0" indent="0">
              <a:buNone/>
            </a:pPr>
            <a:r>
              <a:rPr lang="en-US" altLang="zh-CN" dirty="0"/>
              <a:t> char  *pointer_4 = &amp;c;</a:t>
            </a:r>
          </a:p>
          <a:p>
            <a:pPr marL="0" indent="0">
              <a:buNone/>
            </a:pPr>
            <a:r>
              <a:rPr lang="en-US" altLang="zh-CN" dirty="0"/>
              <a:t> pointer_2 = &amp;b;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下面都是</a:t>
            </a:r>
            <a:r>
              <a:rPr lang="zh-CN" altLang="en-US" dirty="0">
                <a:solidFill>
                  <a:srgbClr val="FF0000"/>
                </a:solidFill>
              </a:rPr>
              <a:t>错误的</a:t>
            </a:r>
            <a:r>
              <a:rPr lang="zh-CN" altLang="en-US" dirty="0"/>
              <a:t>指针变量使用：</a:t>
            </a:r>
          </a:p>
          <a:p>
            <a:pPr marL="0" indent="0">
              <a:buNone/>
            </a:pPr>
            <a:r>
              <a:rPr lang="en-US" altLang="zh-CN" dirty="0"/>
              <a:t>*pointer_1=&amp;a;   </a:t>
            </a:r>
            <a:r>
              <a:rPr lang="zh-CN" altLang="en-US" dirty="0">
                <a:solidFill>
                  <a:srgbClr val="FF0000"/>
                </a:solidFill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int=int*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</a:p>
          <a:p>
            <a:pPr marL="0" indent="0">
              <a:buNone/>
            </a:pPr>
            <a:r>
              <a:rPr lang="en-US" altLang="zh-CN" dirty="0"/>
              <a:t>pointer_3=&amp;a;     </a:t>
            </a:r>
            <a:r>
              <a:rPr lang="zh-CN" altLang="en-US" dirty="0">
                <a:solidFill>
                  <a:srgbClr val="FF0000"/>
                </a:solidFill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float*=int*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</a:p>
          <a:p>
            <a:pPr marL="0" indent="0">
              <a:buNone/>
            </a:pPr>
            <a:r>
              <a:rPr lang="en-US" altLang="zh-CN" dirty="0"/>
              <a:t>pointer_3=2000; </a:t>
            </a:r>
            <a:r>
              <a:rPr lang="zh-CN" altLang="en-US" dirty="0">
                <a:solidFill>
                  <a:srgbClr val="FF0000"/>
                </a:solidFill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float*=int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54E0183-725D-3F69-C629-48E2154A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71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3084B29-6B85-8B76-7534-389D1BB46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1632597"/>
          </a:xfrm>
        </p:spPr>
        <p:txBody>
          <a:bodyPr>
            <a:normAutofit/>
          </a:bodyPr>
          <a:lstStyle/>
          <a:p>
            <a:r>
              <a:rPr lang="zh-CN" altLang="en-US" dirty="0"/>
              <a:t>二进制、八进制、十六进制转换成十进制：按权相加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C66D7BE-ED47-12F7-DF3D-E71DEB9A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1">
                <a:extLst>
                  <a:ext uri="{FF2B5EF4-FFF2-40B4-BE49-F238E27FC236}">
                    <a16:creationId xmlns:a16="http://schemas.microsoft.com/office/drawing/2014/main" id="{38BA4388-733D-8221-90B3-C50F03569E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3931" y="1366054"/>
                <a:ext cx="7388899" cy="5458857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lnSpcReduction="1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Ø"/>
                  <a:defRPr sz="3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3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2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2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2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（</m:t>
                      </m:r>
                      <m:r>
                        <m:rPr>
                          <m:nor/>
                        </m:rPr>
                        <a:rPr lang="en-US" altLang="zh-CN" sz="24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4956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:endParaRPr lang="zh-CN" altLang="en-US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111011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+1×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+1×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+0×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+1×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+1×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59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136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+6×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94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:endParaRPr lang="zh-CN" altLang="en-US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=1×1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+15×1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+2×1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+10×1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altLang="zh-CN" sz="2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7978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内容占位符 1">
                <a:extLst>
                  <a:ext uri="{FF2B5EF4-FFF2-40B4-BE49-F238E27FC236}">
                    <a16:creationId xmlns:a16="http://schemas.microsoft.com/office/drawing/2014/main" id="{38BA4388-733D-8221-90B3-C50F03569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31" y="1366054"/>
                <a:ext cx="7388899" cy="5458857"/>
              </a:xfrm>
              <a:prstGeom prst="rect">
                <a:avLst/>
              </a:prstGeom>
              <a:blipFill>
                <a:blip r:embed="rId2"/>
                <a:stretch>
                  <a:fillRect l="-16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59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A040F07-EDF9-0E7B-CCDE-A55D07856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输入两个整数</a:t>
            </a:r>
            <a:r>
              <a:rPr lang="zh-CN" altLang="en-US" dirty="0"/>
              <a:t>到变量</a:t>
            </a:r>
            <a:r>
              <a:rPr lang="en-US" altLang="zh-CN" dirty="0"/>
              <a:t>i1</a:t>
            </a:r>
            <a:r>
              <a:rPr lang="zh-CN" altLang="en-US" dirty="0"/>
              <a:t>和</a:t>
            </a:r>
            <a:r>
              <a:rPr lang="en-US" altLang="zh-CN" dirty="0"/>
              <a:t>i2</a:t>
            </a:r>
            <a:r>
              <a:rPr lang="zh-CN" altLang="en-US" dirty="0"/>
              <a:t>中</a:t>
            </a:r>
            <a:r>
              <a:rPr lang="zh-CN" altLang="zh-CN" dirty="0"/>
              <a:t>，</a:t>
            </a:r>
            <a:r>
              <a:rPr lang="zh-CN" altLang="en-US" dirty="0"/>
              <a:t>让指针</a:t>
            </a:r>
            <a:r>
              <a:rPr lang="en-US" altLang="zh-CN" dirty="0"/>
              <a:t>p1</a:t>
            </a:r>
            <a:r>
              <a:rPr lang="zh-CN" altLang="en-US" dirty="0"/>
              <a:t>和</a:t>
            </a:r>
            <a:r>
              <a:rPr lang="en-US" altLang="zh-CN" dirty="0"/>
              <a:t>p2</a:t>
            </a:r>
            <a:r>
              <a:rPr lang="zh-CN" altLang="en-US" dirty="0"/>
              <a:t>分别指向</a:t>
            </a:r>
            <a:r>
              <a:rPr lang="en-US" altLang="zh-CN" dirty="0"/>
              <a:t>i1</a:t>
            </a:r>
            <a:r>
              <a:rPr lang="zh-CN" altLang="en-US" dirty="0"/>
              <a:t>和</a:t>
            </a:r>
            <a:r>
              <a:rPr lang="en-US" altLang="zh-CN" dirty="0"/>
              <a:t>i2</a:t>
            </a:r>
            <a:r>
              <a:rPr lang="zh-CN" altLang="en-US" dirty="0"/>
              <a:t>，然后交换</a:t>
            </a:r>
            <a:r>
              <a:rPr lang="en-US" altLang="zh-CN" dirty="0"/>
              <a:t>p1</a:t>
            </a:r>
            <a:r>
              <a:rPr lang="zh-CN" altLang="en-US" dirty="0"/>
              <a:t>和</a:t>
            </a:r>
            <a:r>
              <a:rPr lang="en-US" altLang="zh-CN" dirty="0"/>
              <a:t>p2</a:t>
            </a:r>
            <a:r>
              <a:rPr lang="zh-CN" altLang="en-US" dirty="0"/>
              <a:t>的值，最后输出它们指向变量的值</a:t>
            </a:r>
            <a:r>
              <a:rPr lang="zh-CN" altLang="zh-CN" dirty="0"/>
              <a:t>。</a:t>
            </a: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FD925B8-F131-8DFF-6B2C-FFA3A7DC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714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C6C8E02-59DC-FC34-8D3D-D003A3641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i1, i2, *p1, *p2, *p;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"integer numbers: 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"%d, %d"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&amp;i1, &amp;i2);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p1 = &amp;i1;   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p2 = &amp;i2;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  = p1;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p1 = p2;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p2 = p;</a:t>
            </a:r>
          </a:p>
          <a:p>
            <a:pPr marL="0" indent="0">
              <a:buNone/>
            </a:pP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nn-NO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"i1 = %d, i2 = %d\n"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i1, i2);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"*p1 = %d, *p2 = %d\n"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*p1, *p2);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CCFC97F-B1AF-FBD4-C069-5F12066C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41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947441C-1F16-DD30-7D02-4C38B21CC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116138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EA13320-936A-4E57-CE64-E59E355A8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259138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AF23C1F-2C11-94FA-E13F-DC541C140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116138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511D5E9-1DD1-8ABB-859E-C716DD77C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3259138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6AFB1C6-F040-8EC8-F070-C54CA638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2759075"/>
            <a:ext cx="714375" cy="714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 dirty="0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B24F3C6F-B930-F6C9-3AE6-982EA7F26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1970" y="3973513"/>
            <a:ext cx="500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i2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233225EC-EF3A-8695-E467-21F7070C5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3957799"/>
            <a:ext cx="714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p2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8E3D7339-EAF4-C53C-0842-DDEEDB2AC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499" y="3386897"/>
            <a:ext cx="714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FF0000"/>
                </a:solidFill>
              </a:rPr>
              <a:t>p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E15FBCAC-2449-9E69-452F-CA6631C39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991" y="2196228"/>
            <a:ext cx="50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</a:rPr>
              <a:t>1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3" name="TextBox 20">
            <a:extLst>
              <a:ext uri="{FF2B5EF4-FFF2-40B4-BE49-F238E27FC236}">
                <a16:creationId xmlns:a16="http://schemas.microsoft.com/office/drawing/2014/main" id="{FB15F399-FEBA-4A62-40AE-C09C2AE55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311" y="3363489"/>
            <a:ext cx="50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</a:rPr>
              <a:t>2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4" name="TextBox 23">
            <a:extLst>
              <a:ext uri="{FF2B5EF4-FFF2-40B4-BE49-F238E27FC236}">
                <a16:creationId xmlns:a16="http://schemas.microsoft.com/office/drawing/2014/main" id="{8E97F19A-1685-AF92-E2AE-0AD395C35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6531" y="2202897"/>
            <a:ext cx="785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0000CC"/>
                </a:solidFill>
              </a:rPr>
              <a:t>&amp;i1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17D40E22-B993-B4EA-FD7B-182809E44FBD}"/>
              </a:ext>
            </a:extLst>
          </p:cNvPr>
          <p:cNvCxnSpPr>
            <a:cxnSpLocks noChangeShapeType="1"/>
            <a:endCxn id="4" idx="1"/>
          </p:cNvCxnSpPr>
          <p:nvPr/>
        </p:nvCxnSpPr>
        <p:spPr bwMode="auto">
          <a:xfrm>
            <a:off x="7286625" y="2473325"/>
            <a:ext cx="714375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29">
            <a:extLst>
              <a:ext uri="{FF2B5EF4-FFF2-40B4-BE49-F238E27FC236}">
                <a16:creationId xmlns:a16="http://schemas.microsoft.com/office/drawing/2014/main" id="{FEB14811-A5CE-2C47-9BBB-D31160109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2330" y="3353702"/>
            <a:ext cx="785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0000CC"/>
                </a:solidFill>
              </a:rPr>
              <a:t>&amp;i2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6CB178D3-A2CC-1E10-65B2-B424444451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86625" y="3616325"/>
            <a:ext cx="714375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1">
            <a:extLst>
              <a:ext uri="{FF2B5EF4-FFF2-40B4-BE49-F238E27FC236}">
                <a16:creationId xmlns:a16="http://schemas.microsoft.com/office/drawing/2014/main" id="{E73B7579-5010-DEBA-CCC5-317855D87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8155" y="1568778"/>
            <a:ext cx="50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i1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B3C91D3C-0CEB-F4FE-D855-C3C16A03E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768" y="1546392"/>
            <a:ext cx="714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p1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6430B694-0E87-9531-8EEC-EE2DB7B1350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072313" y="2687637"/>
            <a:ext cx="1143000" cy="7143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96159C3C-5540-893A-FA8B-5254A5F3F84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072313" y="2687637"/>
            <a:ext cx="1143000" cy="7143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CEAAEDDC-ABC5-CD98-F07C-7DED32D78E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57875" y="3116263"/>
            <a:ext cx="242887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AEEDA1F6-DD0B-AA5A-6507-873EE8E323F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8144669" y="2972594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Box 23">
            <a:extLst>
              <a:ext uri="{FF2B5EF4-FFF2-40B4-BE49-F238E27FC236}">
                <a16:creationId xmlns:a16="http://schemas.microsoft.com/office/drawing/2014/main" id="{E475905F-D661-55BE-B977-88B04F626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318" y="2863677"/>
            <a:ext cx="785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0000CC"/>
                </a:solidFill>
              </a:rPr>
              <a:t>&amp;i1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31" name="TextBox 29">
            <a:extLst>
              <a:ext uri="{FF2B5EF4-FFF2-40B4-BE49-F238E27FC236}">
                <a16:creationId xmlns:a16="http://schemas.microsoft.com/office/drawing/2014/main" id="{EA19BBAF-E7AB-7592-0551-0B4704C3F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219" y="2206631"/>
            <a:ext cx="785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0000CC"/>
                </a:solidFill>
              </a:rPr>
              <a:t>&amp;i2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32" name="TextBox 23">
            <a:extLst>
              <a:ext uri="{FF2B5EF4-FFF2-40B4-BE49-F238E27FC236}">
                <a16:creationId xmlns:a16="http://schemas.microsoft.com/office/drawing/2014/main" id="{C7E3C3A1-0FA6-CB17-CFEF-FC447DDAF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6531" y="3360838"/>
            <a:ext cx="785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0000CC"/>
                </a:solidFill>
              </a:rPr>
              <a:t>&amp;i1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9516A949-D5F8-6A4D-22C8-0E67331400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5155" y="2638743"/>
            <a:ext cx="45291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A1BC05B8-7E25-2067-A707-C47FC5FB06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4336" y="3004184"/>
            <a:ext cx="1580224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C1AED53B-8DC2-F3BD-4F84-4DC9AEA7A4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5155" y="3425824"/>
            <a:ext cx="1580224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0B2C09A6-1862-29E0-F5AA-CF4ACA0A409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5155" y="3822064"/>
            <a:ext cx="1580224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F3CE888C-FEA3-F198-DFA6-ED914A002B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5155" y="4219409"/>
            <a:ext cx="1580224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BB0174BE-0543-0054-FA9E-12DF7CA675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5155" y="4581022"/>
            <a:ext cx="1580224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圆角矩形标注 6">
            <a:extLst>
              <a:ext uri="{FF2B5EF4-FFF2-40B4-BE49-F238E27FC236}">
                <a16:creationId xmlns:a16="http://schemas.microsoft.com/office/drawing/2014/main" id="{B5B245F1-9CF8-ECFF-06C7-CB029E40E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7570" y="5679295"/>
            <a:ext cx="2568575" cy="963053"/>
          </a:xfrm>
          <a:prstGeom prst="wedgeRoundRectCallout">
            <a:avLst>
              <a:gd name="adj1" fmla="val 88205"/>
              <a:gd name="adj2" fmla="val -127126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直接</a:t>
            </a:r>
            <a:r>
              <a:rPr lang="zh-CN" altLang="zh-CN" sz="2800" b="1" dirty="0"/>
              <a:t>输出变量</a:t>
            </a:r>
            <a:r>
              <a:rPr lang="en-US" altLang="zh-CN" sz="2800" b="1" dirty="0"/>
              <a:t>i1</a:t>
            </a:r>
            <a:r>
              <a:rPr lang="zh-CN" altLang="zh-CN" sz="2800" b="1" dirty="0"/>
              <a:t>和</a:t>
            </a:r>
            <a:r>
              <a:rPr lang="en-US" altLang="zh-CN" sz="2800" b="1" dirty="0"/>
              <a:t>i2</a:t>
            </a:r>
            <a:r>
              <a:rPr lang="zh-CN" altLang="zh-CN" sz="2800" b="1" dirty="0"/>
              <a:t>的值</a:t>
            </a:r>
            <a:endParaRPr lang="zh-CN" altLang="en-US" sz="2800" b="1" dirty="0"/>
          </a:p>
        </p:txBody>
      </p:sp>
      <p:sp>
        <p:nvSpPr>
          <p:cNvPr id="24" name="圆角矩形标注 7">
            <a:extLst>
              <a:ext uri="{FF2B5EF4-FFF2-40B4-BE49-F238E27FC236}">
                <a16:creationId xmlns:a16="http://schemas.microsoft.com/office/drawing/2014/main" id="{02316787-5BB7-EE83-32B6-D55B9CADE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9526" y="5668565"/>
            <a:ext cx="2542858" cy="963053"/>
          </a:xfrm>
          <a:prstGeom prst="wedgeRoundRectCallout">
            <a:avLst>
              <a:gd name="adj1" fmla="val -34046"/>
              <a:gd name="adj2" fmla="val -98354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间接</a:t>
            </a:r>
            <a:r>
              <a:rPr lang="zh-CN" altLang="zh-CN" sz="2800" b="1" dirty="0"/>
              <a:t>输出变量</a:t>
            </a:r>
            <a:r>
              <a:rPr lang="en-US" altLang="zh-CN" sz="2800" b="1" dirty="0"/>
              <a:t>i1</a:t>
            </a:r>
            <a:r>
              <a:rPr lang="zh-CN" altLang="zh-CN" sz="2800" b="1" dirty="0"/>
              <a:t>和</a:t>
            </a:r>
            <a:r>
              <a:rPr lang="en-US" altLang="zh-CN" sz="2800" b="1" dirty="0"/>
              <a:t>i2</a:t>
            </a:r>
            <a:r>
              <a:rPr lang="zh-CN" altLang="zh-CN" sz="2800" b="1" dirty="0"/>
              <a:t>的值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3770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4" grpId="1"/>
      <p:bldP spid="16" grpId="0"/>
      <p:bldP spid="16" grpId="1"/>
      <p:bldP spid="18" grpId="0"/>
      <p:bldP spid="19" grpId="0"/>
      <p:bldP spid="30" grpId="0"/>
      <p:bldP spid="31" grpId="0"/>
      <p:bldP spid="32" grpId="0"/>
      <p:bldP spid="23" grpId="0" animBg="1"/>
      <p:bldP spid="2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EAED7C4D-787E-8741-F8A5-D6636C50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多级指针变量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0666690-0371-A156-A85B-4EAE22447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如果一个指针变量指向另外一个指针变量，那么前者是一个二级指针变量，被称为</a:t>
            </a:r>
            <a:r>
              <a:rPr lang="zh-CN" altLang="en-US" dirty="0">
                <a:solidFill>
                  <a:srgbClr val="FF0000"/>
                </a:solidFill>
              </a:rPr>
              <a:t>指针的指针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buNone/>
            </a:pPr>
            <a:r>
              <a:rPr lang="zh-CN" altLang="en-US" sz="3200" dirty="0"/>
              <a:t>    例如：</a:t>
            </a:r>
            <a:r>
              <a:rPr lang="en-US" altLang="zh-CN" sz="3200" dirty="0"/>
              <a:t>int  </a:t>
            </a:r>
            <a:r>
              <a:rPr lang="en-US" altLang="zh-CN" sz="3200" dirty="0" err="1"/>
              <a:t>i</a:t>
            </a:r>
            <a:r>
              <a:rPr lang="en-US" altLang="zh-CN" sz="3200" dirty="0"/>
              <a:t>;  </a:t>
            </a:r>
            <a:r>
              <a:rPr lang="en-US" altLang="zh-CN" sz="3200" dirty="0">
                <a:solidFill>
                  <a:srgbClr val="FF0000"/>
                </a:solidFill>
              </a:rPr>
              <a:t>int  *</a:t>
            </a:r>
            <a:r>
              <a:rPr lang="en-US" altLang="zh-CN" sz="3200" dirty="0"/>
              <a:t>p=&amp;</a:t>
            </a:r>
            <a:r>
              <a:rPr lang="en-US" altLang="zh-CN" sz="3200" dirty="0" err="1"/>
              <a:t>i</a:t>
            </a:r>
            <a:r>
              <a:rPr lang="en-US" altLang="zh-CN" sz="3200" dirty="0"/>
              <a:t>;  </a:t>
            </a:r>
            <a:r>
              <a:rPr lang="en-US" altLang="zh-CN" sz="3200" dirty="0">
                <a:solidFill>
                  <a:srgbClr val="FF0000"/>
                </a:solidFill>
              </a:rPr>
              <a:t>int  **</a:t>
            </a:r>
            <a:r>
              <a:rPr lang="en-US" altLang="zh-CN" sz="3200" dirty="0"/>
              <a:t>q=&amp;p;</a:t>
            </a:r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  </a:t>
            </a:r>
            <a:r>
              <a:rPr lang="zh-CN" altLang="en-US" dirty="0"/>
              <a:t>可以通过</a:t>
            </a:r>
            <a:r>
              <a:rPr lang="en-US" altLang="zh-CN" dirty="0"/>
              <a:t>*q</a:t>
            </a:r>
            <a:r>
              <a:rPr lang="zh-CN" altLang="en-US" dirty="0"/>
              <a:t>得到</a:t>
            </a:r>
            <a:r>
              <a:rPr lang="en-US" altLang="zh-CN" dirty="0"/>
              <a:t>p</a:t>
            </a:r>
            <a:r>
              <a:rPr lang="zh-CN" altLang="en-US" dirty="0"/>
              <a:t>的值，通过</a:t>
            </a:r>
            <a:r>
              <a:rPr lang="en-US" altLang="zh-CN" dirty="0"/>
              <a:t>**q</a:t>
            </a:r>
            <a:r>
              <a:rPr lang="zh-CN" altLang="en-US" dirty="0"/>
              <a:t>得到</a:t>
            </a:r>
            <a:r>
              <a:rPr lang="en-US" altLang="zh-CN" dirty="0"/>
              <a:t>i</a:t>
            </a:r>
            <a:r>
              <a:rPr lang="zh-CN" altLang="en-US" dirty="0"/>
              <a:t>的值</a:t>
            </a:r>
            <a:endParaRPr lang="en-US" altLang="zh-CN" dirty="0"/>
          </a:p>
          <a:p>
            <a:r>
              <a:rPr lang="zh-CN" altLang="en-US" dirty="0"/>
              <a:t>类似地，还存在更多级的指针变量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3200" dirty="0"/>
              <a:t>    例如：</a:t>
            </a:r>
            <a:r>
              <a:rPr lang="en-US" altLang="zh-CN" sz="3200" dirty="0">
                <a:solidFill>
                  <a:srgbClr val="FF0000"/>
                </a:solidFill>
              </a:rPr>
              <a:t>int  ***r</a:t>
            </a:r>
            <a:r>
              <a:rPr lang="en-US" altLang="zh-CN" sz="3200" dirty="0"/>
              <a:t>=&amp;q;</a:t>
            </a:r>
            <a:endParaRPr lang="zh-CN" altLang="en-US" sz="32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437AE40-390D-4A78-2EF2-7255F4E6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42</a:t>
            </a:fld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8342860-A66E-4981-C0FC-8088CCF3A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7313" y="5722857"/>
            <a:ext cx="1080000" cy="720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tIns="180000"/>
          <a:lstStyle/>
          <a:p>
            <a:pPr algn="ctr"/>
            <a:r>
              <a:rPr lang="en-US" altLang="zh-CN" sz="2800" b="1" dirty="0"/>
              <a:t>2000</a:t>
            </a:r>
            <a:endParaRPr lang="zh-CN" altLang="en-US" sz="2800" b="1" dirty="0"/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id="{3250C8E7-F497-C9E0-1320-A367F1D0A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524" y="5436283"/>
            <a:ext cx="1259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2000</a:t>
            </a:r>
            <a:endParaRPr lang="zh-CN" altLang="en-US" sz="2800" b="1" dirty="0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CA60FA83-F0B3-118A-E589-AD3B0C215E0D}"/>
              </a:ext>
            </a:extLst>
          </p:cNvPr>
          <p:cNvCxnSpPr>
            <a:cxnSpLocks noChangeShapeType="1"/>
            <a:stCxn id="3" idx="3"/>
            <a:endCxn id="16" idx="1"/>
          </p:cNvCxnSpPr>
          <p:nvPr/>
        </p:nvCxnSpPr>
        <p:spPr bwMode="auto">
          <a:xfrm>
            <a:off x="5517313" y="6082857"/>
            <a:ext cx="1518224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2">
            <a:extLst>
              <a:ext uri="{FF2B5EF4-FFF2-40B4-BE49-F238E27FC236}">
                <a16:creationId xmlns:a16="http://schemas.microsoft.com/office/drawing/2014/main" id="{A254675E-C2F3-553D-6F9A-63A1C8C0F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173" y="5148173"/>
            <a:ext cx="451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p</a:t>
            </a:r>
            <a:endParaRPr lang="zh-CN" altLang="en-US" sz="2800" b="1" dirty="0"/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CB92DC0E-F669-17A7-95BD-091352F60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9001" y="5148173"/>
            <a:ext cx="451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 err="1"/>
              <a:t>i</a:t>
            </a:r>
            <a:endParaRPr lang="zh-CN" altLang="en-US" sz="2800" b="1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AACC1FD-914F-D39D-0B1B-53FA6354C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088" y="5722857"/>
            <a:ext cx="1080000" cy="720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tIns="180000"/>
          <a:lstStyle/>
          <a:p>
            <a:pPr algn="ctr"/>
            <a:r>
              <a:rPr lang="en-US" altLang="zh-CN" sz="2800" b="1" dirty="0"/>
              <a:t>3000</a:t>
            </a:r>
            <a:endParaRPr lang="zh-CN" altLang="en-US" sz="2800" b="1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B64180BD-8279-DCDB-58CF-2FE37177530D}"/>
              </a:ext>
            </a:extLst>
          </p:cNvPr>
          <p:cNvCxnSpPr>
            <a:cxnSpLocks noChangeShapeType="1"/>
            <a:stCxn id="11" idx="3"/>
            <a:endCxn id="3" idx="1"/>
          </p:cNvCxnSpPr>
          <p:nvPr/>
        </p:nvCxnSpPr>
        <p:spPr bwMode="auto">
          <a:xfrm>
            <a:off x="2919088" y="6082857"/>
            <a:ext cx="1518225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F2FE69-D166-4D1B-B6D3-7A3DBD007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345" y="5148173"/>
            <a:ext cx="451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q</a:t>
            </a:r>
            <a:endParaRPr lang="zh-CN" altLang="en-US" sz="2800" b="1" dirty="0"/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EC1DAC66-3701-7477-A2A9-46FBCF685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211" y="5455852"/>
            <a:ext cx="12595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3100</a:t>
            </a:r>
            <a:endParaRPr lang="zh-CN" altLang="en-US" sz="2800" b="1" dirty="0"/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A88AF174-E9DF-55A7-1C2A-817500604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92" y="5435515"/>
            <a:ext cx="12595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4100</a:t>
            </a:r>
            <a:endParaRPr lang="zh-CN" altLang="en-US" sz="2800" b="1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6170282-03C0-263D-4C48-AEC040F28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537" y="5722857"/>
            <a:ext cx="1080000" cy="720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tIns="180000"/>
          <a:lstStyle/>
          <a:p>
            <a:pPr algn="ctr"/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715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9" grpId="0"/>
      <p:bldP spid="10" grpId="0"/>
      <p:bldP spid="11" grpId="0" animBg="1"/>
      <p:bldP spid="13" grpId="0"/>
      <p:bldP spid="14" grpId="0"/>
      <p:bldP spid="15" grpId="0"/>
      <p:bldP spid="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FC9349F-9FB2-CC90-907F-C54C7D01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800" dirty="0"/>
              <a:t>常变量</a:t>
            </a:r>
            <a:endParaRPr lang="zh-CN" altLang="en-US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5A9BE24-C20C-DD6B-C158-0C7CBA5ED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3600" dirty="0"/>
              <a:t>常变量</a:t>
            </a:r>
            <a:r>
              <a:rPr lang="zh-CN" altLang="en-US" dirty="0"/>
              <a:t>：在运行时分配内存空间、值在初始化后不能再被改变的量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例如：</a:t>
            </a:r>
            <a:r>
              <a:rPr lang="en-US" altLang="zh-CN" dirty="0">
                <a:solidFill>
                  <a:srgbClr val="0070C0"/>
                </a:solidFill>
              </a:rPr>
              <a:t>const</a:t>
            </a:r>
            <a:r>
              <a:rPr lang="en-US" altLang="zh-CN" dirty="0"/>
              <a:t> int </a:t>
            </a:r>
            <a:r>
              <a:rPr lang="en-US" altLang="zh-CN" dirty="0" err="1"/>
              <a:t>i</a:t>
            </a:r>
            <a:r>
              <a:rPr lang="en-US" altLang="zh-CN" dirty="0"/>
              <a:t> = 3;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之后不能再对 </a:t>
            </a:r>
            <a:r>
              <a:rPr lang="en-US" altLang="zh-CN" dirty="0" err="1"/>
              <a:t>i</a:t>
            </a:r>
            <a:r>
              <a:rPr lang="zh-CN" altLang="en-US" dirty="0"/>
              <a:t> 赋值，例如 </a:t>
            </a:r>
            <a:r>
              <a:rPr lang="en-US" altLang="zh-CN" dirty="0" err="1"/>
              <a:t>i</a:t>
            </a:r>
            <a:r>
              <a:rPr lang="en-US" altLang="zh-CN" dirty="0"/>
              <a:t> = 0;</a:t>
            </a:r>
          </a:p>
          <a:p>
            <a:pPr marL="0" indent="0">
              <a:buNone/>
            </a:pPr>
            <a:r>
              <a:rPr lang="zh-CN" altLang="en-US" dirty="0"/>
              <a:t>例如：</a:t>
            </a:r>
            <a:r>
              <a:rPr lang="en-US" altLang="zh-CN" dirty="0"/>
              <a:t>int* </a:t>
            </a:r>
            <a:r>
              <a:rPr lang="en-US" altLang="zh-CN" dirty="0">
                <a:solidFill>
                  <a:srgbClr val="0070C0"/>
                </a:solidFill>
              </a:rPr>
              <a:t>const</a:t>
            </a:r>
            <a:r>
              <a:rPr lang="en-US" altLang="zh-CN" dirty="0"/>
              <a:t> p = &amp;</a:t>
            </a:r>
            <a:r>
              <a:rPr lang="en-US" altLang="zh-CN" dirty="0" err="1"/>
              <a:t>i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之后不能再对 </a:t>
            </a:r>
            <a:r>
              <a:rPr lang="en-US" altLang="zh-CN" dirty="0"/>
              <a:t>p </a:t>
            </a:r>
            <a:r>
              <a:rPr lang="zh-CN" altLang="en-US" dirty="0"/>
              <a:t>赋值，例如</a:t>
            </a:r>
            <a:r>
              <a:rPr lang="en-US" altLang="zh-CN" dirty="0"/>
              <a:t>p = &amp;j;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例如：</a:t>
            </a:r>
            <a:r>
              <a:rPr lang="en-US" altLang="zh-CN" dirty="0">
                <a:solidFill>
                  <a:srgbClr val="0070C0"/>
                </a:solidFill>
              </a:rPr>
              <a:t>const</a:t>
            </a:r>
            <a:r>
              <a:rPr lang="en-US" altLang="zh-CN" dirty="0"/>
              <a:t> int*  p = &amp;</a:t>
            </a:r>
            <a:r>
              <a:rPr lang="en-US" altLang="zh-CN" dirty="0" err="1"/>
              <a:t>i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之后不能再对</a:t>
            </a:r>
            <a:r>
              <a:rPr lang="en-US" altLang="zh-CN" dirty="0"/>
              <a:t>*p</a:t>
            </a:r>
            <a:r>
              <a:rPr lang="zh-CN" altLang="en-US" dirty="0"/>
              <a:t>赋值，例如</a:t>
            </a:r>
            <a:r>
              <a:rPr lang="en-US" altLang="zh-CN" dirty="0"/>
              <a:t>*p = 0;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但可以对</a:t>
            </a:r>
            <a:r>
              <a:rPr lang="en-US" altLang="zh-CN" dirty="0"/>
              <a:t>p</a:t>
            </a:r>
            <a:r>
              <a:rPr lang="zh-CN" altLang="en-US" dirty="0"/>
              <a:t>赋值，例如</a:t>
            </a:r>
            <a:r>
              <a:rPr lang="en-US" altLang="zh-CN" dirty="0"/>
              <a:t>p = &amp;j;</a:t>
            </a:r>
            <a:endParaRPr lang="zh-CN" altLang="en-US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56D1FD3-F3CD-E9C0-9A48-7EF4C3FD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9023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172E3992-D133-9A3C-559A-70C5515E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输入函数和输出函数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699F1DE-FD24-462A-9C47-3177A79E8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dirty="0"/>
              <a:t>输入输出是以计算机为主体而言的</a:t>
            </a:r>
            <a:endParaRPr lang="en-US" altLang="zh-CN" dirty="0"/>
          </a:p>
          <a:p>
            <a:pPr lvl="1"/>
            <a:r>
              <a:rPr lang="zh-CN" altLang="zh-CN" dirty="0"/>
              <a:t>从计算机向输出设备</a:t>
            </a:r>
            <a:r>
              <a:rPr lang="zh-CN" altLang="en-US" dirty="0"/>
              <a:t>（</a:t>
            </a:r>
            <a:r>
              <a:rPr lang="zh-CN" altLang="zh-CN" dirty="0"/>
              <a:t>如显示器、打印机</a:t>
            </a:r>
            <a:r>
              <a:rPr lang="zh-CN" altLang="en-US" dirty="0"/>
              <a:t>、硬盘</a:t>
            </a:r>
            <a:r>
              <a:rPr lang="zh-CN" altLang="zh-CN" dirty="0"/>
              <a:t>等</a:t>
            </a:r>
            <a:r>
              <a:rPr lang="zh-CN" altLang="en-US" dirty="0"/>
              <a:t>）</a:t>
            </a:r>
            <a:r>
              <a:rPr lang="zh-CN" altLang="zh-CN" dirty="0"/>
              <a:t>输出数据称为输出</a:t>
            </a:r>
            <a:endParaRPr lang="en-US" altLang="zh-CN" dirty="0"/>
          </a:p>
          <a:p>
            <a:pPr lvl="1"/>
            <a:r>
              <a:rPr lang="zh-CN" altLang="zh-CN" dirty="0"/>
              <a:t>从输入设备（如键盘、</a:t>
            </a:r>
            <a:r>
              <a:rPr lang="zh-CN" altLang="en-US" dirty="0"/>
              <a:t>硬盘</a:t>
            </a:r>
            <a:r>
              <a:rPr lang="zh-CN" altLang="zh-CN" dirty="0"/>
              <a:t>、光盘、扫描仪等）向计算机输入数据称为输入</a:t>
            </a:r>
            <a:endParaRPr lang="en-US" altLang="zh-CN" dirty="0"/>
          </a:p>
          <a:p>
            <a:r>
              <a:rPr lang="zh-CN" altLang="zh-CN" dirty="0"/>
              <a:t>Ｃ语言本身不提供输入输出语句</a:t>
            </a:r>
            <a:r>
              <a:rPr lang="zh-CN" altLang="en-US" dirty="0"/>
              <a:t>，</a:t>
            </a:r>
            <a:r>
              <a:rPr lang="zh-CN" altLang="zh-CN" dirty="0"/>
              <a:t>输入输出是由标准函数库中的函数来实现的</a:t>
            </a:r>
            <a:endParaRPr lang="en-US" altLang="zh-CN" dirty="0"/>
          </a:p>
          <a:p>
            <a:pPr lvl="1"/>
            <a:r>
              <a:rPr lang="zh-CN" altLang="en-US" dirty="0"/>
              <a:t>常用的库函数包括：</a:t>
            </a:r>
            <a:r>
              <a:rPr lang="en-US" altLang="zh-CN" dirty="0" err="1"/>
              <a:t>printf</a:t>
            </a:r>
            <a:r>
              <a:rPr lang="zh-CN" altLang="en-US" dirty="0"/>
              <a:t>、</a:t>
            </a:r>
            <a:r>
              <a:rPr lang="en-US" altLang="zh-CN" dirty="0" err="1"/>
              <a:t>scanf</a:t>
            </a:r>
            <a:r>
              <a:rPr lang="zh-CN" altLang="en-US" dirty="0"/>
              <a:t>、</a:t>
            </a:r>
            <a:r>
              <a:rPr lang="en-US" altLang="zh-CN" dirty="0" err="1"/>
              <a:t>putchar</a:t>
            </a:r>
            <a:r>
              <a:rPr lang="zh-CN" altLang="zh-CN" dirty="0"/>
              <a:t>、</a:t>
            </a:r>
            <a:r>
              <a:rPr lang="en-US" altLang="zh-CN" dirty="0" err="1"/>
              <a:t>getchar</a:t>
            </a:r>
            <a:r>
              <a:rPr lang="zh-CN" altLang="zh-CN" dirty="0"/>
              <a:t>、</a:t>
            </a:r>
            <a:r>
              <a:rPr lang="en-US" altLang="zh-CN" dirty="0"/>
              <a:t>puts</a:t>
            </a:r>
            <a:r>
              <a:rPr lang="zh-CN" altLang="zh-CN" dirty="0"/>
              <a:t>、</a:t>
            </a:r>
            <a:r>
              <a:rPr lang="en-US" altLang="zh-CN" dirty="0"/>
              <a:t>gets</a:t>
            </a:r>
            <a:r>
              <a:rPr lang="zh-CN" altLang="en-US" dirty="0"/>
              <a:t>，注意它们</a:t>
            </a:r>
            <a:r>
              <a:rPr lang="zh-CN" altLang="zh-CN" dirty="0"/>
              <a:t>不是关键字，而是库函数</a:t>
            </a:r>
            <a:r>
              <a:rPr lang="zh-CN" altLang="en-US" dirty="0"/>
              <a:t>的</a:t>
            </a:r>
            <a:r>
              <a:rPr lang="zh-CN" altLang="zh-CN" dirty="0"/>
              <a:t>名字</a:t>
            </a:r>
            <a:endParaRPr lang="en-US" altLang="zh-CN" dirty="0"/>
          </a:p>
          <a:p>
            <a:pPr lvl="1"/>
            <a:r>
              <a:rPr lang="zh-CN" altLang="en-US" dirty="0"/>
              <a:t>需要使用</a:t>
            </a:r>
            <a:r>
              <a:rPr lang="en-US" altLang="zh-CN" dirty="0"/>
              <a:t>#include</a:t>
            </a:r>
            <a:r>
              <a:rPr lang="zh-CN" altLang="en-US" dirty="0"/>
              <a:t>指令包含头文件</a:t>
            </a:r>
            <a:r>
              <a:rPr lang="en-US" altLang="zh-CN" dirty="0"/>
              <a:t>&lt;</a:t>
            </a:r>
            <a:r>
              <a:rPr lang="en-US" altLang="zh-CN" dirty="0" err="1"/>
              <a:t>stdio.h</a:t>
            </a:r>
            <a:r>
              <a:rPr lang="en-US" altLang="zh-CN" dirty="0"/>
              <a:t>&gt;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428786A-5B01-782C-66B5-42FF4AAB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1772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EE37FE1-E9D0-C247-2E9A-4CD687358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6189442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printf</a:t>
            </a:r>
            <a:r>
              <a:rPr lang="zh-CN" altLang="zh-CN" dirty="0"/>
              <a:t>函数的一般格式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printf</a:t>
            </a:r>
            <a:r>
              <a:rPr lang="zh-CN" altLang="zh-CN" dirty="0"/>
              <a:t>（格式</a:t>
            </a:r>
            <a:r>
              <a:rPr lang="zh-CN" altLang="en-US" dirty="0"/>
              <a:t>字符串</a:t>
            </a:r>
            <a:r>
              <a:rPr lang="zh-CN" altLang="zh-CN" dirty="0"/>
              <a:t>，输出表列）</a:t>
            </a:r>
            <a:endParaRPr lang="en-US" altLang="zh-CN" dirty="0"/>
          </a:p>
          <a:p>
            <a:pPr>
              <a:buFont typeface="Wingdings" pitchFamily="2" charset="2"/>
              <a:buNone/>
            </a:pPr>
            <a:r>
              <a:rPr lang="zh-CN" altLang="zh-CN" dirty="0"/>
              <a:t>例：</a:t>
            </a:r>
            <a:r>
              <a:rPr lang="en-US" altLang="zh-CN" dirty="0" err="1"/>
              <a:t>printf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00CC"/>
                </a:solidFill>
              </a:rPr>
              <a:t>”%d, b = %d, %d\n”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00B050"/>
                </a:solidFill>
              </a:rPr>
              <a:t>9, b, c+1</a:t>
            </a:r>
            <a:r>
              <a:rPr lang="en-US" altLang="zh-CN" dirty="0"/>
              <a:t>);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err="1"/>
              <a:t>scanf</a:t>
            </a:r>
            <a:r>
              <a:rPr lang="en-US" altLang="zh-CN" dirty="0"/>
              <a:t> </a:t>
            </a:r>
            <a:r>
              <a:rPr lang="zh-CN" altLang="zh-CN" dirty="0"/>
              <a:t>函数的一般形式</a:t>
            </a:r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  </a:t>
            </a:r>
            <a:r>
              <a:rPr lang="en-US" altLang="zh-CN" dirty="0" err="1"/>
              <a:t>scanf</a:t>
            </a:r>
            <a:r>
              <a:rPr lang="zh-CN" altLang="zh-CN" dirty="0"/>
              <a:t>（格式</a:t>
            </a:r>
            <a:r>
              <a:rPr lang="zh-CN" altLang="en-US" dirty="0"/>
              <a:t>字符串</a:t>
            </a:r>
            <a:r>
              <a:rPr lang="zh-CN" altLang="zh-CN" dirty="0"/>
              <a:t>，地址表列）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3600" dirty="0"/>
              <a:t>例：</a:t>
            </a:r>
            <a:r>
              <a:rPr lang="en-US" altLang="zh-CN" sz="3600" dirty="0" err="1"/>
              <a:t>scanf</a:t>
            </a:r>
            <a:r>
              <a:rPr lang="en-US" altLang="zh-CN" sz="3600" dirty="0"/>
              <a:t>(”%</a:t>
            </a:r>
            <a:r>
              <a:rPr lang="en-US" altLang="zh-CN" sz="3600" dirty="0" err="1"/>
              <a:t>d%</a:t>
            </a:r>
            <a:r>
              <a:rPr lang="en-US" altLang="zh-CN" dirty="0" err="1"/>
              <a:t>d</a:t>
            </a:r>
            <a:r>
              <a:rPr lang="en-US" altLang="zh-CN" sz="3600" dirty="0" err="1"/>
              <a:t>%</a:t>
            </a:r>
            <a:r>
              <a:rPr lang="en-US" altLang="zh-CN" dirty="0" err="1"/>
              <a:t>d</a:t>
            </a:r>
            <a:r>
              <a:rPr lang="en-US" altLang="zh-CN" sz="3600" dirty="0"/>
              <a:t>”, </a:t>
            </a:r>
            <a:r>
              <a:rPr lang="en-US" altLang="zh-CN" sz="3600" dirty="0">
                <a:solidFill>
                  <a:srgbClr val="00B050"/>
                </a:solidFill>
              </a:rPr>
              <a:t>&amp;</a:t>
            </a:r>
            <a:r>
              <a:rPr lang="en-US" altLang="zh-CN" dirty="0">
                <a:solidFill>
                  <a:srgbClr val="00B050"/>
                </a:solidFill>
              </a:rPr>
              <a:t>a, &amp;b, &amp;c</a:t>
            </a:r>
            <a:r>
              <a:rPr lang="en-US" altLang="zh-CN" sz="3600" dirty="0"/>
              <a:t>);</a:t>
            </a:r>
            <a:endParaRPr lang="en-US" altLang="zh-CN" dirty="0"/>
          </a:p>
          <a:p>
            <a:pPr>
              <a:buFont typeface="Wingdings" pitchFamily="2" charset="2"/>
              <a:buNone/>
            </a:pPr>
            <a:r>
              <a:rPr lang="en-US" altLang="zh-CN" sz="3600" dirty="0"/>
              <a:t>         </a:t>
            </a:r>
            <a:r>
              <a:rPr lang="en-US" altLang="zh-CN" sz="3600" dirty="0" err="1"/>
              <a:t>scanf</a:t>
            </a:r>
            <a:r>
              <a:rPr lang="en-US" altLang="zh-CN" sz="3600" dirty="0"/>
              <a:t>(”%</a:t>
            </a:r>
            <a:r>
              <a:rPr lang="en-US" altLang="zh-CN" sz="3600" dirty="0" err="1"/>
              <a:t>d%d%d</a:t>
            </a:r>
            <a:r>
              <a:rPr lang="en-US" altLang="zh-CN" sz="3600" dirty="0"/>
              <a:t>”, a, b, c);   </a:t>
            </a:r>
            <a:r>
              <a:rPr lang="zh-CN" altLang="en-US" sz="3600" dirty="0">
                <a:solidFill>
                  <a:srgbClr val="FF0000"/>
                </a:solidFill>
              </a:rPr>
              <a:t>错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AC9EA4D-F0AC-FCD0-C3A5-88E8C4DD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45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59F329E-6841-E681-FF9A-7A797B4F3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7855" y="902754"/>
            <a:ext cx="2370546" cy="5715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 dirty="0"/>
          </a:p>
        </p:txBody>
      </p:sp>
      <p:sp>
        <p:nvSpPr>
          <p:cNvPr id="5" name="圆角矩形标注 10">
            <a:extLst>
              <a:ext uri="{FF2B5EF4-FFF2-40B4-BE49-F238E27FC236}">
                <a16:creationId xmlns:a16="http://schemas.microsoft.com/office/drawing/2014/main" id="{A831F6A5-2CB6-2840-3E84-786718F4D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526" y="2243371"/>
            <a:ext cx="2589608" cy="642938"/>
          </a:xfrm>
          <a:prstGeom prst="wedgeRoundRectCallout">
            <a:avLst>
              <a:gd name="adj1" fmla="val 23754"/>
              <a:gd name="adj2" fmla="val -16518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包含转换规格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3037090-301C-F09D-18C8-6EFD31E42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202" y="902754"/>
            <a:ext cx="1907805" cy="5715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圆角矩形标注 10">
            <a:extLst>
              <a:ext uri="{FF2B5EF4-FFF2-40B4-BE49-F238E27FC236}">
                <a16:creationId xmlns:a16="http://schemas.microsoft.com/office/drawing/2014/main" id="{4A9C0EAE-55C7-A82B-0199-0B64DC827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067" y="2243371"/>
            <a:ext cx="4944533" cy="642938"/>
          </a:xfrm>
          <a:prstGeom prst="wedgeRoundRectCallout">
            <a:avLst>
              <a:gd name="adj1" fmla="val 6566"/>
              <a:gd name="adj2" fmla="val -16025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zh-CN" sz="2800" b="1" dirty="0">
                <a:solidFill>
                  <a:srgbClr val="FF0000"/>
                </a:solidFill>
              </a:rPr>
              <a:t>可以是常量、变量或表达式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8001BBD-5BE7-201D-4F5B-9613C8D35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7855" y="4120248"/>
            <a:ext cx="2370546" cy="546099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圆角矩形标注 10">
            <a:extLst>
              <a:ext uri="{FF2B5EF4-FFF2-40B4-BE49-F238E27FC236}">
                <a16:creationId xmlns:a16="http://schemas.microsoft.com/office/drawing/2014/main" id="{DDD8485E-3E96-4687-3C14-A9AA3E2C4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526" y="2933525"/>
            <a:ext cx="2589608" cy="642938"/>
          </a:xfrm>
          <a:prstGeom prst="wedgeRoundRectCallout">
            <a:avLst>
              <a:gd name="adj1" fmla="val 26439"/>
              <a:gd name="adj2" fmla="val 135166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包含转换规格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437AF9-32FD-AC43-6CA9-5F616FAA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776" y="4118079"/>
            <a:ext cx="1991231" cy="546099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圆角矩形标注 10">
            <a:extLst>
              <a:ext uri="{FF2B5EF4-FFF2-40B4-BE49-F238E27FC236}">
                <a16:creationId xmlns:a16="http://schemas.microsoft.com/office/drawing/2014/main" id="{BEED4609-9687-3DB7-6895-84A279240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066" y="2933525"/>
            <a:ext cx="4944534" cy="642938"/>
          </a:xfrm>
          <a:prstGeom prst="wedgeRoundRectCallout">
            <a:avLst>
              <a:gd name="adj1" fmla="val 8228"/>
              <a:gd name="adj2" fmla="val 13622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>
                <a:solidFill>
                  <a:srgbClr val="FF0000"/>
                </a:solidFill>
              </a:rPr>
              <a:t>可以是</a:t>
            </a:r>
            <a:r>
              <a:rPr lang="zh-CN" altLang="en-US" sz="2800" b="1" dirty="0">
                <a:solidFill>
                  <a:srgbClr val="FF0000"/>
                </a:solidFill>
              </a:rPr>
              <a:t>内存地址，如</a:t>
            </a:r>
            <a:r>
              <a:rPr lang="zh-CN" altLang="zh-CN" sz="2800" b="1" dirty="0">
                <a:solidFill>
                  <a:srgbClr val="FF0000"/>
                </a:solidFill>
              </a:rPr>
              <a:t>变量地址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7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BA4D615-E8F3-9D0F-962C-5E82E2ECB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转换规格（</a:t>
            </a:r>
            <a:r>
              <a:rPr lang="en-US" altLang="zh-CN" dirty="0"/>
              <a:t>conversion specification</a:t>
            </a:r>
            <a:r>
              <a:rPr lang="zh-CN" altLang="en-US" dirty="0"/>
              <a:t>）由以下形式中的可选和必需字段组成：</a:t>
            </a:r>
          </a:p>
          <a:p>
            <a:pPr marL="0" indent="0">
              <a:buNone/>
            </a:pPr>
            <a:r>
              <a:rPr lang="en-US" altLang="zh-CN" dirty="0"/>
              <a:t>          %[flags][width][.precision][size]type</a:t>
            </a:r>
          </a:p>
          <a:p>
            <a:pPr lvl="1"/>
            <a:r>
              <a:rPr lang="en-US" altLang="zh-CN" dirty="0"/>
              <a:t>type</a:t>
            </a:r>
            <a:r>
              <a:rPr lang="zh-CN" altLang="en-US" dirty="0"/>
              <a:t>表示类型字符，可以为如下之一：</a:t>
            </a: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5245079-C4ED-3C7A-AD44-8BABA516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46</a:t>
            </a:fld>
            <a:endParaRPr lang="zh-CN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DB6B163-A948-3237-C894-DB29A3C8C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93623"/>
              </p:ext>
            </p:extLst>
          </p:nvPr>
        </p:nvGraphicFramePr>
        <p:xfrm>
          <a:off x="622729" y="2602169"/>
          <a:ext cx="781853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295">
                  <a:extLst>
                    <a:ext uri="{9D8B030D-6E8A-4147-A177-3AD203B41FA5}">
                      <a16:colId xmlns:a16="http://schemas.microsoft.com/office/drawing/2014/main" val="1171435980"/>
                    </a:ext>
                  </a:extLst>
                </a:gridCol>
                <a:gridCol w="1888827">
                  <a:extLst>
                    <a:ext uri="{9D8B030D-6E8A-4147-A177-3AD203B41FA5}">
                      <a16:colId xmlns:a16="http://schemas.microsoft.com/office/drawing/2014/main" val="4132100352"/>
                    </a:ext>
                  </a:extLst>
                </a:gridCol>
                <a:gridCol w="4535415">
                  <a:extLst>
                    <a:ext uri="{9D8B030D-6E8A-4147-A177-3AD203B41FA5}">
                      <a16:colId xmlns:a16="http://schemas.microsoft.com/office/drawing/2014/main" val="2234158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类型字符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参数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输出格式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81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整数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有符号十进制整数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023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/>
                        <a:t>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整数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无符号十进制整数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69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整数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无符号八进制整数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15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整数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无符号十六进制整数，使用“</a:t>
                      </a:r>
                      <a:r>
                        <a:rPr lang="en-US" altLang="zh-CN" dirty="0" err="1"/>
                        <a:t>abcdef</a:t>
                      </a:r>
                      <a:r>
                        <a:rPr lang="zh-CN" altLang="en-US" dirty="0"/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050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整数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无符号十六进制整数，使用“</a:t>
                      </a:r>
                      <a:r>
                        <a:rPr lang="en-US" altLang="zh-CN" dirty="0"/>
                        <a:t>ABCDEF</a:t>
                      </a:r>
                      <a:r>
                        <a:rPr lang="zh-CN" altLang="en-US" dirty="0"/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93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/>
                        <a:t>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字符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单字节字符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873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字符串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单字节字符串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97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浮点数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有符号浮点数，默认</a:t>
                      </a:r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位精度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917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浮点数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有符号浮点数，默认</a:t>
                      </a:r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位精度，指数形式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142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指针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十六进制地址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501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0690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3FA3AAF-F26E-8E42-7A78-C70ED9461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/>
              <a:t>flags</a:t>
            </a:r>
            <a:r>
              <a:rPr lang="zh-CN" altLang="en-US" dirty="0"/>
              <a:t>表示标示字符，例如减号‘</a:t>
            </a:r>
            <a:r>
              <a:rPr lang="en-US" altLang="zh-CN" dirty="0"/>
              <a:t>-</a:t>
            </a:r>
            <a:r>
              <a:rPr lang="zh-CN" altLang="en-US" dirty="0"/>
              <a:t>’表示在给定的输出域宽内左对齐</a:t>
            </a:r>
            <a:endParaRPr lang="en-US" altLang="zh-CN" dirty="0"/>
          </a:p>
          <a:p>
            <a:pPr lvl="1"/>
            <a:r>
              <a:rPr lang="en-US" altLang="zh-CN" dirty="0"/>
              <a:t>width</a:t>
            </a:r>
            <a:r>
              <a:rPr lang="zh-CN" altLang="en-US" dirty="0"/>
              <a:t>表示输出域宽，是一个非负十进制数</a:t>
            </a:r>
            <a:endParaRPr lang="en-US" altLang="zh-CN" dirty="0"/>
          </a:p>
          <a:p>
            <a:pPr marL="201168" lvl="1" indent="0">
              <a:buNone/>
            </a:pP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例如：</a:t>
            </a:r>
            <a:r>
              <a:rPr lang="en-US" altLang="zh-CN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"[%-8d]\n"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a);</a:t>
            </a:r>
            <a:endParaRPr lang="en-US" altLang="zh-CN" sz="4800" dirty="0"/>
          </a:p>
          <a:p>
            <a:pPr lvl="1"/>
            <a:r>
              <a:rPr lang="en-US" altLang="zh-CN" dirty="0"/>
              <a:t>precision</a:t>
            </a:r>
            <a:r>
              <a:rPr lang="zh-CN" altLang="en-US" dirty="0"/>
              <a:t>表示精度规格，是一个非负十进制数，可以表示浮点数小数点后的位数，默认为</a:t>
            </a:r>
            <a:r>
              <a:rPr lang="en-US" altLang="zh-CN" dirty="0"/>
              <a:t>6</a:t>
            </a:r>
          </a:p>
          <a:p>
            <a:pPr marL="201168" lvl="1" indent="0">
              <a:buNone/>
            </a:pP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例如：</a:t>
            </a:r>
            <a:r>
              <a:rPr lang="en-US" altLang="zh-CN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"[%10.5f]\n"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a);</a:t>
            </a:r>
            <a:endParaRPr lang="en-US" altLang="zh-CN" sz="4800" dirty="0"/>
          </a:p>
          <a:p>
            <a:pPr lvl="1"/>
            <a:r>
              <a:rPr lang="en-US" altLang="zh-CN" dirty="0"/>
              <a:t>size</a:t>
            </a:r>
            <a:r>
              <a:rPr lang="zh-CN" altLang="en-US" dirty="0"/>
              <a:t>表示参数大小规格，表示对应参数的大小，例如：</a:t>
            </a:r>
            <a:r>
              <a:rPr lang="en-US" altLang="zh-CN" dirty="0"/>
              <a:t>h</a:t>
            </a:r>
            <a:r>
              <a:rPr lang="zh-CN" altLang="en-US" dirty="0"/>
              <a:t>表示</a:t>
            </a:r>
            <a:r>
              <a:rPr lang="en-US" altLang="zh-CN" dirty="0"/>
              <a:t>short</a:t>
            </a:r>
            <a:r>
              <a:rPr lang="zh-CN" altLang="en-US" dirty="0"/>
              <a:t>，</a:t>
            </a:r>
            <a:r>
              <a:rPr lang="en-US" altLang="zh-CN" dirty="0"/>
              <a:t>l</a:t>
            </a:r>
            <a:r>
              <a:rPr lang="zh-CN" altLang="en-US" dirty="0"/>
              <a:t>（小写</a:t>
            </a:r>
            <a:r>
              <a:rPr lang="en-US" altLang="zh-CN" dirty="0"/>
              <a:t>L</a:t>
            </a:r>
            <a:r>
              <a:rPr lang="zh-CN" altLang="en-US" dirty="0"/>
              <a:t>）表示</a:t>
            </a:r>
            <a:r>
              <a:rPr lang="en-US" altLang="zh-CN" dirty="0"/>
              <a:t>long</a:t>
            </a:r>
            <a:r>
              <a:rPr lang="zh-CN" altLang="en-US" dirty="0"/>
              <a:t>，</a:t>
            </a:r>
            <a:r>
              <a:rPr lang="en-US" altLang="zh-CN" dirty="0" err="1"/>
              <a:t>ll</a:t>
            </a:r>
            <a:r>
              <a:rPr lang="zh-CN" altLang="en-US" dirty="0"/>
              <a:t> （小写</a:t>
            </a:r>
            <a:r>
              <a:rPr lang="en-US" altLang="zh-CN" dirty="0"/>
              <a:t>LL</a:t>
            </a:r>
            <a:r>
              <a:rPr lang="zh-CN" altLang="en-US" dirty="0"/>
              <a:t>）表示</a:t>
            </a:r>
            <a:r>
              <a:rPr lang="en-US" altLang="zh-CN" dirty="0"/>
              <a:t>long </a:t>
            </a:r>
            <a:r>
              <a:rPr lang="en-US" altLang="zh-CN" dirty="0" err="1"/>
              <a:t>long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CA1E070-DE3F-0686-CF66-A8414509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309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7FA4D31-E10D-9486-185A-258676123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400" dirty="0"/>
              <a:t>例：使用</a:t>
            </a:r>
            <a:r>
              <a:rPr lang="en-US" altLang="zh-CN" sz="2400" dirty="0" err="1"/>
              <a:t>printf</a:t>
            </a:r>
            <a:r>
              <a:rPr lang="zh-CN" altLang="en-US" sz="2400" dirty="0"/>
              <a:t>进行输出。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 = 1;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unsigned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b = 2;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c = -12;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"%d\n%5u\n%5ld\n"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b, c);</a:t>
            </a:r>
          </a:p>
          <a:p>
            <a:pPr marL="0" indent="0">
              <a:buNone/>
            </a:pPr>
            <a:endParaRPr lang="zh-CN" altLang="en-US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'a'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"%c\n%5c\n"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ch, ch);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"CHINA"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endParaRPr lang="zh-CN" altLang="en-US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double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d = 1.0;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"%f\n"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d / 3);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"%20.15f\n"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d / 3);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"%.0f\n"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10000/3.0);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"%e\n"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123.456);      </a:t>
            </a:r>
            <a:r>
              <a:rPr lang="pt-BR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//1.234560e+002</a:t>
            </a:r>
            <a:endParaRPr lang="pt-BR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"%13.2e\n"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123.456);  </a:t>
            </a:r>
            <a:r>
              <a:rPr lang="pt-BR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   1.23e+002</a:t>
            </a:r>
            <a:endParaRPr lang="pt-BR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endParaRPr lang="zh-CN" altLang="en-US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 = &amp;a;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"%p\n"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p);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6465CB3-53E7-8336-87C1-AAFB35AC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7880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15516F4-0C36-45A2-538F-3C73F9017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3600" dirty="0"/>
              <a:t>使用</a:t>
            </a:r>
            <a:r>
              <a:rPr lang="en-US" altLang="zh-CN" sz="3600" dirty="0" err="1"/>
              <a:t>scanf</a:t>
            </a:r>
            <a:r>
              <a:rPr lang="zh-CN" altLang="en-US" dirty="0"/>
              <a:t>时，注意输入格式与格式字符串必须完全匹配。</a:t>
            </a:r>
            <a:endParaRPr lang="en-US" altLang="zh-CN" sz="3600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zh-CN" altLang="en-US" sz="3600" dirty="0"/>
              <a:t>对于 </a:t>
            </a:r>
            <a:r>
              <a:rPr lang="en-US" altLang="zh-CN" sz="3600" dirty="0" err="1"/>
              <a:t>scanf</a:t>
            </a:r>
            <a:r>
              <a:rPr lang="en-US" altLang="zh-CN" sz="3600" dirty="0"/>
              <a:t>("a=%</a:t>
            </a:r>
            <a:r>
              <a:rPr lang="en-US" altLang="zh-CN" sz="3600" dirty="0" err="1"/>
              <a:t>f,b</a:t>
            </a:r>
            <a:r>
              <a:rPr lang="en-US" altLang="zh-CN" sz="3600" dirty="0"/>
              <a:t>=%</a:t>
            </a:r>
            <a:r>
              <a:rPr lang="en-US" altLang="zh-CN" sz="3600" dirty="0" err="1"/>
              <a:t>f,c</a:t>
            </a:r>
            <a:r>
              <a:rPr lang="en-US" altLang="zh-CN" sz="3600" dirty="0"/>
              <a:t>=%f", &amp;a, &amp;b, &amp;c);</a:t>
            </a:r>
          </a:p>
          <a:p>
            <a:pPr marL="0" indent="0">
              <a:buNone/>
            </a:pPr>
            <a:r>
              <a:rPr lang="en-US" altLang="zh-CN" sz="3600" dirty="0"/>
              <a:t>       </a:t>
            </a:r>
            <a:r>
              <a:rPr lang="en-US" altLang="zh-CN" sz="3600" u="sng" dirty="0"/>
              <a:t>1 3 2</a:t>
            </a:r>
            <a:r>
              <a:rPr lang="zh-CN" altLang="zh-CN" sz="3600" u="sng" dirty="0"/>
              <a:t>↙</a:t>
            </a:r>
            <a:r>
              <a:rPr lang="en-US" altLang="zh-CN" sz="3600" dirty="0"/>
              <a:t>                     </a:t>
            </a:r>
            <a:r>
              <a:rPr lang="zh-CN" altLang="en-US" sz="3600" dirty="0">
                <a:solidFill>
                  <a:srgbClr val="FF0000"/>
                </a:solidFill>
              </a:rPr>
              <a:t>错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dirty="0"/>
              <a:t>       </a:t>
            </a:r>
            <a:r>
              <a:rPr lang="en-US" altLang="zh-CN" sz="3600" u="sng" dirty="0"/>
              <a:t>a=1 b=3 c=2</a:t>
            </a:r>
            <a:r>
              <a:rPr lang="zh-CN" altLang="zh-CN" sz="3600" u="sng" dirty="0"/>
              <a:t>↙</a:t>
            </a:r>
            <a:r>
              <a:rPr lang="en-US" altLang="zh-CN" sz="3600" dirty="0"/>
              <a:t>        </a:t>
            </a:r>
            <a:r>
              <a:rPr lang="zh-CN" altLang="en-US" sz="3600" dirty="0">
                <a:solidFill>
                  <a:srgbClr val="FF0000"/>
                </a:solidFill>
              </a:rPr>
              <a:t>错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       </a:t>
            </a:r>
            <a:r>
              <a:rPr lang="en-US" altLang="zh-CN" sz="3600" u="sng" dirty="0">
                <a:solidFill>
                  <a:srgbClr val="00B050"/>
                </a:solidFill>
              </a:rPr>
              <a:t>a=</a:t>
            </a:r>
            <a:r>
              <a:rPr lang="en-US" altLang="zh-CN" sz="3600" u="sng" dirty="0"/>
              <a:t>1</a:t>
            </a:r>
            <a:r>
              <a:rPr lang="en-US" altLang="zh-CN" sz="3600" u="sng" dirty="0">
                <a:solidFill>
                  <a:srgbClr val="00B050"/>
                </a:solidFill>
              </a:rPr>
              <a:t>,b=</a:t>
            </a:r>
            <a:r>
              <a:rPr lang="en-US" altLang="zh-CN" sz="3600" u="sng" dirty="0"/>
              <a:t>3</a:t>
            </a:r>
            <a:r>
              <a:rPr lang="en-US" altLang="zh-CN" sz="3600" u="sng" dirty="0">
                <a:solidFill>
                  <a:srgbClr val="00B050"/>
                </a:solidFill>
              </a:rPr>
              <a:t>,c=</a:t>
            </a:r>
            <a:r>
              <a:rPr lang="en-US" altLang="zh-CN" sz="3600" u="sng" dirty="0"/>
              <a:t>2</a:t>
            </a:r>
            <a:r>
              <a:rPr lang="zh-CN" altLang="zh-CN" sz="3600" u="sng" dirty="0"/>
              <a:t>↙</a:t>
            </a:r>
            <a:r>
              <a:rPr lang="en-US" altLang="zh-CN" sz="3600" dirty="0"/>
              <a:t>        </a:t>
            </a:r>
            <a:r>
              <a:rPr lang="zh-CN" altLang="en-US" sz="3600" dirty="0">
                <a:solidFill>
                  <a:srgbClr val="FF0000"/>
                </a:solidFill>
              </a:rPr>
              <a:t>对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dirty="0"/>
              <a:t>（</a:t>
            </a:r>
            <a:r>
              <a:rPr lang="en-US" altLang="zh-CN" sz="3600" dirty="0"/>
              <a:t>2</a:t>
            </a:r>
            <a:r>
              <a:rPr lang="zh-CN" altLang="en-US" sz="3600" dirty="0"/>
              <a:t>）对于</a:t>
            </a:r>
            <a:r>
              <a:rPr lang="en-US" altLang="zh-CN" sz="3600" dirty="0" err="1"/>
              <a:t>scanf</a:t>
            </a:r>
            <a:r>
              <a:rPr lang="en-US" altLang="zh-CN" sz="3600" dirty="0"/>
              <a:t>(”%</a:t>
            </a:r>
            <a:r>
              <a:rPr lang="en-US" altLang="zh-CN" sz="3600" dirty="0" err="1"/>
              <a:t>c%c%c</a:t>
            </a:r>
            <a:r>
              <a:rPr lang="en-US" altLang="zh-CN" sz="3600" dirty="0"/>
              <a:t>”, &amp;c1, &amp;c2, &amp;c3);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       </a:t>
            </a:r>
            <a:r>
              <a:rPr lang="en-US" altLang="zh-CN" sz="3600" u="sng" dirty="0"/>
              <a:t>a b c</a:t>
            </a:r>
            <a:r>
              <a:rPr lang="zh-CN" altLang="zh-CN" sz="3600" u="sng" dirty="0"/>
              <a:t>↙</a:t>
            </a:r>
            <a:r>
              <a:rPr lang="en-US" altLang="zh-CN" sz="3600" dirty="0"/>
              <a:t>      </a:t>
            </a:r>
            <a:r>
              <a:rPr lang="zh-CN" altLang="en-US" sz="3600" dirty="0">
                <a:solidFill>
                  <a:srgbClr val="FF0000"/>
                </a:solidFill>
              </a:rPr>
              <a:t>错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       </a:t>
            </a:r>
            <a:r>
              <a:rPr lang="en-US" altLang="zh-CN" sz="3600" u="sng" dirty="0" err="1"/>
              <a:t>abc</a:t>
            </a:r>
            <a:r>
              <a:rPr lang="zh-CN" altLang="zh-CN" sz="3600" u="sng" dirty="0"/>
              <a:t>↙</a:t>
            </a:r>
            <a:r>
              <a:rPr lang="en-US" altLang="zh-CN" sz="3600" dirty="0"/>
              <a:t>        </a:t>
            </a:r>
            <a:r>
              <a:rPr lang="zh-CN" altLang="en-US" sz="3600" dirty="0">
                <a:solidFill>
                  <a:srgbClr val="FF0000"/>
                </a:solidFill>
              </a:rPr>
              <a:t>对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dirty="0"/>
              <a:t>（</a:t>
            </a:r>
            <a:r>
              <a:rPr lang="en-US" altLang="zh-CN" sz="3600" dirty="0"/>
              <a:t>3</a:t>
            </a:r>
            <a:r>
              <a:rPr lang="zh-CN" altLang="en-US" sz="3600" dirty="0"/>
              <a:t>）对于</a:t>
            </a:r>
            <a:r>
              <a:rPr lang="en-US" altLang="zh-CN" sz="3600" dirty="0" err="1"/>
              <a:t>scanf</a:t>
            </a:r>
            <a:r>
              <a:rPr lang="en-US" altLang="zh-CN" sz="3600" dirty="0"/>
              <a:t>(”</a:t>
            </a:r>
            <a:r>
              <a:rPr lang="en-US" altLang="zh-CN" sz="3600" dirty="0">
                <a:solidFill>
                  <a:srgbClr val="0000CC"/>
                </a:solidFill>
              </a:rPr>
              <a:t>%</a:t>
            </a:r>
            <a:r>
              <a:rPr lang="en-US" altLang="zh-CN" sz="3600" dirty="0" err="1">
                <a:solidFill>
                  <a:srgbClr val="0000CC"/>
                </a:solidFill>
              </a:rPr>
              <a:t>d</a:t>
            </a:r>
            <a:r>
              <a:rPr lang="en-US" altLang="zh-CN" sz="3600" dirty="0" err="1">
                <a:solidFill>
                  <a:srgbClr val="00B050"/>
                </a:solidFill>
              </a:rPr>
              <a:t>%c</a:t>
            </a:r>
            <a:r>
              <a:rPr lang="en-US" altLang="zh-CN" sz="3600" dirty="0" err="1">
                <a:solidFill>
                  <a:srgbClr val="7030A0"/>
                </a:solidFill>
              </a:rPr>
              <a:t>%f</a:t>
            </a:r>
            <a:r>
              <a:rPr lang="en-US" altLang="zh-CN" sz="3600" dirty="0"/>
              <a:t>”,&amp;</a:t>
            </a:r>
            <a:r>
              <a:rPr lang="en-US" altLang="zh-CN" sz="3600" dirty="0" err="1"/>
              <a:t>a,&amp;b,&amp;c</a:t>
            </a:r>
            <a:r>
              <a:rPr lang="en-US" altLang="zh-CN" sz="3600" dirty="0"/>
              <a:t>);</a:t>
            </a:r>
          </a:p>
          <a:p>
            <a:pPr marL="0" indent="0">
              <a:buNone/>
            </a:pPr>
            <a:r>
              <a:rPr lang="zh-CN" altLang="zh-CN" sz="3600" dirty="0"/>
              <a:t>若输入</a:t>
            </a:r>
          </a:p>
          <a:p>
            <a:pPr marL="0" indent="0">
              <a:buNone/>
            </a:pPr>
            <a:r>
              <a:rPr lang="en-US" altLang="zh-CN" sz="3600" dirty="0"/>
              <a:t>                                               </a:t>
            </a:r>
            <a:r>
              <a:rPr lang="en-US" altLang="zh-CN" sz="3600" u="sng" dirty="0"/>
              <a:t>1234</a:t>
            </a:r>
            <a:r>
              <a:rPr lang="en-US" altLang="zh-CN" sz="3600" dirty="0"/>
              <a:t>a</a:t>
            </a:r>
            <a:r>
              <a:rPr lang="en-US" altLang="zh-CN" sz="3600" u="sng" dirty="0"/>
              <a:t>123</a:t>
            </a:r>
            <a:r>
              <a:rPr lang="en-US" altLang="zh-CN" sz="3600" dirty="0"/>
              <a:t>o.26</a:t>
            </a:r>
            <a:r>
              <a:rPr lang="zh-CN" altLang="zh-CN" sz="3600" dirty="0"/>
              <a:t>↙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167153B-54A1-3AE5-64B4-57B979CD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49</a:t>
            </a:fld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DC83C1A-42B1-1B32-4364-4EB972657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853" y="5216745"/>
            <a:ext cx="772237" cy="5715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573246D-4BA0-A8DF-186E-E5953589B633}"/>
              </a:ext>
            </a:extLst>
          </p:cNvPr>
          <p:cNvCxnSpPr>
            <a:cxnSpLocks noChangeShapeType="1"/>
            <a:endCxn id="10" idx="4"/>
          </p:cNvCxnSpPr>
          <p:nvPr/>
        </p:nvCxnSpPr>
        <p:spPr bwMode="auto">
          <a:xfrm flipV="1">
            <a:off x="5222240" y="4878925"/>
            <a:ext cx="98868" cy="32766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流程图: 联系 12">
            <a:extLst>
              <a:ext uri="{FF2B5EF4-FFF2-40B4-BE49-F238E27FC236}">
                <a16:creationId xmlns:a16="http://schemas.microsoft.com/office/drawing/2014/main" id="{817D2FD8-A62D-1E73-B839-A21B52208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545" y="4307425"/>
            <a:ext cx="497126" cy="571500"/>
          </a:xfrm>
          <a:prstGeom prst="flowChartConnector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3EC8E4D-9585-2524-E00A-13EE1FFF2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85" y="5216745"/>
            <a:ext cx="233035" cy="5715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CE0E5C55-0150-3608-16D1-995EC7B4C5D3}"/>
              </a:ext>
            </a:extLst>
          </p:cNvPr>
          <p:cNvCxnSpPr>
            <a:cxnSpLocks noChangeShapeType="1"/>
            <a:endCxn id="13" idx="4"/>
          </p:cNvCxnSpPr>
          <p:nvPr/>
        </p:nvCxnSpPr>
        <p:spPr bwMode="auto">
          <a:xfrm flipV="1">
            <a:off x="5707703" y="4878925"/>
            <a:ext cx="195587" cy="32766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流程图: 联系 12">
            <a:extLst>
              <a:ext uri="{FF2B5EF4-FFF2-40B4-BE49-F238E27FC236}">
                <a16:creationId xmlns:a16="http://schemas.microsoft.com/office/drawing/2014/main" id="{F2F70A36-FEC1-661C-62C8-687AD0920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846" y="4307425"/>
            <a:ext cx="536888" cy="571500"/>
          </a:xfrm>
          <a:prstGeom prst="flowChartConnector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14DE711-180C-694C-91A0-1613651BE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257" y="5216745"/>
            <a:ext cx="575003" cy="5715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4749D489-4413-13E4-1569-72B963308F9E}"/>
              </a:ext>
            </a:extLst>
          </p:cNvPr>
          <p:cNvCxnSpPr>
            <a:cxnSpLocks noChangeShapeType="1"/>
            <a:stCxn id="14" idx="0"/>
          </p:cNvCxnSpPr>
          <p:nvPr/>
        </p:nvCxnSpPr>
        <p:spPr bwMode="auto">
          <a:xfrm flipV="1">
            <a:off x="6110759" y="4878925"/>
            <a:ext cx="287501" cy="33782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流程图: 联系 12">
            <a:extLst>
              <a:ext uri="{FF2B5EF4-FFF2-40B4-BE49-F238E27FC236}">
                <a16:creationId xmlns:a16="http://schemas.microsoft.com/office/drawing/2014/main" id="{56B1B477-825D-C16A-7C4F-40D2CE1A6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313" y="4307425"/>
            <a:ext cx="506418" cy="571500"/>
          </a:xfrm>
          <a:prstGeom prst="flowChartConnector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5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5A4620B-1B13-85D0-B843-54AD879E6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2030926"/>
          </a:xfrm>
        </p:spPr>
        <p:txBody>
          <a:bodyPr>
            <a:normAutofit/>
          </a:bodyPr>
          <a:lstStyle/>
          <a:p>
            <a:r>
              <a:rPr lang="zh-CN" altLang="en-US" dirty="0"/>
              <a:t>十进制转换成二进制、八进制、十六进制：连续除以基，从低到高记录余数，直至商为</a:t>
            </a:r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F9443E4-65DF-480A-576D-548417D6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4387419E-28A8-7D13-60D1-F278B707F7D4}"/>
              </a:ext>
            </a:extLst>
          </p:cNvPr>
          <p:cNvGrpSpPr>
            <a:grpSpLocks/>
          </p:cNvGrpSpPr>
          <p:nvPr/>
        </p:nvGrpSpPr>
        <p:grpSpPr bwMode="auto">
          <a:xfrm>
            <a:off x="1528450" y="2719237"/>
            <a:ext cx="5121797" cy="2842533"/>
            <a:chOff x="1574" y="1592"/>
            <a:chExt cx="2890" cy="1639"/>
          </a:xfrm>
        </p:grpSpPr>
        <p:grpSp>
          <p:nvGrpSpPr>
            <p:cNvPr id="6" name="Group 8">
              <a:extLst>
                <a:ext uri="{FF2B5EF4-FFF2-40B4-BE49-F238E27FC236}">
                  <a16:creationId xmlns:a16="http://schemas.microsoft.com/office/drawing/2014/main" id="{5B8C5C9F-2EE5-F958-42FB-03789538C4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4" y="1592"/>
              <a:ext cx="994" cy="1583"/>
              <a:chOff x="1054" y="1393"/>
              <a:chExt cx="994" cy="1583"/>
            </a:xfrm>
          </p:grpSpPr>
          <p:grpSp>
            <p:nvGrpSpPr>
              <p:cNvPr id="41" name="Group 9">
                <a:extLst>
                  <a:ext uri="{FF2B5EF4-FFF2-40B4-BE49-F238E27FC236}">
                    <a16:creationId xmlns:a16="http://schemas.microsoft.com/office/drawing/2014/main" id="{A46BC41C-8A69-68AC-3C51-4EC8BF1E98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4" y="1393"/>
                <a:ext cx="668" cy="262"/>
                <a:chOff x="1054" y="1393"/>
                <a:chExt cx="668" cy="262"/>
              </a:xfrm>
            </p:grpSpPr>
            <p:grpSp>
              <p:nvGrpSpPr>
                <p:cNvPr id="73" name="Group 10">
                  <a:extLst>
                    <a:ext uri="{FF2B5EF4-FFF2-40B4-BE49-F238E27FC236}">
                      <a16:creationId xmlns:a16="http://schemas.microsoft.com/office/drawing/2014/main" id="{E303FA7D-5A11-43EE-4483-52B17390EA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45" y="1444"/>
                  <a:ext cx="477" cy="211"/>
                  <a:chOff x="1245" y="1444"/>
                  <a:chExt cx="477" cy="211"/>
                </a:xfrm>
              </p:grpSpPr>
              <p:sp>
                <p:nvSpPr>
                  <p:cNvPr id="76" name="Line 11">
                    <a:extLst>
                      <a:ext uri="{FF2B5EF4-FFF2-40B4-BE49-F238E27FC236}">
                        <a16:creationId xmlns:a16="http://schemas.microsoft.com/office/drawing/2014/main" id="{B7CFE10C-9FE1-9822-9CEE-1C1917DD95F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45" y="1444"/>
                    <a:ext cx="0" cy="21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Line 12">
                    <a:extLst>
                      <a:ext uri="{FF2B5EF4-FFF2-40B4-BE49-F238E27FC236}">
                        <a16:creationId xmlns:a16="http://schemas.microsoft.com/office/drawing/2014/main" id="{80902F58-B5B0-3340-77AE-6201EC4CC0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45" y="1655"/>
                    <a:ext cx="47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" name="Text Box 13">
                  <a:extLst>
                    <a:ext uri="{FF2B5EF4-FFF2-40B4-BE49-F238E27FC236}">
                      <a16:creationId xmlns:a16="http://schemas.microsoft.com/office/drawing/2014/main" id="{1B38FE7D-2FB0-ADE6-3036-820414390C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4" y="1393"/>
                  <a:ext cx="29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 dirty="0">
                      <a:solidFill>
                        <a:schemeClr val="tx1"/>
                      </a:solidFill>
                      <a:latin typeface="Arial" charset="0"/>
                    </a:rPr>
                    <a:t>59</a:t>
                  </a:r>
                </a:p>
              </p:txBody>
            </p:sp>
            <p:sp>
              <p:nvSpPr>
                <p:cNvPr id="75" name="Text Box 14">
                  <a:extLst>
                    <a:ext uri="{FF2B5EF4-FFF2-40B4-BE49-F238E27FC236}">
                      <a16:creationId xmlns:a16="http://schemas.microsoft.com/office/drawing/2014/main" id="{BE0C2B98-7C13-DF06-CFBD-90297FFA1C0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4" y="1393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2</a:t>
                  </a:r>
                </a:p>
              </p:txBody>
            </p:sp>
          </p:grpSp>
          <p:grpSp>
            <p:nvGrpSpPr>
              <p:cNvPr id="42" name="Group 15">
                <a:extLst>
                  <a:ext uri="{FF2B5EF4-FFF2-40B4-BE49-F238E27FC236}">
                    <a16:creationId xmlns:a16="http://schemas.microsoft.com/office/drawing/2014/main" id="{26EBCF5A-2F8F-057C-F47A-E4296002DA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28" y="1644"/>
                <a:ext cx="668" cy="265"/>
                <a:chOff x="1128" y="1644"/>
                <a:chExt cx="668" cy="265"/>
              </a:xfrm>
            </p:grpSpPr>
            <p:sp>
              <p:nvSpPr>
                <p:cNvPr id="68" name="Text Box 16">
                  <a:extLst>
                    <a:ext uri="{FF2B5EF4-FFF2-40B4-BE49-F238E27FC236}">
                      <a16:creationId xmlns:a16="http://schemas.microsoft.com/office/drawing/2014/main" id="{4E826BCF-6211-35FA-0F24-E9AC545B50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3" y="1659"/>
                  <a:ext cx="29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29</a:t>
                  </a:r>
                </a:p>
              </p:txBody>
            </p:sp>
            <p:grpSp>
              <p:nvGrpSpPr>
                <p:cNvPr id="69" name="Group 17">
                  <a:extLst>
                    <a:ext uri="{FF2B5EF4-FFF2-40B4-BE49-F238E27FC236}">
                      <a16:creationId xmlns:a16="http://schemas.microsoft.com/office/drawing/2014/main" id="{F55C53F9-13F0-2CDC-6B2C-F4D037C59B6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19" y="1662"/>
                  <a:ext cx="477" cy="211"/>
                  <a:chOff x="1245" y="1444"/>
                  <a:chExt cx="477" cy="211"/>
                </a:xfrm>
              </p:grpSpPr>
              <p:sp>
                <p:nvSpPr>
                  <p:cNvPr id="71" name="Line 18">
                    <a:extLst>
                      <a:ext uri="{FF2B5EF4-FFF2-40B4-BE49-F238E27FC236}">
                        <a16:creationId xmlns:a16="http://schemas.microsoft.com/office/drawing/2014/main" id="{EA07C155-644F-5F65-4EFE-98A38DE1AB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45" y="1444"/>
                    <a:ext cx="0" cy="21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" name="Line 19">
                    <a:extLst>
                      <a:ext uri="{FF2B5EF4-FFF2-40B4-BE49-F238E27FC236}">
                        <a16:creationId xmlns:a16="http://schemas.microsoft.com/office/drawing/2014/main" id="{AB15EF6E-BE13-7D05-77BB-C118EF674E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45" y="1655"/>
                    <a:ext cx="47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0" name="Text Box 20">
                  <a:extLst>
                    <a:ext uri="{FF2B5EF4-FFF2-40B4-BE49-F238E27FC236}">
                      <a16:creationId xmlns:a16="http://schemas.microsoft.com/office/drawing/2014/main" id="{703AFA7B-EA85-AA96-0DE0-65866D62BC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28" y="1644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2</a:t>
                  </a:r>
                </a:p>
              </p:txBody>
            </p:sp>
          </p:grpSp>
          <p:grpSp>
            <p:nvGrpSpPr>
              <p:cNvPr id="43" name="Group 21">
                <a:extLst>
                  <a:ext uri="{FF2B5EF4-FFF2-40B4-BE49-F238E27FC236}">
                    <a16:creationId xmlns:a16="http://schemas.microsoft.com/office/drawing/2014/main" id="{610ECF7B-F06B-3178-C1FA-FCDB252E1F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2" y="1874"/>
                <a:ext cx="668" cy="265"/>
                <a:chOff x="1128" y="1644"/>
                <a:chExt cx="668" cy="265"/>
              </a:xfrm>
            </p:grpSpPr>
            <p:sp>
              <p:nvSpPr>
                <p:cNvPr id="63" name="Text Box 22">
                  <a:extLst>
                    <a:ext uri="{FF2B5EF4-FFF2-40B4-BE49-F238E27FC236}">
                      <a16:creationId xmlns:a16="http://schemas.microsoft.com/office/drawing/2014/main" id="{1D658B57-3765-A2B6-A201-71115EA429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3" y="1659"/>
                  <a:ext cx="29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14</a:t>
                  </a:r>
                </a:p>
              </p:txBody>
            </p:sp>
            <p:grpSp>
              <p:nvGrpSpPr>
                <p:cNvPr id="64" name="Group 23">
                  <a:extLst>
                    <a:ext uri="{FF2B5EF4-FFF2-40B4-BE49-F238E27FC236}">
                      <a16:creationId xmlns:a16="http://schemas.microsoft.com/office/drawing/2014/main" id="{B47B1DAC-6F72-3D54-5EC9-8F149056227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19" y="1662"/>
                  <a:ext cx="477" cy="211"/>
                  <a:chOff x="1245" y="1444"/>
                  <a:chExt cx="477" cy="211"/>
                </a:xfrm>
              </p:grpSpPr>
              <p:sp>
                <p:nvSpPr>
                  <p:cNvPr id="66" name="Line 24">
                    <a:extLst>
                      <a:ext uri="{FF2B5EF4-FFF2-40B4-BE49-F238E27FC236}">
                        <a16:creationId xmlns:a16="http://schemas.microsoft.com/office/drawing/2014/main" id="{11C7FF39-0379-7321-C8B4-967A3BE9297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45" y="1444"/>
                    <a:ext cx="0" cy="21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Line 25">
                    <a:extLst>
                      <a:ext uri="{FF2B5EF4-FFF2-40B4-BE49-F238E27FC236}">
                        <a16:creationId xmlns:a16="http://schemas.microsoft.com/office/drawing/2014/main" id="{2087431E-4C31-461A-8708-00019F9326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45" y="1655"/>
                    <a:ext cx="47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5" name="Text Box 26">
                  <a:extLst>
                    <a:ext uri="{FF2B5EF4-FFF2-40B4-BE49-F238E27FC236}">
                      <a16:creationId xmlns:a16="http://schemas.microsoft.com/office/drawing/2014/main" id="{5DF03A2B-88AB-6B90-7494-CF98A117D2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28" y="1644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2</a:t>
                  </a:r>
                </a:p>
              </p:txBody>
            </p:sp>
          </p:grpSp>
          <p:grpSp>
            <p:nvGrpSpPr>
              <p:cNvPr id="44" name="Group 27">
                <a:extLst>
                  <a:ext uri="{FF2B5EF4-FFF2-40B4-BE49-F238E27FC236}">
                    <a16:creationId xmlns:a16="http://schemas.microsoft.com/office/drawing/2014/main" id="{4AB01C89-A9D7-5DEE-CB32-7DE831C088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7" y="2085"/>
                <a:ext cx="668" cy="265"/>
                <a:chOff x="1128" y="1644"/>
                <a:chExt cx="668" cy="265"/>
              </a:xfrm>
            </p:grpSpPr>
            <p:sp>
              <p:nvSpPr>
                <p:cNvPr id="58" name="Text Box 28">
                  <a:extLst>
                    <a:ext uri="{FF2B5EF4-FFF2-40B4-BE49-F238E27FC236}">
                      <a16:creationId xmlns:a16="http://schemas.microsoft.com/office/drawing/2014/main" id="{519D77D6-1BC1-67D1-5E2B-99AA7A43E0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3" y="165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7</a:t>
                  </a:r>
                </a:p>
              </p:txBody>
            </p:sp>
            <p:grpSp>
              <p:nvGrpSpPr>
                <p:cNvPr id="59" name="Group 29">
                  <a:extLst>
                    <a:ext uri="{FF2B5EF4-FFF2-40B4-BE49-F238E27FC236}">
                      <a16:creationId xmlns:a16="http://schemas.microsoft.com/office/drawing/2014/main" id="{8C0C129B-2E13-47E8-F061-3F15F12FB1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19" y="1662"/>
                  <a:ext cx="477" cy="211"/>
                  <a:chOff x="1245" y="1444"/>
                  <a:chExt cx="477" cy="211"/>
                </a:xfrm>
              </p:grpSpPr>
              <p:sp>
                <p:nvSpPr>
                  <p:cNvPr id="61" name="Line 30">
                    <a:extLst>
                      <a:ext uri="{FF2B5EF4-FFF2-40B4-BE49-F238E27FC236}">
                        <a16:creationId xmlns:a16="http://schemas.microsoft.com/office/drawing/2014/main" id="{E0E8FE30-91E1-E953-CDC5-0B465C8F0B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45" y="1444"/>
                    <a:ext cx="0" cy="21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Line 31">
                    <a:extLst>
                      <a:ext uri="{FF2B5EF4-FFF2-40B4-BE49-F238E27FC236}">
                        <a16:creationId xmlns:a16="http://schemas.microsoft.com/office/drawing/2014/main" id="{AE02F105-797C-CF83-7A26-260C933351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45" y="1655"/>
                    <a:ext cx="47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0" name="Text Box 32">
                  <a:extLst>
                    <a:ext uri="{FF2B5EF4-FFF2-40B4-BE49-F238E27FC236}">
                      <a16:creationId xmlns:a16="http://schemas.microsoft.com/office/drawing/2014/main" id="{B97E0C54-1697-3D27-9D94-E1B1EC8D03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28" y="1644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2</a:t>
                  </a:r>
                </a:p>
              </p:txBody>
            </p:sp>
          </p:grpSp>
          <p:grpSp>
            <p:nvGrpSpPr>
              <p:cNvPr id="45" name="Group 33">
                <a:extLst>
                  <a:ext uri="{FF2B5EF4-FFF2-40B4-BE49-F238E27FC236}">
                    <a16:creationId xmlns:a16="http://schemas.microsoft.com/office/drawing/2014/main" id="{E39EA858-86FE-009B-1741-C438AFED61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13" y="2307"/>
                <a:ext cx="668" cy="265"/>
                <a:chOff x="1128" y="1644"/>
                <a:chExt cx="668" cy="265"/>
              </a:xfrm>
            </p:grpSpPr>
            <p:sp>
              <p:nvSpPr>
                <p:cNvPr id="53" name="Text Box 34">
                  <a:extLst>
                    <a:ext uri="{FF2B5EF4-FFF2-40B4-BE49-F238E27FC236}">
                      <a16:creationId xmlns:a16="http://schemas.microsoft.com/office/drawing/2014/main" id="{1707AEE3-6C8A-0811-A9BE-C77FEB96D9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3" y="165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3</a:t>
                  </a:r>
                </a:p>
              </p:txBody>
            </p:sp>
            <p:grpSp>
              <p:nvGrpSpPr>
                <p:cNvPr id="54" name="Group 35">
                  <a:extLst>
                    <a:ext uri="{FF2B5EF4-FFF2-40B4-BE49-F238E27FC236}">
                      <a16:creationId xmlns:a16="http://schemas.microsoft.com/office/drawing/2014/main" id="{824B6294-221E-DEAE-C514-737EC937FB0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19" y="1662"/>
                  <a:ext cx="477" cy="211"/>
                  <a:chOff x="1245" y="1444"/>
                  <a:chExt cx="477" cy="211"/>
                </a:xfrm>
              </p:grpSpPr>
              <p:sp>
                <p:nvSpPr>
                  <p:cNvPr id="56" name="Line 36">
                    <a:extLst>
                      <a:ext uri="{FF2B5EF4-FFF2-40B4-BE49-F238E27FC236}">
                        <a16:creationId xmlns:a16="http://schemas.microsoft.com/office/drawing/2014/main" id="{D2321D51-A3BE-50D3-B9F1-565200A5370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45" y="1444"/>
                    <a:ext cx="0" cy="21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7" name="Line 37">
                    <a:extLst>
                      <a:ext uri="{FF2B5EF4-FFF2-40B4-BE49-F238E27FC236}">
                        <a16:creationId xmlns:a16="http://schemas.microsoft.com/office/drawing/2014/main" id="{342D7042-F758-1146-6A91-E9CA60498E7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45" y="1655"/>
                    <a:ext cx="47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5" name="Text Box 38">
                  <a:extLst>
                    <a:ext uri="{FF2B5EF4-FFF2-40B4-BE49-F238E27FC236}">
                      <a16:creationId xmlns:a16="http://schemas.microsoft.com/office/drawing/2014/main" id="{7B0A339D-89F0-0C57-594E-F2695EE982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28" y="1644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2</a:t>
                  </a:r>
                </a:p>
              </p:txBody>
            </p:sp>
          </p:grpSp>
          <p:grpSp>
            <p:nvGrpSpPr>
              <p:cNvPr id="46" name="Group 39">
                <a:extLst>
                  <a:ext uri="{FF2B5EF4-FFF2-40B4-BE49-F238E27FC236}">
                    <a16:creationId xmlns:a16="http://schemas.microsoft.com/office/drawing/2014/main" id="{43F345DD-9FAA-B1C4-0082-862F3BAAA4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0" y="2518"/>
                <a:ext cx="668" cy="265"/>
                <a:chOff x="1128" y="1644"/>
                <a:chExt cx="668" cy="265"/>
              </a:xfrm>
            </p:grpSpPr>
            <p:sp>
              <p:nvSpPr>
                <p:cNvPr id="48" name="Text Box 40">
                  <a:extLst>
                    <a:ext uri="{FF2B5EF4-FFF2-40B4-BE49-F238E27FC236}">
                      <a16:creationId xmlns:a16="http://schemas.microsoft.com/office/drawing/2014/main" id="{11CFBE9E-FD3A-83C1-BAE6-9D483DCD50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3" y="165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1</a:t>
                  </a:r>
                </a:p>
              </p:txBody>
            </p:sp>
            <p:grpSp>
              <p:nvGrpSpPr>
                <p:cNvPr id="49" name="Group 41">
                  <a:extLst>
                    <a:ext uri="{FF2B5EF4-FFF2-40B4-BE49-F238E27FC236}">
                      <a16:creationId xmlns:a16="http://schemas.microsoft.com/office/drawing/2014/main" id="{6210BE51-16F8-6C19-A8A4-4B87ECD82D6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19" y="1662"/>
                  <a:ext cx="477" cy="211"/>
                  <a:chOff x="1245" y="1444"/>
                  <a:chExt cx="477" cy="211"/>
                </a:xfrm>
              </p:grpSpPr>
              <p:sp>
                <p:nvSpPr>
                  <p:cNvPr id="51" name="Line 42">
                    <a:extLst>
                      <a:ext uri="{FF2B5EF4-FFF2-40B4-BE49-F238E27FC236}">
                        <a16:creationId xmlns:a16="http://schemas.microsoft.com/office/drawing/2014/main" id="{87F9B3B5-B575-B415-23CC-B3A172D926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45" y="1444"/>
                    <a:ext cx="0" cy="21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Line 43">
                    <a:extLst>
                      <a:ext uri="{FF2B5EF4-FFF2-40B4-BE49-F238E27FC236}">
                        <a16:creationId xmlns:a16="http://schemas.microsoft.com/office/drawing/2014/main" id="{1AFE9B61-7712-CE70-C5F3-163B45217B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45" y="1655"/>
                    <a:ext cx="47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0" name="Text Box 44">
                  <a:extLst>
                    <a:ext uri="{FF2B5EF4-FFF2-40B4-BE49-F238E27FC236}">
                      <a16:creationId xmlns:a16="http://schemas.microsoft.com/office/drawing/2014/main" id="{7C2E79B1-65A9-AAE8-48CF-533A807DCD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28" y="1644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2000">
                      <a:solidFill>
                        <a:schemeClr val="tx1"/>
                      </a:solidFill>
                      <a:latin typeface="Arial" charset="0"/>
                    </a:rPr>
                    <a:t>2</a:t>
                  </a:r>
                </a:p>
              </p:txBody>
            </p:sp>
          </p:grpSp>
          <p:sp>
            <p:nvSpPr>
              <p:cNvPr id="47" name="Text Box 45">
                <a:extLst>
                  <a:ext uri="{FF2B5EF4-FFF2-40B4-BE49-F238E27FC236}">
                    <a16:creationId xmlns:a16="http://schemas.microsoft.com/office/drawing/2014/main" id="{6209C35C-E1A6-79CD-78B4-E19E05DEFC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9" y="2726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 dirty="0">
                    <a:solidFill>
                      <a:schemeClr val="tx1"/>
                    </a:solidFill>
                    <a:latin typeface="Arial" charset="0"/>
                  </a:rPr>
                  <a:t>0</a:t>
                </a:r>
              </a:p>
            </p:txBody>
          </p:sp>
        </p:grpSp>
        <p:grpSp>
          <p:nvGrpSpPr>
            <p:cNvPr id="8" name="Group 47">
              <a:extLst>
                <a:ext uri="{FF2B5EF4-FFF2-40B4-BE49-F238E27FC236}">
                  <a16:creationId xmlns:a16="http://schemas.microsoft.com/office/drawing/2014/main" id="{56885922-9122-BAC8-A127-7A6E103828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3" y="1592"/>
              <a:ext cx="205" cy="1385"/>
              <a:chOff x="2833" y="1592"/>
              <a:chExt cx="205" cy="1385"/>
            </a:xfrm>
          </p:grpSpPr>
          <p:sp>
            <p:nvSpPr>
              <p:cNvPr id="35" name="Text Box 48">
                <a:extLst>
                  <a:ext uri="{FF2B5EF4-FFF2-40B4-BE49-F238E27FC236}">
                    <a16:creationId xmlns:a16="http://schemas.microsoft.com/office/drawing/2014/main" id="{0096FD4E-1534-907A-0AD2-FC0AAFD1B9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3" y="159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36" name="Text Box 49">
                <a:extLst>
                  <a:ext uri="{FF2B5EF4-FFF2-40B4-BE49-F238E27FC236}">
                    <a16:creationId xmlns:a16="http://schemas.microsoft.com/office/drawing/2014/main" id="{0A5CB1B8-15EF-D409-D45D-C0D0DBAE91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3" y="1844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37" name="Text Box 50">
                <a:extLst>
                  <a:ext uri="{FF2B5EF4-FFF2-40B4-BE49-F238E27FC236}">
                    <a16:creationId xmlns:a16="http://schemas.microsoft.com/office/drawing/2014/main" id="{A0E164B6-0523-C49E-15F7-77BE3A105A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3" y="2084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38" name="Text Box 51">
                <a:extLst>
                  <a:ext uri="{FF2B5EF4-FFF2-40B4-BE49-F238E27FC236}">
                    <a16:creationId xmlns:a16="http://schemas.microsoft.com/office/drawing/2014/main" id="{18435A9B-9EDD-4ED7-DA9C-93E2FA5552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3" y="2291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39" name="Text Box 52">
                <a:extLst>
                  <a:ext uri="{FF2B5EF4-FFF2-40B4-BE49-F238E27FC236}">
                    <a16:creationId xmlns:a16="http://schemas.microsoft.com/office/drawing/2014/main" id="{DE1907C5-731A-4972-29B6-4CCEE74AE6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3" y="2520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40" name="Text Box 53">
                <a:extLst>
                  <a:ext uri="{FF2B5EF4-FFF2-40B4-BE49-F238E27FC236}">
                    <a16:creationId xmlns:a16="http://schemas.microsoft.com/office/drawing/2014/main" id="{0DACD25C-022C-AE40-9063-C3B063C08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3" y="2727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9" name="Text Box 54">
              <a:extLst>
                <a:ext uri="{FF2B5EF4-FFF2-40B4-BE49-F238E27FC236}">
                  <a16:creationId xmlns:a16="http://schemas.microsoft.com/office/drawing/2014/main" id="{6FB8D508-E8F7-0565-789F-CAFE6C4D7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2935"/>
              <a:ext cx="1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 dirty="0">
                  <a:solidFill>
                    <a:schemeClr val="tx1"/>
                  </a:solidFill>
                  <a:latin typeface="Arial" charset="0"/>
                </a:rPr>
                <a:t>1   1   1   0    1   1</a:t>
              </a:r>
            </a:p>
          </p:txBody>
        </p:sp>
        <p:sp>
          <p:nvSpPr>
            <p:cNvPr id="10" name="Line 55">
              <a:extLst>
                <a:ext uri="{FF2B5EF4-FFF2-40B4-BE49-F238E27FC236}">
                  <a16:creationId xmlns:a16="http://schemas.microsoft.com/office/drawing/2014/main" id="{DC008F1C-0EEB-90E3-49CB-B34EFAE8FA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76" y="3231"/>
              <a:ext cx="1056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56">
              <a:extLst>
                <a:ext uri="{FF2B5EF4-FFF2-40B4-BE49-F238E27FC236}">
                  <a16:creationId xmlns:a16="http://schemas.microsoft.com/office/drawing/2014/main" id="{7855E65D-0CD5-BD46-1D51-0E98BFC7D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" y="2922"/>
              <a:ext cx="1244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57">
              <a:extLst>
                <a:ext uri="{FF2B5EF4-FFF2-40B4-BE49-F238E27FC236}">
                  <a16:creationId xmlns:a16="http://schemas.microsoft.com/office/drawing/2014/main" id="{5F5AF5F4-6F12-F951-97CD-548FF2C50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1" y="2922"/>
              <a:ext cx="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58">
              <a:extLst>
                <a:ext uri="{FF2B5EF4-FFF2-40B4-BE49-F238E27FC236}">
                  <a16:creationId xmlns:a16="http://schemas.microsoft.com/office/drawing/2014/main" id="{397683F0-2D65-CEA8-F62D-3C2FD60AF5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8" y="2922"/>
              <a:ext cx="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59">
              <a:extLst>
                <a:ext uri="{FF2B5EF4-FFF2-40B4-BE49-F238E27FC236}">
                  <a16:creationId xmlns:a16="http://schemas.microsoft.com/office/drawing/2014/main" id="{29046DDA-7F30-49AA-1822-6EF307775D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" y="2922"/>
              <a:ext cx="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60">
              <a:extLst>
                <a:ext uri="{FF2B5EF4-FFF2-40B4-BE49-F238E27FC236}">
                  <a16:creationId xmlns:a16="http://schemas.microsoft.com/office/drawing/2014/main" id="{F5FE9610-8474-AD15-5ABE-DFED265B7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922"/>
              <a:ext cx="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61">
              <a:extLst>
                <a:ext uri="{FF2B5EF4-FFF2-40B4-BE49-F238E27FC236}">
                  <a16:creationId xmlns:a16="http://schemas.microsoft.com/office/drawing/2014/main" id="{25E66DC7-2C3A-1D36-7253-976756777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0" y="2922"/>
              <a:ext cx="0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62">
              <a:extLst>
                <a:ext uri="{FF2B5EF4-FFF2-40B4-BE49-F238E27FC236}">
                  <a16:creationId xmlns:a16="http://schemas.microsoft.com/office/drawing/2014/main" id="{CE88D7C3-9B46-79DF-8033-F8A21F0222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7" y="1711"/>
              <a:ext cx="13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63">
              <a:extLst>
                <a:ext uri="{FF2B5EF4-FFF2-40B4-BE49-F238E27FC236}">
                  <a16:creationId xmlns:a16="http://schemas.microsoft.com/office/drawing/2014/main" id="{24E2D77E-9383-4906-59B9-CF5E7855E6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6" y="172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64">
              <a:extLst>
                <a:ext uri="{FF2B5EF4-FFF2-40B4-BE49-F238E27FC236}">
                  <a16:creationId xmlns:a16="http://schemas.microsoft.com/office/drawing/2014/main" id="{5ABD1451-5D28-EBFE-D4E6-CDC33FB52D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7" y="1955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65">
              <a:extLst>
                <a:ext uri="{FF2B5EF4-FFF2-40B4-BE49-F238E27FC236}">
                  <a16:creationId xmlns:a16="http://schemas.microsoft.com/office/drawing/2014/main" id="{9B99444B-C057-D08D-EDCE-D63309CC8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6" y="1955"/>
              <a:ext cx="0" cy="9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66">
              <a:extLst>
                <a:ext uri="{FF2B5EF4-FFF2-40B4-BE49-F238E27FC236}">
                  <a16:creationId xmlns:a16="http://schemas.microsoft.com/office/drawing/2014/main" id="{74C6A7C7-70E2-97DE-D67F-3ADBA3901D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3" y="2200"/>
              <a:ext cx="0" cy="7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67">
              <a:extLst>
                <a:ext uri="{FF2B5EF4-FFF2-40B4-BE49-F238E27FC236}">
                  <a16:creationId xmlns:a16="http://schemas.microsoft.com/office/drawing/2014/main" id="{9958F779-BAED-D2E2-7D4E-F1962A671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7" y="2200"/>
              <a:ext cx="9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68">
              <a:extLst>
                <a:ext uri="{FF2B5EF4-FFF2-40B4-BE49-F238E27FC236}">
                  <a16:creationId xmlns:a16="http://schemas.microsoft.com/office/drawing/2014/main" id="{33FCF4A5-E4B4-6ACB-A8A5-03F9B3245B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6" y="2422"/>
              <a:ext cx="7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69">
              <a:extLst>
                <a:ext uri="{FF2B5EF4-FFF2-40B4-BE49-F238E27FC236}">
                  <a16:creationId xmlns:a16="http://schemas.microsoft.com/office/drawing/2014/main" id="{C9BBB398-60F2-2F99-8384-6B8D90F8B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2" y="2422"/>
              <a:ext cx="0" cy="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70">
              <a:extLst>
                <a:ext uri="{FF2B5EF4-FFF2-40B4-BE49-F238E27FC236}">
                  <a16:creationId xmlns:a16="http://schemas.microsoft.com/office/drawing/2014/main" id="{1046AB14-9DA0-B8E9-F8C5-6189611B5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6" y="2644"/>
              <a:ext cx="5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71">
              <a:extLst>
                <a:ext uri="{FF2B5EF4-FFF2-40B4-BE49-F238E27FC236}">
                  <a16:creationId xmlns:a16="http://schemas.microsoft.com/office/drawing/2014/main" id="{13817F86-FBA7-98CE-CA84-AE608186D0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9" y="2644"/>
              <a:ext cx="0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72">
              <a:extLst>
                <a:ext uri="{FF2B5EF4-FFF2-40B4-BE49-F238E27FC236}">
                  <a16:creationId xmlns:a16="http://schemas.microsoft.com/office/drawing/2014/main" id="{C82C7D88-03CE-4806-BE15-AF681443E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5" y="2844"/>
              <a:ext cx="3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73">
              <a:extLst>
                <a:ext uri="{FF2B5EF4-FFF2-40B4-BE49-F238E27FC236}">
                  <a16:creationId xmlns:a16="http://schemas.microsoft.com/office/drawing/2014/main" id="{7E571489-3ABA-5859-051D-A01416E88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3" y="2844"/>
              <a:ext cx="0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74">
              <a:extLst>
                <a:ext uri="{FF2B5EF4-FFF2-40B4-BE49-F238E27FC236}">
                  <a16:creationId xmlns:a16="http://schemas.microsoft.com/office/drawing/2014/main" id="{0FC1741A-5DFB-C34E-C37D-4BFAA6CAB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0" y="1595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</a:t>
              </a:r>
            </a:p>
          </p:txBody>
        </p:sp>
        <p:sp>
          <p:nvSpPr>
            <p:cNvPr id="30" name="Text Box 75">
              <a:extLst>
                <a:ext uri="{FF2B5EF4-FFF2-40B4-BE49-F238E27FC236}">
                  <a16:creationId xmlns:a16="http://schemas.microsoft.com/office/drawing/2014/main" id="{42A4AC2E-EF84-6B3D-8BD7-6A29551F0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7" y="1823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</a:t>
              </a:r>
            </a:p>
          </p:txBody>
        </p:sp>
        <p:sp>
          <p:nvSpPr>
            <p:cNvPr id="31" name="Text Box 76">
              <a:extLst>
                <a:ext uri="{FF2B5EF4-FFF2-40B4-BE49-F238E27FC236}">
                  <a16:creationId xmlns:a16="http://schemas.microsoft.com/office/drawing/2014/main" id="{3C0323ED-99B9-2235-D4F7-FB193F608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7" y="2063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</a:t>
              </a:r>
            </a:p>
          </p:txBody>
        </p:sp>
        <p:sp>
          <p:nvSpPr>
            <p:cNvPr id="32" name="Text Box 77">
              <a:extLst>
                <a:ext uri="{FF2B5EF4-FFF2-40B4-BE49-F238E27FC236}">
                  <a16:creationId xmlns:a16="http://schemas.microsoft.com/office/drawing/2014/main" id="{71CBDA8A-C3EA-045C-4E5A-CF03534B7D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0" y="2291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</a:t>
              </a:r>
            </a:p>
          </p:txBody>
        </p:sp>
        <p:sp>
          <p:nvSpPr>
            <p:cNvPr id="33" name="Text Box 78">
              <a:extLst>
                <a:ext uri="{FF2B5EF4-FFF2-40B4-BE49-F238E27FC236}">
                  <a16:creationId xmlns:a16="http://schemas.microsoft.com/office/drawing/2014/main" id="{D5C1BDC7-482C-0CA8-0FFF-7186B5D7D1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0" y="2505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</a:t>
              </a:r>
            </a:p>
          </p:txBody>
        </p:sp>
        <p:sp>
          <p:nvSpPr>
            <p:cNvPr id="34" name="Text Box 79">
              <a:extLst>
                <a:ext uri="{FF2B5EF4-FFF2-40B4-BE49-F238E27FC236}">
                  <a16:creationId xmlns:a16="http://schemas.microsoft.com/office/drawing/2014/main" id="{6C8FE393-73B8-8110-7352-D9EE15F8C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0" y="2719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</a:t>
              </a:r>
            </a:p>
          </p:txBody>
        </p:sp>
      </p:grpSp>
      <p:sp>
        <p:nvSpPr>
          <p:cNvPr id="78" name="Text Box 7">
            <a:extLst>
              <a:ext uri="{FF2B5EF4-FFF2-40B4-BE49-F238E27FC236}">
                <a16:creationId xmlns:a16="http://schemas.microsoft.com/office/drawing/2014/main" id="{B3EEA13F-29B0-3DFB-8D3C-19373ADF8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005" y="1923190"/>
            <a:ext cx="5612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dirty="0">
                <a:solidFill>
                  <a:schemeClr val="tx1"/>
                </a:solidFill>
                <a:latin typeface="Arial" charset="0"/>
              </a:rPr>
              <a:t>例：把十进制数</a:t>
            </a: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59</a:t>
            </a:r>
            <a:r>
              <a:rPr lang="zh-CN" altLang="en-US" sz="2800" dirty="0">
                <a:solidFill>
                  <a:schemeClr val="tx1"/>
                </a:solidFill>
                <a:latin typeface="Arial" charset="0"/>
              </a:rPr>
              <a:t>转换成二进制数</a:t>
            </a:r>
          </a:p>
        </p:txBody>
      </p:sp>
      <p:sp>
        <p:nvSpPr>
          <p:cNvPr id="79" name="Text Box 46">
            <a:extLst>
              <a:ext uri="{FF2B5EF4-FFF2-40B4-BE49-F238E27FC236}">
                <a16:creationId xmlns:a16="http://schemas.microsoft.com/office/drawing/2014/main" id="{C29B4889-2AE7-B97A-238C-BF4C13A6E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63" y="5765033"/>
            <a:ext cx="27688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(59)</a:t>
            </a:r>
            <a:r>
              <a:rPr lang="en-US" altLang="zh-CN" sz="1100" dirty="0">
                <a:solidFill>
                  <a:schemeClr val="tx1"/>
                </a:solidFill>
                <a:latin typeface="Arial" charset="0"/>
              </a:rPr>
              <a:t>10 </a:t>
            </a: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= (111011)</a:t>
            </a:r>
            <a:r>
              <a:rPr lang="en-US" altLang="zh-CN" sz="1100" dirty="0">
                <a:solidFill>
                  <a:schemeClr val="tx1"/>
                </a:solidFill>
                <a:latin typeface="Arial" charset="0"/>
              </a:rPr>
              <a:t>2</a:t>
            </a:r>
            <a:endParaRPr lang="en-US" altLang="zh-CN" sz="28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7636286-729A-0D16-3137-3FA1CFE6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用</a:t>
            </a:r>
            <a:r>
              <a:rPr lang="en-US" altLang="zh-CN" dirty="0" err="1"/>
              <a:t>putchar</a:t>
            </a:r>
            <a:r>
              <a:rPr lang="zh-CN" altLang="zh-CN" dirty="0"/>
              <a:t>函数输出一个字符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char c = ‘a’;</a:t>
            </a:r>
          </a:p>
          <a:p>
            <a:pPr marL="0" indent="0">
              <a:buNone/>
            </a:pPr>
            <a:r>
              <a:rPr lang="en-US" altLang="zh-CN" dirty="0"/>
              <a:t>            </a:t>
            </a:r>
            <a:r>
              <a:rPr lang="en-US" altLang="zh-CN" dirty="0" err="1"/>
              <a:t>putchar</a:t>
            </a:r>
            <a:r>
              <a:rPr lang="en-US" altLang="zh-CN" dirty="0"/>
              <a:t>(c);</a:t>
            </a:r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例：</a:t>
            </a:r>
            <a:r>
              <a:rPr lang="en-US" altLang="zh-CN" dirty="0" err="1"/>
              <a:t>putchar</a:t>
            </a:r>
            <a:r>
              <a:rPr lang="en-US" altLang="zh-CN" dirty="0"/>
              <a:t>(‘\101’);</a:t>
            </a:r>
            <a:r>
              <a:rPr lang="zh-CN" altLang="en-US" dirty="0"/>
              <a:t>    输出字符Ａ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</a:t>
            </a:r>
            <a:r>
              <a:rPr lang="en-US" altLang="zh-CN" dirty="0" err="1"/>
              <a:t>putchar</a:t>
            </a:r>
            <a:r>
              <a:rPr lang="en-US" altLang="zh-CN" dirty="0"/>
              <a:t>(‘\’’);</a:t>
            </a:r>
            <a:r>
              <a:rPr lang="zh-CN" altLang="en-US" dirty="0"/>
              <a:t>        </a:t>
            </a:r>
            <a:r>
              <a:rPr lang="en-US" altLang="zh-CN" dirty="0"/>
              <a:t>  </a:t>
            </a:r>
            <a:r>
              <a:rPr lang="zh-CN" altLang="en-US" dirty="0"/>
              <a:t>输出单撇号字符</a:t>
            </a:r>
            <a:endParaRPr lang="en-US" altLang="zh-CN" dirty="0"/>
          </a:p>
          <a:p>
            <a:r>
              <a:rPr lang="zh-CN" altLang="en-US" dirty="0"/>
              <a:t>用</a:t>
            </a:r>
            <a:r>
              <a:rPr lang="en-US" altLang="zh-CN" dirty="0" err="1"/>
              <a:t>getchar</a:t>
            </a:r>
            <a:r>
              <a:rPr lang="zh-CN" altLang="en-US" dirty="0"/>
              <a:t>函数输入一个字符</a:t>
            </a:r>
          </a:p>
          <a:p>
            <a:pPr marL="0" indent="0">
              <a:buNone/>
            </a:pPr>
            <a:r>
              <a:rPr lang="en-US" altLang="zh-CN" dirty="0"/>
              <a:t>             </a:t>
            </a:r>
            <a:r>
              <a:rPr lang="en-US" altLang="zh-CN" dirty="0" err="1"/>
              <a:t>getchar</a:t>
            </a:r>
            <a:r>
              <a:rPr lang="en-US" altLang="zh-CN" dirty="0"/>
              <a:t>( )</a:t>
            </a:r>
          </a:p>
          <a:p>
            <a:pPr marL="0" indent="0">
              <a:buNone/>
            </a:pPr>
            <a:r>
              <a:rPr lang="zh-CN" altLang="en-US" dirty="0"/>
              <a:t>    例：</a:t>
            </a:r>
            <a:r>
              <a:rPr lang="en-US" altLang="zh-CN" dirty="0"/>
              <a:t>char c;</a:t>
            </a:r>
          </a:p>
          <a:p>
            <a:pPr marL="0" indent="0">
              <a:buNone/>
            </a:pPr>
            <a:r>
              <a:rPr lang="en-US" altLang="zh-CN" dirty="0"/>
              <a:t>             c = </a:t>
            </a:r>
            <a:r>
              <a:rPr lang="en-US" altLang="zh-CN" dirty="0" err="1"/>
              <a:t>getchar</a:t>
            </a:r>
            <a:r>
              <a:rPr lang="en-US" altLang="zh-CN" dirty="0"/>
              <a:t>();</a:t>
            </a:r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8E591B9-C74B-2682-4708-5DAA77AC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643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07BC3C5-35C9-128A-2C24-30739F36B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1321389"/>
          </a:xfrm>
        </p:spPr>
        <p:txBody>
          <a:bodyPr>
            <a:normAutofit/>
          </a:bodyPr>
          <a:lstStyle/>
          <a:p>
            <a:r>
              <a:rPr lang="zh-CN" altLang="en-US" dirty="0"/>
              <a:t>例：从键盘输入三个字符</a:t>
            </a:r>
            <a:r>
              <a:rPr lang="zh-CN" altLang="en-US"/>
              <a:t>，然后在终端上输出它们。</a:t>
            </a: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29CE983-B6F7-893E-6239-3BE8325B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51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9DF2C53-8C42-CF8B-E99F-05E64DD2B4A3}"/>
              </a:ext>
            </a:extLst>
          </p:cNvPr>
          <p:cNvSpPr txBox="1"/>
          <p:nvPr/>
        </p:nvSpPr>
        <p:spPr>
          <a:xfrm>
            <a:off x="4960473" y="1566333"/>
            <a:ext cx="35146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());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());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());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'\n'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AE039C3-131B-F6CA-A836-3DAD0174650B}"/>
              </a:ext>
            </a:extLst>
          </p:cNvPr>
          <p:cNvSpPr txBox="1"/>
          <p:nvPr/>
        </p:nvSpPr>
        <p:spPr>
          <a:xfrm>
            <a:off x="894671" y="1566333"/>
            <a:ext cx="295465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a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b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c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(a);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(b);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(c);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'\n'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47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D08466F-B864-4A52-61AA-E9EFB7E0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</a:t>
            </a:fld>
            <a:endParaRPr lang="zh-CN" altLang="en-US"/>
          </a:p>
        </p:txBody>
      </p:sp>
      <p:grpSp>
        <p:nvGrpSpPr>
          <p:cNvPr id="4" name="Group 117">
            <a:extLst>
              <a:ext uri="{FF2B5EF4-FFF2-40B4-BE49-F238E27FC236}">
                <a16:creationId xmlns:a16="http://schemas.microsoft.com/office/drawing/2014/main" id="{25049AAE-D738-D9F5-5611-9BFCF53ED36C}"/>
              </a:ext>
            </a:extLst>
          </p:cNvPr>
          <p:cNvGrpSpPr>
            <a:grpSpLocks/>
          </p:cNvGrpSpPr>
          <p:nvPr/>
        </p:nvGrpSpPr>
        <p:grpSpPr bwMode="auto">
          <a:xfrm>
            <a:off x="1395364" y="4197314"/>
            <a:ext cx="3600450" cy="1684338"/>
            <a:chOff x="1380" y="2365"/>
            <a:chExt cx="2268" cy="1061"/>
          </a:xfrm>
        </p:grpSpPr>
        <p:grpSp>
          <p:nvGrpSpPr>
            <p:cNvPr id="6" name="Group 119">
              <a:extLst>
                <a:ext uri="{FF2B5EF4-FFF2-40B4-BE49-F238E27FC236}">
                  <a16:creationId xmlns:a16="http://schemas.microsoft.com/office/drawing/2014/main" id="{2EF91E8E-3575-2BE2-9928-69786C8F01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49" y="2416"/>
              <a:ext cx="477" cy="211"/>
              <a:chOff x="1245" y="1444"/>
              <a:chExt cx="477" cy="211"/>
            </a:xfrm>
          </p:grpSpPr>
          <p:sp>
            <p:nvSpPr>
              <p:cNvPr id="36" name="Line 120">
                <a:extLst>
                  <a:ext uri="{FF2B5EF4-FFF2-40B4-BE49-F238E27FC236}">
                    <a16:creationId xmlns:a16="http://schemas.microsoft.com/office/drawing/2014/main" id="{861B1712-F75B-A14D-9B10-E5787C881E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45" y="1444"/>
                <a:ext cx="0" cy="2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Line 121">
                <a:extLst>
                  <a:ext uri="{FF2B5EF4-FFF2-40B4-BE49-F238E27FC236}">
                    <a16:creationId xmlns:a16="http://schemas.microsoft.com/office/drawing/2014/main" id="{5252AB04-E783-0580-038A-06322070E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5" y="1655"/>
                <a:ext cx="4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" name="Text Box 122">
              <a:extLst>
                <a:ext uri="{FF2B5EF4-FFF2-40B4-BE49-F238E27FC236}">
                  <a16:creationId xmlns:a16="http://schemas.microsoft.com/office/drawing/2014/main" id="{9EAF809F-7221-0CC7-A7D5-35EEFF0A7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7" y="2365"/>
              <a:ext cx="3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 dirty="0">
                  <a:solidFill>
                    <a:schemeClr val="tx1"/>
                  </a:solidFill>
                  <a:latin typeface="Arial" charset="0"/>
                </a:rPr>
                <a:t>459</a:t>
              </a:r>
            </a:p>
          </p:txBody>
        </p:sp>
        <p:sp>
          <p:nvSpPr>
            <p:cNvPr id="8" name="Text Box 123">
              <a:extLst>
                <a:ext uri="{FF2B5EF4-FFF2-40B4-BE49-F238E27FC236}">
                  <a16:creationId xmlns:a16="http://schemas.microsoft.com/office/drawing/2014/main" id="{A8C4C96B-4A0F-9FC4-25E7-F4C456A4A7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0" y="2376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" name="Text Box 124">
              <a:extLst>
                <a:ext uri="{FF2B5EF4-FFF2-40B4-BE49-F238E27FC236}">
                  <a16:creationId xmlns:a16="http://schemas.microsoft.com/office/drawing/2014/main" id="{07F400FD-E360-5FDF-8541-4A326FCA18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7" y="264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grpSp>
          <p:nvGrpSpPr>
            <p:cNvPr id="10" name="Group 125">
              <a:extLst>
                <a:ext uri="{FF2B5EF4-FFF2-40B4-BE49-F238E27FC236}">
                  <a16:creationId xmlns:a16="http://schemas.microsoft.com/office/drawing/2014/main" id="{CAFEAC68-61FC-899B-0919-D4D4FCB738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3" y="2646"/>
              <a:ext cx="477" cy="211"/>
              <a:chOff x="1245" y="1444"/>
              <a:chExt cx="477" cy="211"/>
            </a:xfrm>
          </p:grpSpPr>
          <p:sp>
            <p:nvSpPr>
              <p:cNvPr id="34" name="Line 126">
                <a:extLst>
                  <a:ext uri="{FF2B5EF4-FFF2-40B4-BE49-F238E27FC236}">
                    <a16:creationId xmlns:a16="http://schemas.microsoft.com/office/drawing/2014/main" id="{153D3995-FAC3-F640-C4C5-555078C07B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45" y="1444"/>
                <a:ext cx="0" cy="2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Line 127">
                <a:extLst>
                  <a:ext uri="{FF2B5EF4-FFF2-40B4-BE49-F238E27FC236}">
                    <a16:creationId xmlns:a16="http://schemas.microsoft.com/office/drawing/2014/main" id="{D48914FC-F7E3-9962-D1CC-EEB833EF07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5" y="1655"/>
                <a:ext cx="4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1" name="Text Box 128">
              <a:extLst>
                <a:ext uri="{FF2B5EF4-FFF2-40B4-BE49-F238E27FC236}">
                  <a16:creationId xmlns:a16="http://schemas.microsoft.com/office/drawing/2014/main" id="{6F50EC30-BE4E-4B25-9DB4-3F1641D55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" y="2639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12" name="Text Box 129">
              <a:extLst>
                <a:ext uri="{FF2B5EF4-FFF2-40B4-BE49-F238E27FC236}">
                  <a16:creationId xmlns:a16="http://schemas.microsoft.com/office/drawing/2014/main" id="{AF763028-16A5-594F-E392-F0F488C99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1" y="2873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grpSp>
          <p:nvGrpSpPr>
            <p:cNvPr id="13" name="Group 130">
              <a:extLst>
                <a:ext uri="{FF2B5EF4-FFF2-40B4-BE49-F238E27FC236}">
                  <a16:creationId xmlns:a16="http://schemas.microsoft.com/office/drawing/2014/main" id="{6644CC0D-44BA-E13E-272D-E96DE1C13E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7" y="2876"/>
              <a:ext cx="477" cy="211"/>
              <a:chOff x="1245" y="1444"/>
              <a:chExt cx="477" cy="211"/>
            </a:xfrm>
          </p:grpSpPr>
          <p:sp>
            <p:nvSpPr>
              <p:cNvPr id="32" name="Line 131">
                <a:extLst>
                  <a:ext uri="{FF2B5EF4-FFF2-40B4-BE49-F238E27FC236}">
                    <a16:creationId xmlns:a16="http://schemas.microsoft.com/office/drawing/2014/main" id="{226AA059-E35C-6568-CAD2-8CE5B1E425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45" y="1444"/>
                <a:ext cx="0" cy="2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Line 132">
                <a:extLst>
                  <a:ext uri="{FF2B5EF4-FFF2-40B4-BE49-F238E27FC236}">
                    <a16:creationId xmlns:a16="http://schemas.microsoft.com/office/drawing/2014/main" id="{644637EF-10DE-F0F4-E5B7-B64269214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5" y="1655"/>
                <a:ext cx="4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4" name="Text Box 133">
              <a:extLst>
                <a:ext uri="{FF2B5EF4-FFF2-40B4-BE49-F238E27FC236}">
                  <a16:creationId xmlns:a16="http://schemas.microsoft.com/office/drawing/2014/main" id="{73B4436D-2981-18A8-4BBE-71180856AF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9" y="2858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15" name="Text Box 134">
              <a:extLst>
                <a:ext uri="{FF2B5EF4-FFF2-40B4-BE49-F238E27FC236}">
                  <a16:creationId xmlns:a16="http://schemas.microsoft.com/office/drawing/2014/main" id="{E72D2C73-A964-1840-38C3-CAAE4D2AC4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3055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0</a:t>
              </a:r>
            </a:p>
          </p:txBody>
        </p:sp>
        <p:grpSp>
          <p:nvGrpSpPr>
            <p:cNvPr id="17" name="Group 136">
              <a:extLst>
                <a:ext uri="{FF2B5EF4-FFF2-40B4-BE49-F238E27FC236}">
                  <a16:creationId xmlns:a16="http://schemas.microsoft.com/office/drawing/2014/main" id="{84968AFA-3FB2-7795-B3F2-ADF19FB338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4" y="3117"/>
              <a:ext cx="764" cy="309"/>
              <a:chOff x="3901" y="2222"/>
              <a:chExt cx="764" cy="309"/>
            </a:xfrm>
          </p:grpSpPr>
          <p:sp>
            <p:nvSpPr>
              <p:cNvPr id="27" name="Text Box 137">
                <a:extLst>
                  <a:ext uri="{FF2B5EF4-FFF2-40B4-BE49-F238E27FC236}">
                    <a16:creationId xmlns:a16="http://schemas.microsoft.com/office/drawing/2014/main" id="{5A5914B2-95AC-3290-E10C-5574B3EC49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9" y="2235"/>
                <a:ext cx="7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1  C   B  </a:t>
                </a:r>
              </a:p>
            </p:txBody>
          </p:sp>
          <p:sp>
            <p:nvSpPr>
              <p:cNvPr id="28" name="Line 138">
                <a:extLst>
                  <a:ext uri="{FF2B5EF4-FFF2-40B4-BE49-F238E27FC236}">
                    <a16:creationId xmlns:a16="http://schemas.microsoft.com/office/drawing/2014/main" id="{E4CA863D-92E4-0F7C-B50D-66D1C5C181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43" y="2531"/>
                <a:ext cx="567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Rectangle 139">
                <a:extLst>
                  <a:ext uri="{FF2B5EF4-FFF2-40B4-BE49-F238E27FC236}">
                    <a16:creationId xmlns:a16="http://schemas.microsoft.com/office/drawing/2014/main" id="{C6303EA0-3DD8-460F-12AC-30CF9B8E5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1" y="2222"/>
                <a:ext cx="65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" name="Line 140">
                <a:extLst>
                  <a:ext uri="{FF2B5EF4-FFF2-40B4-BE49-F238E27FC236}">
                    <a16:creationId xmlns:a16="http://schemas.microsoft.com/office/drawing/2014/main" id="{A51DACC5-A792-F97A-91F3-6DDE51EB49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0" y="2222"/>
                <a:ext cx="0" cy="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Line 141">
                <a:extLst>
                  <a:ext uri="{FF2B5EF4-FFF2-40B4-BE49-F238E27FC236}">
                    <a16:creationId xmlns:a16="http://schemas.microsoft.com/office/drawing/2014/main" id="{426B9BBD-3F1A-26F0-EC0D-128C7496E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07" y="2222"/>
                <a:ext cx="0" cy="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8" name="Text Box 142">
              <a:extLst>
                <a:ext uri="{FF2B5EF4-FFF2-40B4-BE49-F238E27FC236}">
                  <a16:creationId xmlns:a16="http://schemas.microsoft.com/office/drawing/2014/main" id="{1F37B080-C70C-47F5-8DDE-1D2378DE2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5" y="2388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</a:t>
              </a:r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19" name="Text Box 143">
              <a:extLst>
                <a:ext uri="{FF2B5EF4-FFF2-40B4-BE49-F238E27FC236}">
                  <a16:creationId xmlns:a16="http://schemas.microsoft.com/office/drawing/2014/main" id="{03827146-42DB-838D-071D-61A02F957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5" y="2634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</a:t>
              </a:r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0" name="Text Box 144">
              <a:extLst>
                <a:ext uri="{FF2B5EF4-FFF2-40B4-BE49-F238E27FC236}">
                  <a16:creationId xmlns:a16="http://schemas.microsoft.com/office/drawing/2014/main" id="{28C00676-B558-32D6-06E4-162E803A8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5" y="2880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 </a:t>
              </a:r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1" name="Line 145">
              <a:extLst>
                <a:ext uri="{FF2B5EF4-FFF2-40B4-BE49-F238E27FC236}">
                  <a16:creationId xmlns:a16="http://schemas.microsoft.com/office/drawing/2014/main" id="{BA221D5C-B430-CE1A-24BA-AAA3EFF56B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" y="3017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146">
              <a:extLst>
                <a:ext uri="{FF2B5EF4-FFF2-40B4-BE49-F238E27FC236}">
                  <a16:creationId xmlns:a16="http://schemas.microsoft.com/office/drawing/2014/main" id="{E6B7DE06-8197-6946-9B16-86577B0B8E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4" y="2495"/>
              <a:ext cx="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147">
              <a:extLst>
                <a:ext uri="{FF2B5EF4-FFF2-40B4-BE49-F238E27FC236}">
                  <a16:creationId xmlns:a16="http://schemas.microsoft.com/office/drawing/2014/main" id="{2FD02805-9426-3AD1-EF1C-2C0B53E81E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6" y="2495"/>
              <a:ext cx="0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148">
              <a:extLst>
                <a:ext uri="{FF2B5EF4-FFF2-40B4-BE49-F238E27FC236}">
                  <a16:creationId xmlns:a16="http://schemas.microsoft.com/office/drawing/2014/main" id="{4017F09A-051C-0DD0-B543-11E663E411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5" y="2739"/>
              <a:ext cx="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149">
              <a:extLst>
                <a:ext uri="{FF2B5EF4-FFF2-40B4-BE49-F238E27FC236}">
                  <a16:creationId xmlns:a16="http://schemas.microsoft.com/office/drawing/2014/main" id="{0651748B-378C-5C3A-86E9-761E59918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1" y="2739"/>
              <a:ext cx="0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150">
              <a:extLst>
                <a:ext uri="{FF2B5EF4-FFF2-40B4-BE49-F238E27FC236}">
                  <a16:creationId xmlns:a16="http://schemas.microsoft.com/office/drawing/2014/main" id="{4BCCD21D-3D2C-C242-DAA4-C9186F3490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3" y="3017"/>
              <a:ext cx="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8" name="Group 80">
            <a:extLst>
              <a:ext uri="{FF2B5EF4-FFF2-40B4-BE49-F238E27FC236}">
                <a16:creationId xmlns:a16="http://schemas.microsoft.com/office/drawing/2014/main" id="{334CDDE4-9317-050F-173D-005CB127DA5B}"/>
              </a:ext>
            </a:extLst>
          </p:cNvPr>
          <p:cNvGrpSpPr>
            <a:grpSpLocks/>
          </p:cNvGrpSpPr>
          <p:nvPr/>
        </p:nvGrpSpPr>
        <p:grpSpPr bwMode="auto">
          <a:xfrm>
            <a:off x="1395364" y="925685"/>
            <a:ext cx="3406776" cy="1649413"/>
            <a:chOff x="1406" y="625"/>
            <a:chExt cx="2146" cy="1039"/>
          </a:xfrm>
        </p:grpSpPr>
        <p:grpSp>
          <p:nvGrpSpPr>
            <p:cNvPr id="40" name="Group 82">
              <a:extLst>
                <a:ext uri="{FF2B5EF4-FFF2-40B4-BE49-F238E27FC236}">
                  <a16:creationId xmlns:a16="http://schemas.microsoft.com/office/drawing/2014/main" id="{58AB4F42-1EFB-3F56-B841-2B9C4248E3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6" y="625"/>
              <a:ext cx="672" cy="262"/>
              <a:chOff x="1054" y="1393"/>
              <a:chExt cx="672" cy="262"/>
            </a:xfrm>
          </p:grpSpPr>
          <p:grpSp>
            <p:nvGrpSpPr>
              <p:cNvPr id="70" name="Group 83">
                <a:extLst>
                  <a:ext uri="{FF2B5EF4-FFF2-40B4-BE49-F238E27FC236}">
                    <a16:creationId xmlns:a16="http://schemas.microsoft.com/office/drawing/2014/main" id="{A7C114C2-2B90-4364-60A0-5DE63CCA2C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5" y="1444"/>
                <a:ext cx="477" cy="211"/>
                <a:chOff x="1245" y="1444"/>
                <a:chExt cx="477" cy="211"/>
              </a:xfrm>
            </p:grpSpPr>
            <p:sp>
              <p:nvSpPr>
                <p:cNvPr id="73" name="Line 84">
                  <a:extLst>
                    <a:ext uri="{FF2B5EF4-FFF2-40B4-BE49-F238E27FC236}">
                      <a16:creationId xmlns:a16="http://schemas.microsoft.com/office/drawing/2014/main" id="{25E85CF5-F742-80DD-F194-9B1EB6C745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45" y="1444"/>
                  <a:ext cx="0" cy="21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4" name="Line 85">
                  <a:extLst>
                    <a:ext uri="{FF2B5EF4-FFF2-40B4-BE49-F238E27FC236}">
                      <a16:creationId xmlns:a16="http://schemas.microsoft.com/office/drawing/2014/main" id="{29F0B997-AAF6-9B5F-1709-21CCD8F34B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5" y="1655"/>
                  <a:ext cx="47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1" name="Text Box 86">
                <a:extLst>
                  <a:ext uri="{FF2B5EF4-FFF2-40B4-BE49-F238E27FC236}">
                    <a16:creationId xmlns:a16="http://schemas.microsoft.com/office/drawing/2014/main" id="{B0A8FF08-23EE-52F3-D2A6-9C98CBF319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3" y="1393"/>
                <a:ext cx="38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159</a:t>
                </a:r>
              </a:p>
            </p:txBody>
          </p:sp>
          <p:sp>
            <p:nvSpPr>
              <p:cNvPr id="72" name="Text Box 87">
                <a:extLst>
                  <a:ext uri="{FF2B5EF4-FFF2-40B4-BE49-F238E27FC236}">
                    <a16:creationId xmlns:a16="http://schemas.microsoft.com/office/drawing/2014/main" id="{7C994CE1-5BA1-7F92-AE1A-985243BC7B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4" y="1393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</p:grpSp>
        <p:grpSp>
          <p:nvGrpSpPr>
            <p:cNvPr id="41" name="Group 88">
              <a:extLst>
                <a:ext uri="{FF2B5EF4-FFF2-40B4-BE49-F238E27FC236}">
                  <a16:creationId xmlns:a16="http://schemas.microsoft.com/office/drawing/2014/main" id="{01E21424-8213-12A9-0687-A740B09307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0" y="876"/>
              <a:ext cx="668" cy="265"/>
              <a:chOff x="1128" y="1644"/>
              <a:chExt cx="668" cy="265"/>
            </a:xfrm>
          </p:grpSpPr>
          <p:sp>
            <p:nvSpPr>
              <p:cNvPr id="65" name="Text Box 89">
                <a:extLst>
                  <a:ext uri="{FF2B5EF4-FFF2-40B4-BE49-F238E27FC236}">
                    <a16:creationId xmlns:a16="http://schemas.microsoft.com/office/drawing/2014/main" id="{A05A7B46-E6F4-733B-7743-C871FC1258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3" y="1659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19</a:t>
                </a:r>
              </a:p>
            </p:txBody>
          </p:sp>
          <p:grpSp>
            <p:nvGrpSpPr>
              <p:cNvPr id="66" name="Group 90">
                <a:extLst>
                  <a:ext uri="{FF2B5EF4-FFF2-40B4-BE49-F238E27FC236}">
                    <a16:creationId xmlns:a16="http://schemas.microsoft.com/office/drawing/2014/main" id="{3CC54688-9C20-028F-D62D-DBBA1FE11D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19" y="1662"/>
                <a:ext cx="477" cy="211"/>
                <a:chOff x="1245" y="1444"/>
                <a:chExt cx="477" cy="211"/>
              </a:xfrm>
            </p:grpSpPr>
            <p:sp>
              <p:nvSpPr>
                <p:cNvPr id="68" name="Line 91">
                  <a:extLst>
                    <a:ext uri="{FF2B5EF4-FFF2-40B4-BE49-F238E27FC236}">
                      <a16:creationId xmlns:a16="http://schemas.microsoft.com/office/drawing/2014/main" id="{234FC27C-F2FE-15F3-4C94-6DC7E529F7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45" y="1444"/>
                  <a:ext cx="0" cy="21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9" name="Line 92">
                  <a:extLst>
                    <a:ext uri="{FF2B5EF4-FFF2-40B4-BE49-F238E27FC236}">
                      <a16:creationId xmlns:a16="http://schemas.microsoft.com/office/drawing/2014/main" id="{11EBA003-9B8F-073B-3920-52BA2E37BA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5" y="1655"/>
                  <a:ext cx="47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7" name="Text Box 93">
                <a:extLst>
                  <a:ext uri="{FF2B5EF4-FFF2-40B4-BE49-F238E27FC236}">
                    <a16:creationId xmlns:a16="http://schemas.microsoft.com/office/drawing/2014/main" id="{0403FDC9-3CA5-AA20-B85D-39E0A11A6B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8" y="1644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</p:grpSp>
        <p:grpSp>
          <p:nvGrpSpPr>
            <p:cNvPr id="42" name="Group 94">
              <a:extLst>
                <a:ext uri="{FF2B5EF4-FFF2-40B4-BE49-F238E27FC236}">
                  <a16:creationId xmlns:a16="http://schemas.microsoft.com/office/drawing/2014/main" id="{5AEEEAD0-AC2C-DBCB-0F32-104B599275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4" y="1106"/>
              <a:ext cx="668" cy="265"/>
              <a:chOff x="1128" y="1644"/>
              <a:chExt cx="668" cy="265"/>
            </a:xfrm>
          </p:grpSpPr>
          <p:sp>
            <p:nvSpPr>
              <p:cNvPr id="60" name="Text Box 95">
                <a:extLst>
                  <a:ext uri="{FF2B5EF4-FFF2-40B4-BE49-F238E27FC236}">
                    <a16:creationId xmlns:a16="http://schemas.microsoft.com/office/drawing/2014/main" id="{D6264AEA-6C94-FDDD-03D3-68A1008950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3" y="1659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grpSp>
            <p:nvGrpSpPr>
              <p:cNvPr id="61" name="Group 96">
                <a:extLst>
                  <a:ext uri="{FF2B5EF4-FFF2-40B4-BE49-F238E27FC236}">
                    <a16:creationId xmlns:a16="http://schemas.microsoft.com/office/drawing/2014/main" id="{0A98CF2F-DDA8-F8A3-EA68-8ECBC51BE8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19" y="1662"/>
                <a:ext cx="477" cy="211"/>
                <a:chOff x="1245" y="1444"/>
                <a:chExt cx="477" cy="211"/>
              </a:xfrm>
            </p:grpSpPr>
            <p:sp>
              <p:nvSpPr>
                <p:cNvPr id="63" name="Line 97">
                  <a:extLst>
                    <a:ext uri="{FF2B5EF4-FFF2-40B4-BE49-F238E27FC236}">
                      <a16:creationId xmlns:a16="http://schemas.microsoft.com/office/drawing/2014/main" id="{17892173-26EC-4E98-5FC8-C8B335F642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45" y="1444"/>
                  <a:ext cx="0" cy="21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4" name="Line 98">
                  <a:extLst>
                    <a:ext uri="{FF2B5EF4-FFF2-40B4-BE49-F238E27FC236}">
                      <a16:creationId xmlns:a16="http://schemas.microsoft.com/office/drawing/2014/main" id="{68553A25-A5C1-0875-7235-5E075C1081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5" y="1655"/>
                  <a:ext cx="47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2" name="Text Box 99">
                <a:extLst>
                  <a:ext uri="{FF2B5EF4-FFF2-40B4-BE49-F238E27FC236}">
                    <a16:creationId xmlns:a16="http://schemas.microsoft.com/office/drawing/2014/main" id="{CCF2F7E0-3ECC-27B9-926B-2AC3D88306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8" y="1644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</p:grpSp>
        <p:sp>
          <p:nvSpPr>
            <p:cNvPr id="43" name="Text Box 100">
              <a:extLst>
                <a:ext uri="{FF2B5EF4-FFF2-40B4-BE49-F238E27FC236}">
                  <a16:creationId xmlns:a16="http://schemas.microsoft.com/office/drawing/2014/main" id="{8C4A7A85-E7D1-0735-B304-7B6BBB52B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0" y="1303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0</a:t>
              </a:r>
            </a:p>
          </p:txBody>
        </p:sp>
        <p:grpSp>
          <p:nvGrpSpPr>
            <p:cNvPr id="45" name="Group 102">
              <a:extLst>
                <a:ext uri="{FF2B5EF4-FFF2-40B4-BE49-F238E27FC236}">
                  <a16:creationId xmlns:a16="http://schemas.microsoft.com/office/drawing/2014/main" id="{90EA5DF0-220C-C08D-2697-0A3245679E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3" y="1355"/>
              <a:ext cx="719" cy="309"/>
              <a:chOff x="3901" y="2222"/>
              <a:chExt cx="719" cy="309"/>
            </a:xfrm>
          </p:grpSpPr>
          <p:sp>
            <p:nvSpPr>
              <p:cNvPr id="55" name="Text Box 103">
                <a:extLst>
                  <a:ext uri="{FF2B5EF4-FFF2-40B4-BE49-F238E27FC236}">
                    <a16:creationId xmlns:a16="http://schemas.microsoft.com/office/drawing/2014/main" id="{652D6BAE-93DD-97E3-6B89-0CDB01135C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9" y="2235"/>
                <a:ext cx="69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2000">
                    <a:solidFill>
                      <a:schemeClr val="tx1"/>
                    </a:solidFill>
                    <a:latin typeface="Arial" charset="0"/>
                  </a:rPr>
                  <a:t>2  3   7  </a:t>
                </a:r>
              </a:p>
            </p:txBody>
          </p:sp>
          <p:sp>
            <p:nvSpPr>
              <p:cNvPr id="56" name="Line 104">
                <a:extLst>
                  <a:ext uri="{FF2B5EF4-FFF2-40B4-BE49-F238E27FC236}">
                    <a16:creationId xmlns:a16="http://schemas.microsoft.com/office/drawing/2014/main" id="{89F84ABF-3A0C-C3D0-4265-A7ADFF8301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43" y="2531"/>
                <a:ext cx="567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Rectangle 105">
                <a:extLst>
                  <a:ext uri="{FF2B5EF4-FFF2-40B4-BE49-F238E27FC236}">
                    <a16:creationId xmlns:a16="http://schemas.microsoft.com/office/drawing/2014/main" id="{D82BD40F-3219-7982-F4D6-441E51CD5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1" y="2222"/>
                <a:ext cx="65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" name="Line 106">
                <a:extLst>
                  <a:ext uri="{FF2B5EF4-FFF2-40B4-BE49-F238E27FC236}">
                    <a16:creationId xmlns:a16="http://schemas.microsoft.com/office/drawing/2014/main" id="{9F17BDF6-D66D-C548-F8E7-2A2CAE3EB0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0" y="2222"/>
                <a:ext cx="0" cy="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9" name="Line 107">
                <a:extLst>
                  <a:ext uri="{FF2B5EF4-FFF2-40B4-BE49-F238E27FC236}">
                    <a16:creationId xmlns:a16="http://schemas.microsoft.com/office/drawing/2014/main" id="{EF1BD5FC-F06D-9AA9-0ABB-8C843B9A67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07" y="2222"/>
                <a:ext cx="0" cy="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6" name="Text Box 108">
              <a:extLst>
                <a:ext uri="{FF2B5EF4-FFF2-40B4-BE49-F238E27FC236}">
                  <a16:creationId xmlns:a16="http://schemas.microsoft.com/office/drawing/2014/main" id="{D566A0A8-D705-0656-E51A-8F71898A9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" y="626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 </a:t>
              </a:r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47" name="Text Box 109">
              <a:extLst>
                <a:ext uri="{FF2B5EF4-FFF2-40B4-BE49-F238E27FC236}">
                  <a16:creationId xmlns:a16="http://schemas.microsoft.com/office/drawing/2014/main" id="{0D71FDF9-F460-8408-CFE8-7A96E41841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" y="872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 </a:t>
              </a:r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8" name="Text Box 110">
              <a:extLst>
                <a:ext uri="{FF2B5EF4-FFF2-40B4-BE49-F238E27FC236}">
                  <a16:creationId xmlns:a16="http://schemas.microsoft.com/office/drawing/2014/main" id="{3388CE88-5F57-8A49-9557-402C507546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" y="1118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>
                  <a:solidFill>
                    <a:schemeClr val="tx1"/>
                  </a:solidFill>
                  <a:latin typeface="Arial" charset="0"/>
                </a:rPr>
                <a:t>余 </a:t>
              </a:r>
              <a:r>
                <a:rPr lang="en-US" altLang="zh-CN" sz="200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9" name="Line 111">
              <a:extLst>
                <a:ext uri="{FF2B5EF4-FFF2-40B4-BE49-F238E27FC236}">
                  <a16:creationId xmlns:a16="http://schemas.microsoft.com/office/drawing/2014/main" id="{CCC9C4FF-4187-9008-F73F-0E5B902B6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3" y="1255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Line 112">
              <a:extLst>
                <a:ext uri="{FF2B5EF4-FFF2-40B4-BE49-F238E27FC236}">
                  <a16:creationId xmlns:a16="http://schemas.microsoft.com/office/drawing/2014/main" id="{4E34EB22-A14C-0FBE-BC16-3DD475DE4B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2" y="733"/>
              <a:ext cx="7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113">
              <a:extLst>
                <a:ext uri="{FF2B5EF4-FFF2-40B4-BE49-F238E27FC236}">
                  <a16:creationId xmlns:a16="http://schemas.microsoft.com/office/drawing/2014/main" id="{6DFD354F-4061-E0E0-A7E8-52A9028212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7" y="733"/>
              <a:ext cx="0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114">
              <a:extLst>
                <a:ext uri="{FF2B5EF4-FFF2-40B4-BE49-F238E27FC236}">
                  <a16:creationId xmlns:a16="http://schemas.microsoft.com/office/drawing/2014/main" id="{8F4B98C2-C32C-EB37-3185-27B6761E1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4" y="977"/>
              <a:ext cx="4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Line 115">
              <a:extLst>
                <a:ext uri="{FF2B5EF4-FFF2-40B4-BE49-F238E27FC236}">
                  <a16:creationId xmlns:a16="http://schemas.microsoft.com/office/drawing/2014/main" id="{9F058A23-3D2E-BF36-3581-6D8A5918B9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2" y="977"/>
              <a:ext cx="0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116">
              <a:extLst>
                <a:ext uri="{FF2B5EF4-FFF2-40B4-BE49-F238E27FC236}">
                  <a16:creationId xmlns:a16="http://schemas.microsoft.com/office/drawing/2014/main" id="{D9634908-8990-4E66-9580-4CE0A842A7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4" y="1255"/>
              <a:ext cx="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5" name="Text Box 81">
            <a:extLst>
              <a:ext uri="{FF2B5EF4-FFF2-40B4-BE49-F238E27FC236}">
                <a16:creationId xmlns:a16="http://schemas.microsoft.com/office/drawing/2014/main" id="{E3B31EAE-092D-024E-A9ED-5A32C9F0B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47" y="258368"/>
            <a:ext cx="58128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dirty="0">
                <a:solidFill>
                  <a:schemeClr val="tx1"/>
                </a:solidFill>
                <a:latin typeface="Arial" charset="0"/>
              </a:rPr>
              <a:t>例：把十进制数</a:t>
            </a: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159</a:t>
            </a:r>
            <a:r>
              <a:rPr lang="zh-CN" altLang="en-US" sz="2800" dirty="0">
                <a:solidFill>
                  <a:schemeClr val="tx1"/>
                </a:solidFill>
                <a:latin typeface="Arial" charset="0"/>
              </a:rPr>
              <a:t>转换成八进制数</a:t>
            </a:r>
          </a:p>
        </p:txBody>
      </p:sp>
      <p:sp>
        <p:nvSpPr>
          <p:cNvPr id="76" name="Text Box 118">
            <a:extLst>
              <a:ext uri="{FF2B5EF4-FFF2-40B4-BE49-F238E27FC236}">
                <a16:creationId xmlns:a16="http://schemas.microsoft.com/office/drawing/2014/main" id="{039A66FA-3AA5-B177-88AD-09827B321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47" y="3603589"/>
            <a:ext cx="61718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dirty="0">
                <a:solidFill>
                  <a:schemeClr val="tx1"/>
                </a:solidFill>
                <a:latin typeface="Arial" charset="0"/>
              </a:rPr>
              <a:t>例：把十进制数</a:t>
            </a: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459</a:t>
            </a:r>
            <a:r>
              <a:rPr lang="zh-CN" altLang="en-US" sz="2800" dirty="0">
                <a:solidFill>
                  <a:schemeClr val="tx1"/>
                </a:solidFill>
                <a:latin typeface="Arial" charset="0"/>
              </a:rPr>
              <a:t>转换成十六进制数</a:t>
            </a:r>
          </a:p>
        </p:txBody>
      </p:sp>
      <p:sp>
        <p:nvSpPr>
          <p:cNvPr id="77" name="Text Box 101">
            <a:extLst>
              <a:ext uri="{FF2B5EF4-FFF2-40B4-BE49-F238E27FC236}">
                <a16:creationId xmlns:a16="http://schemas.microsoft.com/office/drawing/2014/main" id="{2244582C-7C6D-765E-3AB3-055FDDC7A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47" y="2644810"/>
            <a:ext cx="23102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(159)</a:t>
            </a:r>
            <a:r>
              <a:rPr lang="en-US" altLang="zh-CN" sz="1100" dirty="0">
                <a:solidFill>
                  <a:schemeClr val="tx1"/>
                </a:solidFill>
                <a:latin typeface="Arial" charset="0"/>
              </a:rPr>
              <a:t>10</a:t>
            </a: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=(237)</a:t>
            </a:r>
            <a:r>
              <a:rPr lang="en-US" altLang="zh-CN" sz="1100" dirty="0">
                <a:solidFill>
                  <a:schemeClr val="tx1"/>
                </a:solidFill>
                <a:latin typeface="Arial" charset="0"/>
              </a:rPr>
              <a:t>8</a:t>
            </a:r>
            <a:endParaRPr lang="en-US" altLang="zh-CN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8" name="Text Box 135">
            <a:extLst>
              <a:ext uri="{FF2B5EF4-FFF2-40B4-BE49-F238E27FC236}">
                <a16:creationId xmlns:a16="http://schemas.microsoft.com/office/drawing/2014/main" id="{70D66486-E57E-8E79-D3B8-179DC0294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47" y="5881652"/>
            <a:ext cx="24833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(459)</a:t>
            </a:r>
            <a:r>
              <a:rPr lang="en-US" altLang="zh-CN" sz="1100" dirty="0">
                <a:solidFill>
                  <a:schemeClr val="tx1"/>
                </a:solidFill>
                <a:latin typeface="Arial" charset="0"/>
              </a:rPr>
              <a:t>10</a:t>
            </a:r>
            <a:r>
              <a:rPr lang="en-US" altLang="zh-CN" sz="2800" dirty="0">
                <a:solidFill>
                  <a:schemeClr val="tx1"/>
                </a:solidFill>
                <a:latin typeface="Arial" charset="0"/>
              </a:rPr>
              <a:t>=(1CB)</a:t>
            </a:r>
            <a:r>
              <a:rPr lang="en-US" altLang="zh-CN" sz="1100" dirty="0">
                <a:solidFill>
                  <a:schemeClr val="tx1"/>
                </a:solidFill>
                <a:latin typeface="Arial" charset="0"/>
              </a:rPr>
              <a:t>16</a:t>
            </a:r>
            <a:endParaRPr lang="en-US" altLang="zh-CN" sz="28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3B8B91A-2973-4469-435B-0F83AFF36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二进制和十六进制之间的快速转换</a:t>
            </a:r>
            <a:endParaRPr lang="en-US" altLang="zh-CN" dirty="0"/>
          </a:p>
          <a:p>
            <a:pPr lvl="1"/>
            <a:r>
              <a:rPr lang="zh-CN" altLang="en-US" dirty="0"/>
              <a:t>注意二进制和十六进制的对应关系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二进制转换成十六进制：每</a:t>
            </a:r>
            <a:r>
              <a:rPr lang="en-US" altLang="zh-CN" dirty="0"/>
              <a:t>4</a:t>
            </a:r>
            <a:r>
              <a:rPr lang="zh-CN" altLang="en-US" dirty="0"/>
              <a:t>个二进制位转换为</a:t>
            </a:r>
            <a:r>
              <a:rPr lang="en-US" altLang="zh-CN" dirty="0"/>
              <a:t>1</a:t>
            </a:r>
            <a:r>
              <a:rPr lang="zh-CN" altLang="en-US" dirty="0"/>
              <a:t>个十六进制位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十六进制转换成二进制：每</a:t>
            </a:r>
            <a:r>
              <a:rPr lang="en-US" altLang="zh-CN" dirty="0"/>
              <a:t>1</a:t>
            </a:r>
            <a:r>
              <a:rPr lang="zh-CN" altLang="en-US" dirty="0"/>
              <a:t>个十六进制位转换为</a:t>
            </a:r>
            <a:r>
              <a:rPr lang="en-US" altLang="zh-CN" dirty="0"/>
              <a:t>4</a:t>
            </a:r>
            <a:r>
              <a:rPr lang="zh-CN" altLang="en-US" dirty="0"/>
              <a:t>个二进制位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5C9471E-D42C-60D4-2290-3172938F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7</a:t>
            </a:fld>
            <a:endParaRPr lang="zh-CN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3924DB78-F357-FDCC-476C-1CEF005EA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60591"/>
              </p:ext>
            </p:extLst>
          </p:nvPr>
        </p:nvGraphicFramePr>
        <p:xfrm>
          <a:off x="467360" y="1374029"/>
          <a:ext cx="2062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113349939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5790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二进制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十六进制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38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769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85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0010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81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0011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365001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38E3CC4-A68C-021B-DD33-37549F54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25832"/>
              </p:ext>
            </p:extLst>
          </p:nvPr>
        </p:nvGraphicFramePr>
        <p:xfrm>
          <a:off x="2611120" y="1374029"/>
          <a:ext cx="2062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1113349939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5790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二进制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十六进制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38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769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0101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85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0110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81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0111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365001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D19467A-A614-57C4-07D7-FEE517A80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36192"/>
              </p:ext>
            </p:extLst>
          </p:nvPr>
        </p:nvGraphicFramePr>
        <p:xfrm>
          <a:off x="4754880" y="1374029"/>
          <a:ext cx="1991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>
                  <a:extLst>
                    <a:ext uri="{9D8B030D-6E8A-4147-A177-3AD203B41FA5}">
                      <a16:colId xmlns:a16="http://schemas.microsoft.com/office/drawing/2014/main" val="1113349939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val="205790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二进制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十六进制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38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769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85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81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365001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FA8921B-6674-9D3D-E5DD-3D627D67D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21526"/>
              </p:ext>
            </p:extLst>
          </p:nvPr>
        </p:nvGraphicFramePr>
        <p:xfrm>
          <a:off x="6827520" y="1386618"/>
          <a:ext cx="1991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>
                  <a:extLst>
                    <a:ext uri="{9D8B030D-6E8A-4147-A177-3AD203B41FA5}">
                      <a16:colId xmlns:a16="http://schemas.microsoft.com/office/drawing/2014/main" val="1113349939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val="205790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二进制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十六进制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38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769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1101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85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1110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81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1111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365001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0CDB01C5-F71F-19CC-B003-90D0F233C933}"/>
              </a:ext>
            </a:extLst>
          </p:cNvPr>
          <p:cNvSpPr txBox="1"/>
          <p:nvPr/>
        </p:nvSpPr>
        <p:spPr>
          <a:xfrm>
            <a:off x="1076960" y="4331914"/>
            <a:ext cx="1728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0100 1011</a:t>
            </a:r>
            <a:endParaRPr lang="zh-CN" altLang="en-US" sz="2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B1657F4-F1C3-B719-3B03-B4F68F0FC1B4}"/>
              </a:ext>
            </a:extLst>
          </p:cNvPr>
          <p:cNvSpPr txBox="1"/>
          <p:nvPr/>
        </p:nvSpPr>
        <p:spPr>
          <a:xfrm>
            <a:off x="4130040" y="5833064"/>
            <a:ext cx="3353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1010 0010 1111 1000</a:t>
            </a:r>
            <a:endParaRPr lang="zh-CN" altLang="en-US" sz="28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60D52AA-E89D-095F-9FDA-DA89C9D83E6A}"/>
              </a:ext>
            </a:extLst>
          </p:cNvPr>
          <p:cNvSpPr txBox="1"/>
          <p:nvPr/>
        </p:nvSpPr>
        <p:spPr>
          <a:xfrm>
            <a:off x="4102183" y="4331914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4B</a:t>
            </a:r>
            <a:endParaRPr lang="zh-CN" altLang="en-US" sz="2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999776C-92F2-7BD8-B41E-B0D98B23F67B}"/>
              </a:ext>
            </a:extLst>
          </p:cNvPr>
          <p:cNvSpPr txBox="1"/>
          <p:nvPr/>
        </p:nvSpPr>
        <p:spPr>
          <a:xfrm>
            <a:off x="1881667" y="5833064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A2F8</a:t>
            </a:r>
            <a:endParaRPr lang="zh-CN" altLang="en-US" sz="2800" dirty="0"/>
          </a:p>
        </p:txBody>
      </p:sp>
      <p:sp>
        <p:nvSpPr>
          <p:cNvPr id="12" name="箭头: 右 11">
            <a:extLst>
              <a:ext uri="{FF2B5EF4-FFF2-40B4-BE49-F238E27FC236}">
                <a16:creationId xmlns:a16="http://schemas.microsoft.com/office/drawing/2014/main" id="{D12DCB37-154B-CF79-2DE5-54752D3A76BD}"/>
              </a:ext>
            </a:extLst>
          </p:cNvPr>
          <p:cNvSpPr/>
          <p:nvPr/>
        </p:nvSpPr>
        <p:spPr>
          <a:xfrm>
            <a:off x="3113970" y="4498881"/>
            <a:ext cx="802640" cy="1892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F34B7318-AAF9-1B26-67E7-AE256276996D}"/>
              </a:ext>
            </a:extLst>
          </p:cNvPr>
          <p:cNvSpPr/>
          <p:nvPr/>
        </p:nvSpPr>
        <p:spPr>
          <a:xfrm>
            <a:off x="3113970" y="6000031"/>
            <a:ext cx="802640" cy="1892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64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B9C9E96-5F9F-0569-D6BE-E997F09BF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5927255"/>
          </a:xfrm>
        </p:spPr>
        <p:txBody>
          <a:bodyPr>
            <a:normAutofit/>
          </a:bodyPr>
          <a:lstStyle/>
          <a:p>
            <a:r>
              <a:rPr lang="zh-CN" altLang="en-US" dirty="0"/>
              <a:t>内存大小的单位</a:t>
            </a:r>
            <a:endParaRPr lang="en-US" altLang="zh-CN" dirty="0"/>
          </a:p>
          <a:p>
            <a:pPr lvl="1"/>
            <a:r>
              <a:rPr lang="zh-CN" altLang="en-US" dirty="0"/>
              <a:t>二进制位（</a:t>
            </a:r>
            <a:r>
              <a:rPr lang="en-US" altLang="zh-CN" dirty="0"/>
              <a:t>bit</a:t>
            </a:r>
            <a:r>
              <a:rPr lang="zh-CN" altLang="en-US" dirty="0"/>
              <a:t>）：一位的值可以是</a:t>
            </a:r>
            <a:r>
              <a:rPr lang="en-US" altLang="zh-CN" dirty="0"/>
              <a:t>0</a:t>
            </a:r>
            <a:r>
              <a:rPr lang="zh-CN" altLang="en-US" dirty="0"/>
              <a:t>或</a:t>
            </a:r>
            <a:r>
              <a:rPr lang="en-US" altLang="zh-CN" dirty="0"/>
              <a:t>1</a:t>
            </a:r>
          </a:p>
          <a:p>
            <a:pPr lvl="1"/>
            <a:r>
              <a:rPr lang="zh-CN" altLang="en-US" dirty="0"/>
              <a:t>字节（</a:t>
            </a:r>
            <a:r>
              <a:rPr lang="en-US" altLang="zh-CN" dirty="0"/>
              <a:t>byte</a:t>
            </a:r>
            <a:r>
              <a:rPr lang="zh-CN" altLang="en-US" dirty="0"/>
              <a:t>）：一个字节由</a:t>
            </a:r>
            <a:r>
              <a:rPr lang="en-US" altLang="zh-CN" dirty="0"/>
              <a:t>8</a:t>
            </a:r>
            <a:r>
              <a:rPr lang="zh-CN" altLang="en-US" dirty="0"/>
              <a:t>个二进制位组成。最右端的位称为“最低位”，编号为</a:t>
            </a:r>
            <a:r>
              <a:rPr lang="en-US" altLang="zh-CN" dirty="0"/>
              <a:t>0</a:t>
            </a:r>
            <a:r>
              <a:rPr lang="zh-CN" altLang="en-US" dirty="0"/>
              <a:t>；最左端的位称为“最高位”，编号为</a:t>
            </a:r>
            <a:r>
              <a:rPr lang="en-US" altLang="zh-CN" dirty="0"/>
              <a:t>7</a:t>
            </a:r>
          </a:p>
          <a:p>
            <a:endParaRPr lang="en-US" altLang="zh-CN" dirty="0"/>
          </a:p>
          <a:p>
            <a:endParaRPr lang="en-US" altLang="zh-CN" dirty="0"/>
          </a:p>
          <a:p>
            <a:pPr lvl="1"/>
            <a:r>
              <a:rPr lang="en-US" altLang="zh-CN" dirty="0"/>
              <a:t>Kilobyte: 1 KB = 1000 byte</a:t>
            </a:r>
          </a:p>
          <a:p>
            <a:pPr lvl="1"/>
            <a:r>
              <a:rPr lang="en-US" altLang="zh-CN" dirty="0"/>
              <a:t>Megabyte: 1 MB = 1000 KB</a:t>
            </a:r>
          </a:p>
          <a:p>
            <a:pPr lvl="1"/>
            <a:r>
              <a:rPr lang="en-US" altLang="zh-CN" dirty="0"/>
              <a:t>Gigabyte: 1 GB = 1000 MB</a:t>
            </a:r>
          </a:p>
          <a:p>
            <a:pPr lvl="1"/>
            <a:r>
              <a:rPr lang="en-US" altLang="zh-CN" dirty="0"/>
              <a:t>Terabyte: 1 TB = 1000 GB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E1E033E-01B5-C741-A61F-406A37CD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8</a:t>
            </a:fld>
            <a:endParaRPr lang="zh-CN" altLang="en-US"/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BC30317B-E45D-675A-0DBE-06C745865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008716"/>
              </p:ext>
            </p:extLst>
          </p:nvPr>
        </p:nvGraphicFramePr>
        <p:xfrm>
          <a:off x="2874286" y="3307080"/>
          <a:ext cx="304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  <p:graphicFrame>
        <p:nvGraphicFramePr>
          <p:cNvPr id="22" name="表格 21">
            <a:extLst>
              <a:ext uri="{FF2B5EF4-FFF2-40B4-BE49-F238E27FC236}">
                <a16:creationId xmlns:a16="http://schemas.microsoft.com/office/drawing/2014/main" id="{51DE30C3-4A0C-FD8C-F47D-1F4B9A16E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27398"/>
              </p:ext>
            </p:extLst>
          </p:nvPr>
        </p:nvGraphicFramePr>
        <p:xfrm>
          <a:off x="2874286" y="2957987"/>
          <a:ext cx="304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41489532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2935946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4943040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9902665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794843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050361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218017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6131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63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7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09CAA1EC-8018-AAD0-50B5-531474B7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常量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5">
                <a:extLst>
                  <a:ext uri="{FF2B5EF4-FFF2-40B4-BE49-F238E27FC236}">
                    <a16:creationId xmlns:a16="http://schemas.microsoft.com/office/drawing/2014/main" id="{AA93EAC5-89BB-69E6-DE7B-A153D6158E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常量：在运行时不分配内存空间、值不能被改变的量</a:t>
                </a:r>
              </a:p>
              <a:p>
                <a:pPr lvl="1"/>
                <a:r>
                  <a:rPr lang="zh-CN" altLang="en-US" dirty="0"/>
                  <a:t>整型常量：如 </a:t>
                </a:r>
                <a:r>
                  <a:rPr lang="en-US" altLang="zh-CN" dirty="0"/>
                  <a:t>1000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12345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-345</a:t>
                </a:r>
              </a:p>
              <a:p>
                <a:pPr lvl="1"/>
                <a:r>
                  <a:rPr lang="zh-CN" altLang="en-US" dirty="0"/>
                  <a:t>实型常量（带小数点）：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小数形式：如 </a:t>
                </a:r>
                <a:r>
                  <a:rPr lang="en-US" altLang="zh-CN" dirty="0"/>
                  <a:t>0.34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-56.79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0.0</a:t>
                </a:r>
              </a:p>
              <a:p>
                <a:pPr lvl="2"/>
                <a:r>
                  <a:rPr lang="zh-CN" altLang="en-US" dirty="0"/>
                  <a:t>指数形式：如 </a:t>
                </a:r>
                <a:r>
                  <a:rPr lang="en-US" altLang="zh-CN" dirty="0"/>
                  <a:t>12.34e3</a:t>
                </a:r>
                <a:r>
                  <a:rPr lang="zh-CN" altLang="en-US" dirty="0"/>
                  <a:t>（代表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12.34×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zh-CN" altLang="en-US" i="1">
                        <a:latin typeface="Cambria Math" panose="02040503050406030204" pitchFamily="18" charset="0"/>
                      </a:rPr>
                      <m:t>）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字符常量（使用单引号）：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一般字符：如 </a:t>
                </a:r>
                <a:r>
                  <a:rPr lang="en-US" altLang="zh-CN" dirty="0"/>
                  <a:t>’?’</a:t>
                </a:r>
              </a:p>
              <a:p>
                <a:pPr lvl="2"/>
                <a:r>
                  <a:rPr lang="zh-CN" altLang="en-US" dirty="0"/>
                  <a:t>转义字符：如 </a:t>
                </a:r>
                <a:r>
                  <a:rPr lang="en-US" altLang="zh-CN" dirty="0"/>
                  <a:t>’\n’</a:t>
                </a:r>
              </a:p>
              <a:p>
                <a:pPr lvl="1"/>
                <a:r>
                  <a:rPr lang="zh-CN" altLang="en-US" dirty="0"/>
                  <a:t>字符串常量（使用双引号）：如 </a:t>
                </a:r>
                <a:r>
                  <a:rPr lang="en-US" altLang="zh-CN" dirty="0"/>
                  <a:t>”boy”</a:t>
                </a:r>
              </a:p>
              <a:p>
                <a:pPr lvl="1"/>
                <a:r>
                  <a:rPr lang="zh-CN" altLang="en-US" dirty="0"/>
                  <a:t>符号常量：</a:t>
                </a:r>
                <a:r>
                  <a:rPr lang="en-US" altLang="zh-CN" dirty="0"/>
                  <a:t>#define  PI  3.1416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6" name="内容占位符 5">
                <a:extLst>
                  <a:ext uri="{FF2B5EF4-FFF2-40B4-BE49-F238E27FC236}">
                    <a16:creationId xmlns:a16="http://schemas.microsoft.com/office/drawing/2014/main" id="{AA93EAC5-89BB-69E6-DE7B-A153D6158E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87" t="-1761" b="-2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D552E96-9DA4-1695-1C66-5D55E428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146043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3955</TotalTime>
  <Words>4667</Words>
  <Application>Microsoft Office PowerPoint</Application>
  <PresentationFormat>全屏显示(4:3)</PresentationFormat>
  <Paragraphs>973</Paragraphs>
  <Slides>51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62" baseType="lpstr">
      <vt:lpstr>-apple-system</vt:lpstr>
      <vt:lpstr>等线</vt:lpstr>
      <vt:lpstr>宋体</vt:lpstr>
      <vt:lpstr>新宋体</vt:lpstr>
      <vt:lpstr>Arial</vt:lpstr>
      <vt:lpstr>Calibri</vt:lpstr>
      <vt:lpstr>Calibri Light</vt:lpstr>
      <vt:lpstr>Cambria Math</vt:lpstr>
      <vt:lpstr>Times New Roman</vt:lpstr>
      <vt:lpstr>Wingdings</vt:lpstr>
      <vt:lpstr>回顾</vt:lpstr>
      <vt:lpstr>常量和变量</vt:lpstr>
      <vt:lpstr>PowerPoint 演示文稿</vt:lpstr>
      <vt:lpstr>二进制和进制转换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常量</vt:lpstr>
      <vt:lpstr>PowerPoint 演示文稿</vt:lpstr>
      <vt:lpstr>变量和基本类型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变量的内存空间和赋值语句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枚举类型</vt:lpstr>
      <vt:lpstr>PowerPoint 演示文稿</vt:lpstr>
      <vt:lpstr>PowerPoint 演示文稿</vt:lpstr>
      <vt:lpstr>指针变量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多级指针变量</vt:lpstr>
      <vt:lpstr>常变量</vt:lpstr>
      <vt:lpstr>输入函数和输出函数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Jay Chan</dc:creator>
  <cp:lastModifiedBy>Jay Chan</cp:lastModifiedBy>
  <cp:revision>1005</cp:revision>
  <dcterms:created xsi:type="dcterms:W3CDTF">2023-09-23T02:55:42Z</dcterms:created>
  <dcterms:modified xsi:type="dcterms:W3CDTF">2023-10-25T13:05:36Z</dcterms:modified>
</cp:coreProperties>
</file>